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5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AB7E-6AFC-4CEA-8B79-30A34A3D6C7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DB8-07F9-4DCD-8B01-21B1530F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8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F418-F627-4A89-B8B4-3F61D8AD7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of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8C1A-AEA2-4641-979B-664A5D082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Canton</a:t>
            </a:r>
          </a:p>
        </p:txBody>
      </p:sp>
    </p:spTree>
    <p:extLst>
      <p:ext uri="{BB962C8B-B14F-4D97-AF65-F5344CB8AC3E}">
        <p14:creationId xmlns:p14="http://schemas.microsoft.com/office/powerpoint/2010/main" val="305019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107F1-034A-4C86-B46B-5B98D288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45" y="130629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overview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0BE53-9E00-45CF-A1BE-5DA22BB2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358" y="307917"/>
            <a:ext cx="6172200" cy="6143217"/>
          </a:xfrm>
        </p:spPr>
        <p:txBody>
          <a:bodyPr>
            <a:normAutofit/>
          </a:bodyPr>
          <a:lstStyle/>
          <a:p>
            <a:r>
              <a:rPr lang="en-US" sz="2400" dirty="0"/>
              <a:t>In following code I went through the EDA both ways once where I did collinearity checks first and then paired the data down to 179 </a:t>
            </a:r>
            <a:r>
              <a:rPr lang="en-US" sz="2400" dirty="0" err="1"/>
              <a:t>Obs</a:t>
            </a:r>
            <a:r>
              <a:rPr lang="en-US" sz="2400" dirty="0"/>
              <a:t> of 14 variables (Second Pass </a:t>
            </a:r>
            <a:r>
              <a:rPr lang="en-US" sz="2400" dirty="0" err="1"/>
              <a:t>EDA.Rmd</a:t>
            </a:r>
            <a:r>
              <a:rPr lang="en-US" sz="2400" dirty="0"/>
              <a:t>)</a:t>
            </a:r>
          </a:p>
          <a:p>
            <a:r>
              <a:rPr lang="en-US" sz="2400" dirty="0"/>
              <a:t>The second way (I called it backward) I did the same cleaning and inputting values but jumped right to variable selection on 183 </a:t>
            </a:r>
            <a:r>
              <a:rPr lang="en-US" sz="2400" dirty="0" err="1"/>
              <a:t>obs</a:t>
            </a:r>
            <a:r>
              <a:rPr lang="en-US" sz="2400" dirty="0"/>
              <a:t> of 20 variables (Going </a:t>
            </a:r>
            <a:r>
              <a:rPr lang="en-US" sz="2400" dirty="0" err="1"/>
              <a:t>Backward.Rmd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It turned out that the selection methods got rid of one of the highly correlated pairs nearly every time.</a:t>
            </a:r>
          </a:p>
          <a:p>
            <a:r>
              <a:rPr lang="en-US" sz="2400" dirty="0"/>
              <a:t>I think the last step to deciding between these and what ever models </a:t>
            </a:r>
            <a:r>
              <a:rPr lang="en-US" sz="2400" dirty="0" err="1"/>
              <a:t>y’all</a:t>
            </a:r>
            <a:r>
              <a:rPr lang="en-US" sz="2400" dirty="0"/>
              <a:t> have is going to be the test set runs of the models. I’m not entirely sure how to code for that – but I’m hoping these give us everything we need to do that.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ECE5C-798E-496A-B594-A30E0F12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644" y="872412"/>
            <a:ext cx="3932237" cy="53137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already talked about, there are some oddities in which countries are considered developing vs developed, some standouts: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Developing: France, Canada, Israel, South Korea, a few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with high collinearity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GDP and Percentage Expenditure (0.96)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Infant Deaths and Deaths under 5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Thinness categories (0.95)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Schooling and income comp (0.91)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27 GDP values from World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41 Population data also from World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27 Percent expenditures – they weren’t NA’s but just 0’s – World Bank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Almost 20% of the data set is 0 here without inputting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Schooling Values - United Nations Development Program and </a:t>
            </a:r>
            <a:r>
              <a:rPr lang="en-US" dirty="0" err="1"/>
              <a:t>Unesco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290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99A4BB-7D66-4458-B08E-E8D08925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50" y="335056"/>
            <a:ext cx="3777407" cy="233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37BA3-50AF-4EF9-9773-32AB93F44D37}"/>
              </a:ext>
            </a:extLst>
          </p:cNvPr>
          <p:cNvSpPr txBox="1"/>
          <p:nvPr/>
        </p:nvSpPr>
        <p:spPr>
          <a:xfrm>
            <a:off x="160280" y="725789"/>
            <a:ext cx="3777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missing data we have left. I ran the analysis with no NAs and with them. In nearly every run the model that contained the NAs did better in terms RMSE and other metrics.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B139E-2B56-4151-A7A7-DE2456DF761D}"/>
              </a:ext>
            </a:extLst>
          </p:cNvPr>
          <p:cNvSpPr txBox="1">
            <a:spLocks/>
          </p:cNvSpPr>
          <p:nvPr/>
        </p:nvSpPr>
        <p:spPr>
          <a:xfrm>
            <a:off x="160280" y="143552"/>
            <a:ext cx="3363095" cy="465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Cleaning and added in values</a:t>
            </a:r>
          </a:p>
        </p:txBody>
      </p:sp>
    </p:spTree>
    <p:extLst>
      <p:ext uri="{BB962C8B-B14F-4D97-AF65-F5344CB8AC3E}">
        <p14:creationId xmlns:p14="http://schemas.microsoft.com/office/powerpoint/2010/main" val="14789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7162-F903-46D0-8079-07B98A85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114" y="882941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Threw out some variables and narrowed down to 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OLS Step Both is a combination forward-backward-stepwise selection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chose to look at p-values because they also included RMSE and AIC in the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metrics look good. A bit of left skew in the QQ plot – but as Grace already ran a logged version and found it worse I think were stuck here – maybe try square root if we get desperate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E5F02D-D339-4A9C-817D-C909097B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4" y="197141"/>
            <a:ext cx="2801034" cy="608202"/>
          </a:xfrm>
        </p:spPr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EFB66-E639-4ECF-AB04-29F914EB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72" y="226608"/>
            <a:ext cx="7429762" cy="304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E22F0-49D3-4DEF-8487-4D8F6D96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5" y="4004764"/>
            <a:ext cx="3749110" cy="2313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6EC5E-A6AE-40FB-9F55-81C4DE9E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96" y="4004763"/>
            <a:ext cx="3749110" cy="2313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1A8FC-0B26-4740-8730-E3848EFB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78" y="4004764"/>
            <a:ext cx="3749108" cy="2313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85F0F-828A-4EBA-ABBA-5604E2057ABF}"/>
              </a:ext>
            </a:extLst>
          </p:cNvPr>
          <p:cNvSpPr txBox="1"/>
          <p:nvPr/>
        </p:nvSpPr>
        <p:spPr>
          <a:xfrm>
            <a:off x="4409770" y="3277998"/>
            <a:ext cx="742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predictors not significant but removing predictors starts increasing RSE and makes skew worse  – look at model 2 in this </a:t>
            </a:r>
            <a:r>
              <a:rPr lang="en-US" dirty="0" err="1"/>
              <a:t>Rmd</a:t>
            </a:r>
            <a:r>
              <a:rPr lang="en-US" dirty="0"/>
              <a:t> to see</a:t>
            </a:r>
          </a:p>
        </p:txBody>
      </p:sp>
    </p:spTree>
    <p:extLst>
      <p:ext uri="{BB962C8B-B14F-4D97-AF65-F5344CB8AC3E}">
        <p14:creationId xmlns:p14="http://schemas.microsoft.com/office/powerpoint/2010/main" val="23683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30BA-D344-4D1C-919E-25181193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96" y="130029"/>
            <a:ext cx="2666810" cy="93537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3 – Going Backwards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FE4C-123E-48DC-A74B-E3740831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096" y="1210112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I was looking into whether we should include the NA’s or getting rid of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Life14Back2 has NA’s dropped but performed worse pretty much </a:t>
            </a:r>
            <a:r>
              <a:rPr lang="en-US" dirty="0" err="1"/>
              <a:t>everytime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experimented with excluding the columns with NA’s (</a:t>
            </a:r>
            <a:r>
              <a:rPr lang="en-US" dirty="0" err="1"/>
              <a:t>HepB</a:t>
            </a:r>
            <a:r>
              <a:rPr lang="en-US" dirty="0"/>
              <a:t> and Income Comp) but these also performed poorly in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Skip down to the model tests if you want to just get to fit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6BE6D-496F-4AB9-A8AD-DF68ED29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54" y="82998"/>
            <a:ext cx="4086225" cy="2816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13083-EC7F-4068-8DEB-03C5E4D2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6" y="4361922"/>
            <a:ext cx="3833876" cy="2366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CFC43-47A2-4A19-9891-35C11C4A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32" y="4361922"/>
            <a:ext cx="3833875" cy="2366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166D6-9A44-46AC-9DBB-AAEAB201E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69" y="4361922"/>
            <a:ext cx="3833874" cy="2366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FB0505-38B7-4944-8F14-F9B34924B17E}"/>
              </a:ext>
            </a:extLst>
          </p:cNvPr>
          <p:cNvSpPr txBox="1"/>
          <p:nvPr/>
        </p:nvSpPr>
        <p:spPr>
          <a:xfrm>
            <a:off x="8883941" y="394283"/>
            <a:ext cx="3095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more efficient model here – only 4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metrics look just as good if not better than model 1 (and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RSE better R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E99-9549-46AA-9DFC-2DACA655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7" y="187325"/>
            <a:ext cx="3932237" cy="1600200"/>
          </a:xfrm>
        </p:spPr>
        <p:txBody>
          <a:bodyPr/>
          <a:lstStyle/>
          <a:p>
            <a:r>
              <a:rPr lang="en-US" dirty="0"/>
              <a:t>Comments on other models and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061B-5C54-4638-B6A8-3BA611E5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193" y="756815"/>
            <a:ext cx="6172200" cy="5629595"/>
          </a:xfrm>
        </p:spPr>
        <p:txBody>
          <a:bodyPr>
            <a:normAutofit/>
          </a:bodyPr>
          <a:lstStyle/>
          <a:p>
            <a:r>
              <a:rPr lang="en-US" sz="1600" dirty="0"/>
              <a:t>Strangely enough both of the selection first models have only two outliers and they aren’t the same ones.</a:t>
            </a:r>
          </a:p>
          <a:p>
            <a:pPr lvl="1"/>
            <a:r>
              <a:rPr lang="en-US" sz="1200" dirty="0"/>
              <a:t>Modeltest3 – Outliers: 138 – Samoa and 49 – Dominican Republic</a:t>
            </a:r>
          </a:p>
          <a:p>
            <a:pPr lvl="1"/>
            <a:r>
              <a:rPr lang="en-US" sz="1200" dirty="0"/>
              <a:t>Modeltest4 – Outliers: 143 – Seychelle and 28 – Ivory Coast</a:t>
            </a:r>
          </a:p>
          <a:p>
            <a:r>
              <a:rPr lang="en-US" sz="1600" dirty="0"/>
              <a:t>I could not find anything particularly interesting about either of these sets, though both Dominican Republic and Samoa would be American Territories.</a:t>
            </a:r>
          </a:p>
          <a:p>
            <a:r>
              <a:rPr lang="en-US" sz="1600" dirty="0"/>
              <a:t>I can run these models again with them excluded – but the cooks d plots of both are relatively tame - open to suggestions though. </a:t>
            </a:r>
          </a:p>
          <a:p>
            <a:r>
              <a:rPr lang="en-US" sz="1600" dirty="0"/>
              <a:t>Open to suggestions on any of it really.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7E2A-7089-4D6B-8E41-570665A4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446" y="1787524"/>
            <a:ext cx="4688558" cy="47810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other models and adjustments I made to check some things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Pass </a:t>
            </a:r>
            <a:r>
              <a:rPr lang="en-US" dirty="0" err="1"/>
              <a:t>EDA.Rmd</a:t>
            </a:r>
            <a:r>
              <a:rPr lang="en-US" dirty="0"/>
              <a:t> is much better commented than the Going Backward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of the commenting applies to both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Backwards is nearly all model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experiment with other selection methods (just forward and backward </a:t>
            </a:r>
            <a:r>
              <a:rPr lang="en-US" dirty="0" err="1"/>
              <a:t>etc</a:t>
            </a:r>
            <a:r>
              <a:rPr lang="en-US" dirty="0"/>
              <a:t>) I did not see anything of interest over what I already had. If that is something we think needs more investigation its some easy code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olsrr</a:t>
            </a:r>
            <a:r>
              <a:rPr lang="en-US" dirty="0"/>
              <a:t> package has some interesting selection/combinations methods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Ols_best_subset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Ols_all_subset</a:t>
            </a:r>
            <a:r>
              <a:rPr lang="en-US" dirty="0"/>
              <a:t> – this one will take a while with 20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066F20-0734-4E02-B3DA-08E035A31CD8}"/>
              </a:ext>
            </a:extLst>
          </p:cNvPr>
          <p:cNvSpPr txBox="1">
            <a:spLocks/>
          </p:cNvSpPr>
          <p:nvPr/>
        </p:nvSpPr>
        <p:spPr>
          <a:xfrm>
            <a:off x="5636193" y="186364"/>
            <a:ext cx="1543632" cy="570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47885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739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Presentation of Models</vt:lpstr>
      <vt:lpstr>Some overview things</vt:lpstr>
      <vt:lpstr>PowerPoint Presentation</vt:lpstr>
      <vt:lpstr>Model 1</vt:lpstr>
      <vt:lpstr>Model 3 – Going Backwards I</vt:lpstr>
      <vt:lpstr>Comments on other models and selection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Models</dc:title>
  <dc:creator>adam canton</dc:creator>
  <cp:lastModifiedBy>adam canton</cp:lastModifiedBy>
  <cp:revision>8</cp:revision>
  <dcterms:created xsi:type="dcterms:W3CDTF">2020-06-04T19:34:37Z</dcterms:created>
  <dcterms:modified xsi:type="dcterms:W3CDTF">2020-06-05T00:02:59Z</dcterms:modified>
</cp:coreProperties>
</file>