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69" r:id="rId5"/>
    <p:sldId id="259" r:id="rId6"/>
    <p:sldId id="261" r:id="rId7"/>
    <p:sldId id="262" r:id="rId8"/>
    <p:sldId id="270" r:id="rId9"/>
    <p:sldId id="263" r:id="rId10"/>
    <p:sldId id="267" r:id="rId11"/>
    <p:sldId id="271" r:id="rId12"/>
    <p:sldId id="264" r:id="rId13"/>
    <p:sldId id="265" r:id="rId14"/>
    <p:sldId id="268" r:id="rId15"/>
    <p:sldId id="266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0" autoAdjust="0"/>
    <p:restoredTop sz="94660"/>
  </p:normalViewPr>
  <p:slideViewPr>
    <p:cSldViewPr snapToGrid="0">
      <p:cViewPr varScale="1">
        <p:scale>
          <a:sx n="68" d="100"/>
          <a:sy n="68" d="100"/>
        </p:scale>
        <p:origin x="5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research/academic-program/write-great-research-paper/" TargetMode="External"/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639" y="203950"/>
            <a:ext cx="11729884" cy="1359379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ATTENDING AN INTERNATIONAL CONFERENCE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639" y="1917290"/>
            <a:ext cx="11729884" cy="468998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sz="3600" b="1" dirty="0" smtClean="0"/>
              <a:t>2018 Data </a:t>
            </a:r>
            <a:r>
              <a:rPr lang="en-US" sz="3600" b="1" dirty="0"/>
              <a:t>Science Nigeria AI </a:t>
            </a:r>
            <a:r>
              <a:rPr lang="en-US" sz="3600" b="1" dirty="0" err="1" smtClean="0"/>
              <a:t>BootCamp</a:t>
            </a:r>
            <a:r>
              <a:rPr lang="en-US" sz="3600" b="1" dirty="0" smtClean="0"/>
              <a:t> </a:t>
            </a:r>
            <a:endParaRPr lang="en-US" sz="3600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3200" dirty="0" err="1" smtClean="0"/>
              <a:t>Dr</a:t>
            </a:r>
            <a:r>
              <a:rPr lang="en-US" sz="3200" dirty="0" smtClean="0"/>
              <a:t> Sakinat </a:t>
            </a:r>
            <a:r>
              <a:rPr lang="en-US" sz="3200" dirty="0" err="1" smtClean="0"/>
              <a:t>Folorunso</a:t>
            </a:r>
            <a:endParaRPr lang="en-US" sz="3200" dirty="0" smtClean="0"/>
          </a:p>
          <a:p>
            <a:r>
              <a:rPr lang="en-US" sz="3200" dirty="0" smtClean="0"/>
              <a:t>Department of Mathematical Sciences</a:t>
            </a:r>
          </a:p>
          <a:p>
            <a:r>
              <a:rPr lang="en-US" sz="3200" dirty="0" err="1" smtClean="0"/>
              <a:t>Olabisi</a:t>
            </a:r>
            <a:r>
              <a:rPr lang="en-US" sz="3200" dirty="0" smtClean="0"/>
              <a:t> </a:t>
            </a:r>
            <a:r>
              <a:rPr lang="en-US" sz="3200" dirty="0" err="1" smtClean="0"/>
              <a:t>Onabanjo</a:t>
            </a:r>
            <a:r>
              <a:rPr lang="en-US" sz="3200" dirty="0" smtClean="0"/>
              <a:t> University, Ago-</a:t>
            </a:r>
            <a:r>
              <a:rPr lang="en-US" sz="3200" dirty="0" err="1" smtClean="0"/>
              <a:t>Iwoye</a:t>
            </a:r>
            <a:endParaRPr lang="en-US" sz="3200" dirty="0" smtClean="0"/>
          </a:p>
          <a:p>
            <a:r>
              <a:rPr lang="en-US" sz="3200" dirty="0" smtClean="0"/>
              <a:t>Ogun State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5697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774" y="609600"/>
            <a:ext cx="10491746" cy="1356360"/>
          </a:xfrm>
        </p:spPr>
        <p:txBody>
          <a:bodyPr/>
          <a:lstStyle/>
          <a:p>
            <a:r>
              <a:rPr lang="fr-FR" b="1" dirty="0"/>
              <a:t>Simon </a:t>
            </a:r>
            <a:r>
              <a:rPr lang="fr-FR" b="1" dirty="0" err="1"/>
              <a:t>Peyton</a:t>
            </a:r>
            <a:r>
              <a:rPr lang="fr-FR" b="1" dirty="0"/>
              <a:t> </a:t>
            </a:r>
            <a:r>
              <a:rPr lang="fr-FR" b="1" dirty="0" err="1"/>
              <a:t>Jones’s</a:t>
            </a:r>
            <a:r>
              <a:rPr lang="fr-FR" b="1" dirty="0"/>
              <a:t> 7 simple suggestions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15009" y="1965959"/>
            <a:ext cx="5983354" cy="4138804"/>
          </a:xfrm>
        </p:spPr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dirty="0"/>
              <a:t>. Don’t wait: </a:t>
            </a:r>
            <a:r>
              <a:rPr lang="en-US" dirty="0" smtClean="0"/>
              <a:t>write</a:t>
            </a:r>
            <a:endParaRPr lang="en-US" dirty="0"/>
          </a:p>
          <a:p>
            <a:r>
              <a:rPr lang="en-US" dirty="0"/>
              <a:t>2. Identify your key idea</a:t>
            </a:r>
          </a:p>
          <a:p>
            <a:r>
              <a:rPr lang="en-US" dirty="0"/>
              <a:t>3. Tell </a:t>
            </a:r>
            <a:r>
              <a:rPr lang="en-US" b="1" dirty="0"/>
              <a:t>one </a:t>
            </a:r>
            <a:r>
              <a:rPr lang="en-US" dirty="0"/>
              <a:t>story</a:t>
            </a:r>
          </a:p>
          <a:p>
            <a:r>
              <a:rPr lang="en-US" dirty="0"/>
              <a:t>4. Nail your contributions to the mast</a:t>
            </a:r>
          </a:p>
          <a:p>
            <a:r>
              <a:rPr lang="en-US" dirty="0"/>
              <a:t>5. Related work: later</a:t>
            </a:r>
          </a:p>
          <a:p>
            <a:r>
              <a:rPr lang="en-US" dirty="0"/>
              <a:t>6. Put your readers first</a:t>
            </a:r>
          </a:p>
          <a:p>
            <a:r>
              <a:rPr lang="en-US" dirty="0"/>
              <a:t>7. Listen to your readers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98363" y="1965959"/>
            <a:ext cx="2916000" cy="317106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21268" y="5609847"/>
            <a:ext cx="250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Link (videos, slides) </a:t>
            </a:r>
            <a:r>
              <a:rPr lang="en-US" dirty="0">
                <a:solidFill>
                  <a:srgbClr val="FF0000"/>
                </a:solidFill>
                <a:hlinkClick r:id="rId3"/>
              </a:rPr>
              <a:t>here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53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70" y="270235"/>
            <a:ext cx="11679810" cy="1356360"/>
          </a:xfrm>
        </p:spPr>
        <p:txBody>
          <a:bodyPr/>
          <a:lstStyle/>
          <a:p>
            <a:pPr algn="ctr"/>
            <a:r>
              <a:rPr lang="en-US" dirty="0" smtClean="0"/>
              <a:t>AVOID THE MAJOR SIN!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70" y="1626595"/>
            <a:ext cx="11679810" cy="4953314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endParaRPr lang="en-US" sz="8000" dirty="0" smtClean="0"/>
          </a:p>
          <a:p>
            <a:pPr marL="45720" indent="0" algn="ctr">
              <a:buNone/>
            </a:pPr>
            <a:r>
              <a:rPr lang="en-US" sz="8000" dirty="0" smtClean="0"/>
              <a:t>PLAGIARISM</a:t>
            </a:r>
            <a:endParaRPr lang="en-US" sz="8000" dirty="0"/>
          </a:p>
          <a:p>
            <a:pPr marL="45720" indent="0">
              <a:buNone/>
            </a:pPr>
            <a:r>
              <a:rPr lang="en-US" sz="8000" dirty="0" smtClean="0"/>
              <a:t>		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81281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of existing systems</a:t>
            </a:r>
          </a:p>
          <a:p>
            <a:pPr marL="1062990" lvl="2" indent="-514350">
              <a:buFont typeface="+mj-lt"/>
              <a:buAutoNum type="romanLcPeriod"/>
            </a:pPr>
            <a:r>
              <a:rPr lang="en-US" dirty="0" smtClean="0"/>
              <a:t>Bring research up to date</a:t>
            </a:r>
          </a:p>
          <a:p>
            <a:pPr marL="1062990" lvl="2" indent="-514350">
              <a:buFont typeface="+mj-lt"/>
              <a:buAutoNum type="romanLcPeriod"/>
            </a:pPr>
            <a:r>
              <a:rPr lang="en-US" dirty="0" smtClean="0"/>
              <a:t>Different application areas of existing systems</a:t>
            </a:r>
            <a:endParaRPr lang="en-US" dirty="0"/>
          </a:p>
          <a:p>
            <a:r>
              <a:rPr lang="en-US" dirty="0" smtClean="0"/>
              <a:t>Case Study</a:t>
            </a:r>
          </a:p>
          <a:p>
            <a:pPr marL="1062990" lvl="2" indent="-514350">
              <a:buFont typeface="+mj-lt"/>
              <a:buAutoNum type="romanLcPeriod"/>
            </a:pPr>
            <a:r>
              <a:rPr lang="en-US" dirty="0" smtClean="0"/>
              <a:t>Reproducibility</a:t>
            </a:r>
          </a:p>
          <a:p>
            <a:pPr marL="1062990" lvl="2" indent="-514350">
              <a:buFont typeface="+mj-lt"/>
              <a:buAutoNum type="romanLcPeriod"/>
            </a:pPr>
            <a:r>
              <a:rPr lang="en-US" dirty="0" smtClean="0"/>
              <a:t>Application</a:t>
            </a:r>
          </a:p>
          <a:p>
            <a:r>
              <a:rPr lang="en-US" dirty="0" smtClean="0"/>
              <a:t>Novel or New</a:t>
            </a:r>
          </a:p>
          <a:p>
            <a:pPr marL="1062990" lvl="2" indent="-514350">
              <a:buFont typeface="+mj-lt"/>
              <a:buAutoNum type="romanLcPeriod"/>
            </a:pPr>
            <a:r>
              <a:rPr lang="en-US" dirty="0" smtClean="0"/>
              <a:t>Combining old and new algorithm</a:t>
            </a:r>
          </a:p>
          <a:p>
            <a:pPr marL="1062990" lvl="2" indent="-514350">
              <a:buFont typeface="+mj-lt"/>
              <a:buAutoNum type="romanLcPeriod"/>
            </a:pPr>
            <a:r>
              <a:rPr lang="en-US" dirty="0" smtClean="0"/>
              <a:t>Bring new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3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951" y="1809945"/>
            <a:ext cx="11708089" cy="4769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8000" dirty="0" smtClean="0"/>
              <a:t>Poster </a:t>
            </a:r>
            <a:endParaRPr lang="en-US" sz="8000" dirty="0"/>
          </a:p>
          <a:p>
            <a:pPr>
              <a:lnSpc>
                <a:spcPct val="150000"/>
              </a:lnSpc>
            </a:pPr>
            <a:r>
              <a:rPr lang="en-US" sz="8000" dirty="0" smtClean="0"/>
              <a:t>Oral 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84698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524" y="235670"/>
            <a:ext cx="11708090" cy="961534"/>
          </a:xfrm>
        </p:spPr>
        <p:txBody>
          <a:bodyPr/>
          <a:lstStyle/>
          <a:p>
            <a:pPr algn="ctr"/>
            <a:r>
              <a:rPr lang="en-US" dirty="0" smtClean="0"/>
              <a:t>Some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524" y="1197204"/>
            <a:ext cx="11632676" cy="541098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Women in Machine Learning</a:t>
            </a:r>
            <a:endParaRPr lang="en-US" dirty="0"/>
          </a:p>
          <a:p>
            <a:r>
              <a:rPr lang="en-US" dirty="0" smtClean="0"/>
              <a:t>Black in AI</a:t>
            </a:r>
          </a:p>
          <a:p>
            <a:r>
              <a:rPr lang="en-US" dirty="0" smtClean="0"/>
              <a:t>Deep Learning Indaba</a:t>
            </a:r>
          </a:p>
          <a:p>
            <a:r>
              <a:rPr lang="en-US" dirty="0" smtClean="0"/>
              <a:t>Indaba X</a:t>
            </a:r>
          </a:p>
          <a:p>
            <a:r>
              <a:rPr lang="en-US" dirty="0" smtClean="0"/>
              <a:t>NIPS</a:t>
            </a:r>
          </a:p>
          <a:p>
            <a:r>
              <a:rPr lang="en-US" dirty="0" smtClean="0"/>
              <a:t>ICML</a:t>
            </a:r>
          </a:p>
          <a:p>
            <a:r>
              <a:rPr lang="en-US" dirty="0" smtClean="0"/>
              <a:t>ICMLA</a:t>
            </a:r>
          </a:p>
          <a:p>
            <a:r>
              <a:rPr lang="en-US" dirty="0" smtClean="0"/>
              <a:t>ACM</a:t>
            </a:r>
          </a:p>
          <a:p>
            <a:r>
              <a:rPr lang="en-US" dirty="0" smtClean="0"/>
              <a:t>IPAM</a:t>
            </a:r>
          </a:p>
          <a:p>
            <a:r>
              <a:rPr lang="en-US" dirty="0" smtClean="0"/>
              <a:t>ICTP</a:t>
            </a:r>
          </a:p>
          <a:p>
            <a:r>
              <a:rPr lang="en-US" dirty="0" smtClean="0"/>
              <a:t>ICERN BROWN</a:t>
            </a:r>
            <a:endParaRPr lang="en-US" dirty="0" smtClean="0"/>
          </a:p>
          <a:p>
            <a:endParaRPr lang="en-US" dirty="0"/>
          </a:p>
          <a:p>
            <a:pPr algn="ctr"/>
            <a:r>
              <a:rPr lang="en-US" sz="4800" b="1" dirty="0" smtClean="0"/>
              <a:t>DATA SCIENCE NIGERIA?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55560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CHALLENGE!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952" y="1894787"/>
            <a:ext cx="11623248" cy="4703975"/>
          </a:xfrm>
        </p:spPr>
        <p:txBody>
          <a:bodyPr>
            <a:normAutofit/>
          </a:bodyPr>
          <a:lstStyle/>
          <a:p>
            <a:r>
              <a:rPr lang="en-US" sz="6600" dirty="0" smtClean="0"/>
              <a:t>Reproducibility of Novel Papers</a:t>
            </a:r>
          </a:p>
          <a:p>
            <a:endParaRPr lang="en-US" sz="6600" smtClean="0"/>
          </a:p>
          <a:p>
            <a:endParaRPr lang="en-US" sz="6600" dirty="0"/>
          </a:p>
          <a:p>
            <a:r>
              <a:rPr lang="en-US" sz="6600" dirty="0" smtClean="0"/>
              <a:t>Review of existing systems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80295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098" y="254524"/>
            <a:ext cx="11946902" cy="5841476"/>
          </a:xfrm>
        </p:spPr>
        <p:txBody>
          <a:bodyPr>
            <a:normAutofit/>
            <a:scene3d>
              <a:camera prst="perspectiveHeroicExtremeLeftFacing"/>
              <a:lightRig rig="threePt" dir="t"/>
            </a:scene3d>
          </a:bodyPr>
          <a:lstStyle/>
          <a:p>
            <a:pPr marL="45720" indent="0">
              <a:buNone/>
            </a:pPr>
            <a:endParaRPr lang="en-US" sz="6600" dirty="0" smtClean="0"/>
          </a:p>
          <a:p>
            <a:pPr marL="45720" indent="0">
              <a:buNone/>
            </a:pPr>
            <a:endParaRPr lang="en-US" sz="6600" dirty="0"/>
          </a:p>
          <a:p>
            <a:pPr marL="45720" indent="0">
              <a:buNone/>
            </a:pPr>
            <a:endParaRPr lang="en-US" sz="6600" dirty="0" smtClean="0"/>
          </a:p>
          <a:p>
            <a:pPr marL="45720" indent="0">
              <a:buNone/>
            </a:pPr>
            <a:r>
              <a:rPr lang="en-US" sz="6600" dirty="0" smtClean="0"/>
              <a:t>THANK YOU FOR LISTENING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93981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Conference/Workshop/Event?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meeting of two or more persons for discussing matters of common </a:t>
            </a:r>
            <a:r>
              <a:rPr lang="en-US" dirty="0" smtClean="0"/>
              <a:t>concern (Merriam-Webster Dictionary)</a:t>
            </a:r>
          </a:p>
          <a:p>
            <a:endParaRPr lang="en-US" dirty="0"/>
          </a:p>
          <a:p>
            <a:r>
              <a:rPr lang="en-US" dirty="0"/>
              <a:t>a formal meeting of people with a shared interest, typically one that takes place over several days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 commercial association for the regulation of an area of activity or the exchange of </a:t>
            </a:r>
            <a:r>
              <a:rPr lang="en-US" dirty="0" smtClean="0"/>
              <a:t>information</a:t>
            </a:r>
          </a:p>
          <a:p>
            <a:endParaRPr lang="en-US" dirty="0"/>
          </a:p>
          <a:p>
            <a:r>
              <a:rPr lang="en-US" dirty="0" err="1" smtClean="0"/>
              <a:t>Workshp</a:t>
            </a:r>
            <a:r>
              <a:rPr lang="en-US" dirty="0" smtClean="0"/>
              <a:t>: </a:t>
            </a:r>
            <a:r>
              <a:rPr lang="en-US" dirty="0"/>
              <a:t>a meeting at which a group of people engage in intensive discussion and activity on a particular subject or project.</a:t>
            </a:r>
          </a:p>
        </p:txBody>
      </p:sp>
    </p:spTree>
    <p:extLst>
      <p:ext uri="{BB962C8B-B14F-4D97-AF65-F5344CB8AC3E}">
        <p14:creationId xmlns:p14="http://schemas.microsoft.com/office/powerpoint/2010/main" val="38645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096" y="216801"/>
            <a:ext cx="11689237" cy="933269"/>
          </a:xfrm>
        </p:spPr>
        <p:txBody>
          <a:bodyPr/>
          <a:lstStyle/>
          <a:p>
            <a:pPr algn="ctr"/>
            <a:r>
              <a:rPr lang="en-US" b="1" dirty="0" smtClean="0"/>
              <a:t>Why Attend one? 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096" y="1263192"/>
            <a:ext cx="11689237" cy="535442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Hone / Sharpen your skill</a:t>
            </a:r>
          </a:p>
          <a:p>
            <a:r>
              <a:rPr lang="en-US" dirty="0"/>
              <a:t>Meet </a:t>
            </a:r>
            <a:r>
              <a:rPr lang="en-US" dirty="0" smtClean="0"/>
              <a:t>Authorities in the field one on one </a:t>
            </a:r>
          </a:p>
          <a:p>
            <a:r>
              <a:rPr lang="en-US" dirty="0" smtClean="0"/>
              <a:t>New </a:t>
            </a:r>
            <a:r>
              <a:rPr lang="en-US" dirty="0"/>
              <a:t>Tools </a:t>
            </a:r>
          </a:p>
          <a:p>
            <a:r>
              <a:rPr lang="en-US" dirty="0"/>
              <a:t>Learning In a New Space</a:t>
            </a:r>
          </a:p>
          <a:p>
            <a:r>
              <a:rPr lang="en-US" dirty="0"/>
              <a:t>Break Out of Your Comfort Zone</a:t>
            </a:r>
          </a:p>
          <a:p>
            <a:r>
              <a:rPr lang="en-US" dirty="0"/>
              <a:t>New Tips &amp; Tactics</a:t>
            </a:r>
          </a:p>
          <a:p>
            <a:r>
              <a:rPr lang="en-US" dirty="0"/>
              <a:t>Greater Focus</a:t>
            </a:r>
          </a:p>
          <a:p>
            <a:r>
              <a:rPr lang="en-US" dirty="0"/>
              <a:t>The Energy of Like-Minded Individuals</a:t>
            </a:r>
          </a:p>
          <a:p>
            <a:r>
              <a:rPr lang="en-US" dirty="0"/>
              <a:t>The Serendipity of the Random Workshop</a:t>
            </a:r>
          </a:p>
          <a:p>
            <a:r>
              <a:rPr lang="en-US" dirty="0"/>
              <a:t>Invest In Yourself</a:t>
            </a:r>
          </a:p>
          <a:p>
            <a:r>
              <a:rPr lang="en-US" dirty="0"/>
              <a:t>Have Fun!</a:t>
            </a:r>
          </a:p>
          <a:p>
            <a:r>
              <a:rPr lang="en-US" dirty="0"/>
              <a:t>Takeaways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2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320" y="260808"/>
            <a:ext cx="11752868" cy="66301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Why Attend one?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320" y="1084081"/>
            <a:ext cx="11752868" cy="5514681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sz="4800" b="1" dirty="0"/>
              <a:t>Opportunities to </a:t>
            </a:r>
            <a:r>
              <a:rPr lang="en-US" sz="4800" b="1" dirty="0" smtClean="0"/>
              <a:t>network</a:t>
            </a:r>
          </a:p>
          <a:p>
            <a:r>
              <a:rPr lang="en-US" sz="4800" b="1" dirty="0"/>
              <a:t>Learning new </a:t>
            </a:r>
            <a:r>
              <a:rPr lang="en-US" sz="4800" b="1" dirty="0" smtClean="0"/>
              <a:t>things</a:t>
            </a:r>
          </a:p>
          <a:p>
            <a:r>
              <a:rPr lang="en-US" sz="4800" b="1" dirty="0"/>
              <a:t>Gaining proficiency</a:t>
            </a:r>
            <a:r>
              <a:rPr lang="en-US" sz="4800" dirty="0"/>
              <a:t> </a:t>
            </a:r>
            <a:endParaRPr lang="en-US" sz="4800" dirty="0" smtClean="0"/>
          </a:p>
          <a:p>
            <a:r>
              <a:rPr lang="en-US" sz="4800" b="1" dirty="0" smtClean="0"/>
              <a:t>Getting inspired</a:t>
            </a:r>
            <a:r>
              <a:rPr lang="en-US" sz="4800" dirty="0"/>
              <a:t> </a:t>
            </a:r>
            <a:r>
              <a:rPr lang="en-US" sz="4800" dirty="0" smtClean="0"/>
              <a:t> and focused</a:t>
            </a:r>
          </a:p>
          <a:p>
            <a:r>
              <a:rPr lang="en-US" sz="4800" b="1" dirty="0"/>
              <a:t>Having </a:t>
            </a:r>
            <a:r>
              <a:rPr lang="en-US" sz="4800" b="1" dirty="0" smtClean="0"/>
              <a:t>fun</a:t>
            </a:r>
          </a:p>
          <a:p>
            <a:r>
              <a:rPr lang="en-US" sz="4800" b="1" dirty="0" smtClean="0"/>
              <a:t>Travelling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6214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524" y="197964"/>
            <a:ext cx="11698664" cy="1036948"/>
          </a:xfrm>
        </p:spPr>
        <p:txBody>
          <a:bodyPr/>
          <a:lstStyle/>
          <a:p>
            <a:pPr algn="ctr"/>
            <a:r>
              <a:rPr lang="en-US" b="1" dirty="0" smtClean="0"/>
              <a:t>What to gain from a conference?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524" y="1338605"/>
            <a:ext cx="11698664" cy="5241303"/>
          </a:xfrm>
        </p:spPr>
        <p:txBody>
          <a:bodyPr>
            <a:normAutofit/>
          </a:bodyPr>
          <a:lstStyle/>
          <a:p>
            <a:r>
              <a:rPr lang="en-US" sz="5400" b="1" dirty="0"/>
              <a:t>Educational </a:t>
            </a:r>
            <a:r>
              <a:rPr lang="en-US" sz="5400" b="1" dirty="0" smtClean="0"/>
              <a:t>opportunities</a:t>
            </a:r>
          </a:p>
          <a:p>
            <a:r>
              <a:rPr lang="en-US" sz="5400" b="1" dirty="0"/>
              <a:t>Networking with </a:t>
            </a:r>
            <a:r>
              <a:rPr lang="en-US" sz="5400" b="1" dirty="0" smtClean="0"/>
              <a:t>peers</a:t>
            </a:r>
          </a:p>
          <a:p>
            <a:r>
              <a:rPr lang="en-US" sz="5400" b="1" dirty="0"/>
              <a:t>Encounter new vendors and </a:t>
            </a:r>
            <a:r>
              <a:rPr lang="en-US" sz="5400" b="1" dirty="0" smtClean="0"/>
              <a:t>suppliers</a:t>
            </a:r>
          </a:p>
          <a:p>
            <a:r>
              <a:rPr lang="en-US" sz="5400" b="1" dirty="0"/>
              <a:t>Position yourself as an </a:t>
            </a:r>
            <a:r>
              <a:rPr lang="en-US" sz="5400" b="1" dirty="0" smtClean="0"/>
              <a:t>expert</a:t>
            </a:r>
          </a:p>
          <a:p>
            <a:r>
              <a:rPr lang="en-US" sz="5400" b="1" dirty="0"/>
              <a:t>Have fun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2265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816" y="226244"/>
            <a:ext cx="11736372" cy="961534"/>
          </a:xfrm>
        </p:spPr>
        <p:txBody>
          <a:bodyPr/>
          <a:lstStyle/>
          <a:p>
            <a:pPr algn="ctr"/>
            <a:r>
              <a:rPr lang="en-US" dirty="0" smtClean="0"/>
              <a:t>What to do to attend?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16" y="1272618"/>
            <a:ext cx="11736372" cy="533557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Conduct a research (survey, case-study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Validate your findings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Document your findings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Turn in for peer review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Incorporate the reviews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7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69" y="226243"/>
            <a:ext cx="11736371" cy="970961"/>
          </a:xfrm>
        </p:spPr>
        <p:txBody>
          <a:bodyPr/>
          <a:lstStyle/>
          <a:p>
            <a:pPr algn="ctr"/>
            <a:r>
              <a:rPr lang="en-US" dirty="0" smtClean="0"/>
              <a:t>When to start writing?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70" y="1338606"/>
            <a:ext cx="11736370" cy="52318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6000" dirty="0" smtClean="0"/>
              <a:t>As soon as the inspiration comes</a:t>
            </a:r>
          </a:p>
          <a:p>
            <a:pPr>
              <a:lnSpc>
                <a:spcPct val="150000"/>
              </a:lnSpc>
            </a:pPr>
            <a:r>
              <a:rPr lang="en-US" sz="6000" dirty="0" smtClean="0"/>
              <a:t>Maybe six months before turning in for review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0453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43" y="213674"/>
            <a:ext cx="11745798" cy="89868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BASIC STRUCTURE OF A RESEARCH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243" y="1385739"/>
            <a:ext cx="11745798" cy="5213024"/>
          </a:xfrm>
        </p:spPr>
        <p:txBody>
          <a:bodyPr>
            <a:normAutofit/>
          </a:bodyPr>
          <a:lstStyle/>
          <a:p>
            <a:pPr marL="902970" indent="-857250">
              <a:buFont typeface="+mj-lt"/>
              <a:buAutoNum type="romanLcPeriod"/>
            </a:pPr>
            <a:r>
              <a:rPr lang="en-US" sz="4400" dirty="0" smtClean="0"/>
              <a:t>Abstract</a:t>
            </a:r>
          </a:p>
          <a:p>
            <a:pPr marL="902970" indent="-857250">
              <a:buFont typeface="+mj-lt"/>
              <a:buAutoNum type="romanLcPeriod"/>
            </a:pPr>
            <a:r>
              <a:rPr lang="en-US" sz="4400" dirty="0" smtClean="0"/>
              <a:t>Introduction</a:t>
            </a:r>
          </a:p>
          <a:p>
            <a:pPr marL="902970" indent="-857250">
              <a:buFont typeface="+mj-lt"/>
              <a:buAutoNum type="romanLcPeriod"/>
            </a:pPr>
            <a:r>
              <a:rPr lang="en-US" sz="4400" dirty="0" smtClean="0"/>
              <a:t>Methods</a:t>
            </a:r>
          </a:p>
          <a:p>
            <a:pPr marL="902970" indent="-857250">
              <a:buFont typeface="+mj-lt"/>
              <a:buAutoNum type="romanLcPeriod"/>
            </a:pPr>
            <a:r>
              <a:rPr lang="en-US" sz="4400" dirty="0" smtClean="0"/>
              <a:t>Results</a:t>
            </a:r>
          </a:p>
          <a:p>
            <a:pPr marL="902970" indent="-857250">
              <a:buFont typeface="+mj-lt"/>
              <a:buAutoNum type="romanLcPeriod"/>
            </a:pPr>
            <a:r>
              <a:rPr lang="en-US" sz="4400" dirty="0" smtClean="0"/>
              <a:t>Discussion</a:t>
            </a:r>
          </a:p>
          <a:p>
            <a:pPr marL="902970" indent="-857250">
              <a:buFont typeface="+mj-lt"/>
              <a:buAutoNum type="romanLcPeriod"/>
            </a:pPr>
            <a:r>
              <a:rPr lang="en-US" sz="4400" dirty="0" smtClean="0"/>
              <a:t>Conclusions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8199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097" y="235670"/>
            <a:ext cx="11708091" cy="1730290"/>
          </a:xfrm>
        </p:spPr>
        <p:txBody>
          <a:bodyPr/>
          <a:lstStyle/>
          <a:p>
            <a:pPr algn="ctr"/>
            <a:r>
              <a:rPr lang="en-US" dirty="0" smtClean="0"/>
              <a:t>How to write a conference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098" y="1809945"/>
            <a:ext cx="11708090" cy="4817097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endParaRPr lang="en-US" sz="8000" dirty="0" smtClean="0"/>
          </a:p>
          <a:p>
            <a:pPr marL="45720" indent="0" algn="ctr">
              <a:buNone/>
            </a:pPr>
            <a:r>
              <a:rPr lang="en-US" sz="8000" dirty="0" smtClean="0"/>
              <a:t>NEXT SLIDE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68694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1387</TotalTime>
  <Words>356</Words>
  <Application>Microsoft Office PowerPoint</Application>
  <PresentationFormat>Widescreen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Corbel</vt:lpstr>
      <vt:lpstr>Basis</vt:lpstr>
      <vt:lpstr>ATTENDING AN INTERNATIONAL CONFERENCE</vt:lpstr>
      <vt:lpstr>What is a Conference/Workshop/Event?</vt:lpstr>
      <vt:lpstr>Why Attend one?  </vt:lpstr>
      <vt:lpstr>Why Attend one? </vt:lpstr>
      <vt:lpstr>What to gain from a conference?</vt:lpstr>
      <vt:lpstr>What to do to attend?</vt:lpstr>
      <vt:lpstr>When to start writing?</vt:lpstr>
      <vt:lpstr>BASIC STRUCTURE OF A RESEARCH PAPER</vt:lpstr>
      <vt:lpstr>How to write a conference paper</vt:lpstr>
      <vt:lpstr>Simon Peyton Jones’s 7 simple suggestions</vt:lpstr>
      <vt:lpstr>AVOID THE MAJOR SIN!</vt:lpstr>
      <vt:lpstr>Types of Research</vt:lpstr>
      <vt:lpstr>Presentation</vt:lpstr>
      <vt:lpstr>Some suggestions</vt:lpstr>
      <vt:lpstr>CHALLENGE!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ATTENDING AN INTERNATIONAL CONFERENCE</dc:title>
  <dc:creator>Sakinat TijaniFolorunso</dc:creator>
  <cp:lastModifiedBy>Sakinat TijaniFolorunso</cp:lastModifiedBy>
  <cp:revision>19</cp:revision>
  <dcterms:created xsi:type="dcterms:W3CDTF">2018-09-29T05:22:47Z</dcterms:created>
  <dcterms:modified xsi:type="dcterms:W3CDTF">2018-10-12T17:18:57Z</dcterms:modified>
</cp:coreProperties>
</file>