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8D6E2D-06CB-5B4C-AD83-311ABD168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6601C-DD0F-E645-BAA5-DA88CA5D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A18FE8-FEF9-CD40-AA5C-36452CC4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880C94-A419-A142-AAEE-F69EC0B4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9ABE37-D95A-B045-B8ED-C636FAA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99F3F6-5382-0749-92C1-FCCDD4A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B72519-AFE1-C344-8887-ADF0E395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5AC6B2-F66C-D141-8BBD-3D95822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DC2A5B-45EF-9C4D-AC8E-91173158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47CA4A-D0BA-D849-A336-3B399E75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AA10E06-4B1A-0349-8BFE-BEBBD49F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35A256-ED3E-4F4B-A5A0-4D980932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731BAC-C06E-C744-9517-D578037C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128E72-4609-1444-9832-AC5F1DE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DA9EF5-993A-3241-B1E3-016A3646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E20C2-91F2-F941-800C-3481EC1B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248C73-51CF-D141-81B1-75E8876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BBC658-AD23-2D4B-B3A2-3A6BCCF5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FFEBAF-0266-7240-B46E-2EE1C558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3EF199-97E8-3840-83A1-7896494A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6E07E4-2B00-9D4B-A242-44D45794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3B5427-53FE-F545-A24B-39D9FA9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E69022-8E44-094B-A2AC-871E588D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9FEF3D-3F19-D44D-846B-CBD11DFD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D1C6CE-9992-2242-BFCA-B59D589A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BDA02-1299-3A4B-BF6F-8B7D50A8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3043A3-1354-9145-AE63-4901ED9E0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DB6C90F-E69B-1744-A563-DA30551B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B2C812-7EE8-7E4D-BC89-DF62DD52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5323E2-49CF-8E42-AF8A-079DFAD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A3C436-C55D-D84F-AFED-0617191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86A55-D924-4544-B299-C75FF9B3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C8FDD3-E613-6841-BCBD-40D293B7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677342E-B862-F641-8DB0-3A948D49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44BA19B-497E-594F-BBC0-12473FCC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440465-359A-6E44-BB2D-24A3F7E0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9CE6B12-65FA-5946-9787-D8135A3F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21DE244-B0CA-2F4D-B20E-7249E93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2A1451-73BF-0544-B7DC-9FD0195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20EB5-D3EF-D141-B38C-AE6AEF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767C16-42DE-3E4B-B72C-9C32A54C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1493F1-3554-6F44-A8B8-C416437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D6192B-63A7-A941-B1C7-520682F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52B5A9-C39D-F043-B944-E1309C9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06A5008-9AAC-E246-A986-A9CAB89D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0B3C1A-FAAC-D243-9355-5C10D858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CD610C-BB60-B34F-9178-6D4E8CD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7E225-B845-6B42-8B77-DEF4C1F9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01642EE-85DE-F043-842B-4C854C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4A561A-6759-0340-B1F2-8A6F3212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F277A3-6E5B-3349-8C95-DDFBEF8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C49234-E292-D34E-80C3-CD13E019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A8151-05A7-B849-90A5-68EB026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8FC1686-6DCC-2E40-939D-4084733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5B40AD-FDD9-2345-8CCE-27736906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16B217-1721-EA41-9220-1C08951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99119A-0B19-734B-B3E9-3D566013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0AD206-607A-2A45-8BF9-E618A84A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5FD3A52-2A72-3946-BCDB-4C24FFB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95E879-6643-8E45-A9CF-28D4594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69012D-858A-3149-8C6F-DB166DC4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16BF-3CF2-8C4D-A235-C33F2149ABED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9F1552-E8FF-0C44-9642-294F9E8CB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15618B-E3F6-BD4A-8E04-61E94E37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3A4E-3EA1-7F45-9701-02F960A6A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5A27F75-0274-5041-893F-103A09E6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33" y="1591412"/>
            <a:ext cx="11178746" cy="2644596"/>
          </a:xfrm>
        </p:spPr>
        <p:txBody>
          <a:bodyPr>
            <a:noAutofit/>
          </a:bodyPr>
          <a:lstStyle/>
          <a:p>
            <a:r>
              <a:rPr lang="en-US" sz="7200" dirty="0"/>
              <a:t>Machine Learning with </a:t>
            </a:r>
            <a:r>
              <a:rPr lang="en-US" sz="7200" dirty="0" err="1" smtClean="0"/>
              <a:t>scikit</a:t>
            </a:r>
            <a:r>
              <a:rPr lang="en-US" sz="7200" dirty="0" smtClean="0"/>
              <a:t>-learn</a:t>
            </a:r>
            <a:endParaRPr lang="en-US" sz="720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7BC0846-0B83-4148-A848-DA284A00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3920" y="4930427"/>
            <a:ext cx="3695554" cy="590882"/>
          </a:xfrm>
        </p:spPr>
        <p:txBody>
          <a:bodyPr>
            <a:noAutofit/>
          </a:bodyPr>
          <a:lstStyle/>
          <a:p>
            <a:r>
              <a:rPr lang="en-US" sz="3800" dirty="0"/>
              <a:t>2018 training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7089A12-638E-9E4A-9956-847B8D22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8" y="5672948"/>
            <a:ext cx="11294076" cy="543528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32B2442F-8482-134E-B7BB-ACDEE32DFF66}"/>
              </a:ext>
            </a:extLst>
          </p:cNvPr>
          <p:cNvSpPr txBox="1">
            <a:spLocks/>
          </p:cNvSpPr>
          <p:nvPr/>
        </p:nvSpPr>
        <p:spPr>
          <a:xfrm>
            <a:off x="4171322" y="4942104"/>
            <a:ext cx="820039" cy="590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A</a:t>
            </a:r>
            <a:endParaRPr lang="en-US" sz="38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6EF488-D0AA-074A-A33E-2C739931D53E}"/>
              </a:ext>
            </a:extLst>
          </p:cNvPr>
          <p:cNvSpPr txBox="1">
            <a:spLocks/>
          </p:cNvSpPr>
          <p:nvPr/>
        </p:nvSpPr>
        <p:spPr>
          <a:xfrm>
            <a:off x="197797" y="554471"/>
            <a:ext cx="11994203" cy="12973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 to Data Science </a:t>
            </a:r>
            <a:r>
              <a:rPr lang="en-US" sz="4800" dirty="0" smtClean="0"/>
              <a:t>using </a:t>
            </a:r>
            <a:r>
              <a:rPr lang="en-US" sz="4800" dirty="0" err="1" smtClean="0"/>
              <a:t>Jupyter</a:t>
            </a:r>
            <a:endParaRPr lang="en-US" sz="4800" dirty="0"/>
          </a:p>
          <a:p>
            <a:r>
              <a:rPr lang="en-US" sz="4800" dirty="0"/>
              <a:t> PART </a:t>
            </a:r>
            <a:r>
              <a:rPr lang="en-US" sz="4800" dirty="0" smtClean="0"/>
              <a:t>2: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58" y="4178630"/>
            <a:ext cx="683385" cy="12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293616-8A68-674D-9AF3-59F68268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41" y="3367075"/>
            <a:ext cx="8447224" cy="140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900" dirty="0" smtClean="0"/>
              <a:t>twitter.com</a:t>
            </a:r>
            <a:r>
              <a:rPr lang="en-US" sz="4900" dirty="0"/>
              <a:t>/@</a:t>
            </a:r>
            <a:r>
              <a:rPr lang="en-US" sz="4900" dirty="0" err="1"/>
              <a:t>DrOzTurk</a:t>
            </a:r>
            <a:endParaRPr lang="en-US" sz="4900" dirty="0"/>
          </a:p>
          <a:p>
            <a:pPr>
              <a:spcBef>
                <a:spcPts val="0"/>
              </a:spcBef>
              <a:buNone/>
            </a:pPr>
            <a:r>
              <a:rPr lang="en-US" sz="4900" dirty="0" smtClean="0"/>
              <a:t>linkedin.com/in/</a:t>
            </a:r>
            <a:r>
              <a:rPr lang="en-US" sz="4900" dirty="0" err="1" smtClean="0"/>
              <a:t>DrOzTurk</a:t>
            </a:r>
            <a:endParaRPr lang="en-US" sz="4900" dirty="0" smtClean="0"/>
          </a:p>
          <a:p>
            <a:pPr>
              <a:spcBef>
                <a:spcPts val="0"/>
              </a:spcBef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To download these slides:</a:t>
            </a:r>
            <a:endParaRPr lang="en-US" sz="49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900" dirty="0" smtClean="0">
                <a:solidFill>
                  <a:srgbClr val="FF0000"/>
                </a:solidFill>
              </a:rPr>
              <a:t>tinyurl.com/</a:t>
            </a:r>
            <a:r>
              <a:rPr lang="en-US" sz="4900" dirty="0" err="1" smtClean="0">
                <a:solidFill>
                  <a:srgbClr val="FF0000"/>
                </a:solidFill>
              </a:rPr>
              <a:t>ModelEvaluation</a:t>
            </a:r>
            <a:endParaRPr lang="en-US" sz="49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FACDBA0-E167-0E43-B7BB-71A1B653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2" y="474560"/>
            <a:ext cx="2746290" cy="2746290"/>
          </a:xfrm>
          <a:prstGeom prst="rect">
            <a:avLst/>
          </a:prstGeom>
        </p:spPr>
      </p:pic>
      <p:pic>
        <p:nvPicPr>
          <p:cNvPr id="8" name="Shape 26">
            <a:extLst>
              <a:ext uri="{FF2B5EF4-FFF2-40B4-BE49-F238E27FC236}">
                <a16:creationId xmlns="" xmlns:a16="http://schemas.microsoft.com/office/drawing/2014/main" id="{FA13E736-97B0-AC49-B56C-186D8875FB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016" y="3471829"/>
            <a:ext cx="483725" cy="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">
            <a:extLst>
              <a:ext uri="{FF2B5EF4-FFF2-40B4-BE49-F238E27FC236}">
                <a16:creationId xmlns="" xmlns:a16="http://schemas.microsoft.com/office/drawing/2014/main" id="{3E0D23A0-A034-6247-A71C-A3EEA89309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142" y="4070775"/>
            <a:ext cx="55747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00F39A1-33E7-0E47-B1CB-9BD6C9C33515}"/>
              </a:ext>
            </a:extLst>
          </p:cNvPr>
          <p:cNvSpPr txBox="1">
            <a:spLocks/>
          </p:cNvSpPr>
          <p:nvPr/>
        </p:nvSpPr>
        <p:spPr>
          <a:xfrm>
            <a:off x="2422851" y="619957"/>
            <a:ext cx="10515600" cy="1844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/>
              <a:t>Presented by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400" dirty="0"/>
              <a:t>Ozgur Ozturk, PhD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smtClean="0"/>
              <a:t>Data </a:t>
            </a:r>
            <a:r>
              <a:rPr lang="en-US" sz="3200" dirty="0"/>
              <a:t>Scientist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/>
              <a:t> </a:t>
            </a:r>
            <a:r>
              <a:rPr lang="en-US" sz="3200" dirty="0" smtClean="0"/>
              <a:t>at</a:t>
            </a:r>
            <a:endParaRPr lang="en-US" sz="32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913" y="2356388"/>
            <a:ext cx="1895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E08CC-2275-5C4C-99C6-A9E6FAC0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8" y="180300"/>
            <a:ext cx="11438107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To hear about our future trainings, Signup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A8D63E-FE0F-7147-8297-222B1C7F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1584594"/>
            <a:ext cx="7226378" cy="898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dirty="0" err="1"/>
              <a:t>meetup.com</a:t>
            </a:r>
            <a:r>
              <a:rPr lang="en-US" sz="4800" dirty="0"/>
              <a:t>/</a:t>
            </a:r>
            <a:r>
              <a:rPr lang="en-US" sz="4800" dirty="0" err="1"/>
              <a:t>DataSciencePros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D87091-16D6-5B4E-B5B8-DF0DB49F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9380"/>
            <a:ext cx="12192000" cy="4198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389330-A6AC-3B4D-9FEA-0F0DFF61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8" y="1505863"/>
            <a:ext cx="904370" cy="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r>
              <a:rPr lang="en-US" dirty="0" smtClean="0"/>
              <a:t>Free online</a:t>
            </a:r>
          </a:p>
          <a:p>
            <a:r>
              <a:rPr lang="en-US" dirty="0">
                <a:hlinkClick r:id="rId2"/>
              </a:rPr>
              <a:t>https://jakevdp.github.io/PythonDataScienceHandbook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5027"/>
            <a:ext cx="36004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57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 with scikit-learn</vt:lpstr>
      <vt:lpstr>PowerPoint Presentation</vt:lpstr>
      <vt:lpstr>To hear about our future trainings, Signup at:</vt:lpstr>
      <vt:lpstr>Based 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Microsoft Office User</dc:creator>
  <cp:lastModifiedBy>Ozgur Ozturk</cp:lastModifiedBy>
  <cp:revision>19</cp:revision>
  <dcterms:created xsi:type="dcterms:W3CDTF">2018-09-17T20:13:58Z</dcterms:created>
  <dcterms:modified xsi:type="dcterms:W3CDTF">2018-11-29T03:41:15Z</dcterms:modified>
</cp:coreProperties>
</file>