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1A8B-105A-4C0E-9134-444983FAD36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33D-D529-422F-B530-71D4CC20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with </a:t>
            </a:r>
            <a:r>
              <a:rPr lang="en-US" sz="7200" dirty="0" err="1" smtClean="0"/>
              <a:t>scikit</a:t>
            </a:r>
            <a:r>
              <a:rPr lang="en-US" sz="7200" dirty="0" smtClean="0"/>
              <a:t>-learn</a:t>
            </a:r>
            <a:endParaRPr lang="en-US" sz="7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</a:t>
            </a:r>
            <a:r>
              <a:rPr lang="en-US" sz="4800" dirty="0" smtClean="0"/>
              <a:t>using </a:t>
            </a:r>
            <a:r>
              <a:rPr lang="en-US" sz="4800" dirty="0" err="1" smtClean="0"/>
              <a:t>Jupyter</a:t>
            </a:r>
            <a:endParaRPr lang="en-US" sz="4800" dirty="0"/>
          </a:p>
          <a:p>
            <a:r>
              <a:rPr lang="en-US" sz="4800" dirty="0"/>
              <a:t> PART </a:t>
            </a:r>
            <a:r>
              <a:rPr lang="en-US" sz="4800" dirty="0" smtClean="0"/>
              <a:t>2: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Tutorial Based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r>
              <a:rPr lang="en-US" dirty="0" smtClean="0"/>
              <a:t>Free online</a:t>
            </a:r>
          </a:p>
          <a:p>
            <a:r>
              <a:rPr lang="en-US" dirty="0">
                <a:hlinkClick r:id="rId2"/>
              </a:rPr>
              <a:t>https://jakevdp.github.io/PythonDataScienceHandbook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027"/>
            <a:ext cx="3600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8364415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7138"/>
            <a:ext cx="10216662" cy="4677240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 one feature became 5 binary features: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440457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440457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02288"/>
            <a:ext cx="5371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://en.wikipedia.org/wiki/Confusion_matrix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54" y="2262024"/>
            <a:ext cx="8645999" cy="34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Ways to Measure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en.wikipedia.org/wiki/Receiver_operating_characteristic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4" y="4610230"/>
            <a:ext cx="707483" cy="6914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41" y="3367074"/>
            <a:ext cx="8447224" cy="31408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dirty="0" smtClean="0"/>
              <a:t>twitter.com</a:t>
            </a:r>
            <a:r>
              <a:rPr lang="en-US" sz="4400" dirty="0"/>
              <a:t>/@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 smtClean="0"/>
              <a:t>linkedin.com/in/</a:t>
            </a:r>
            <a:r>
              <a:rPr lang="en-US" sz="4400" dirty="0" err="1" smtClean="0"/>
              <a:t>DrOzTurk</a:t>
            </a:r>
            <a:endParaRPr lang="en-US" sz="4400" dirty="0" smtClean="0"/>
          </a:p>
          <a:p>
            <a:pPr>
              <a:spcBef>
                <a:spcPts val="0"/>
              </a:spcBef>
              <a:buNone/>
            </a:pPr>
            <a:r>
              <a:rPr lang="en-US" sz="4400" dirty="0" smtClean="0"/>
              <a:t>github.com/</a:t>
            </a:r>
            <a:r>
              <a:rPr lang="en-US" sz="4400" dirty="0" err="1" smtClean="0"/>
              <a:t>DataSciencePros</a:t>
            </a:r>
            <a:endParaRPr lang="en-US" sz="4400" dirty="0" smtClean="0"/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To download these slides: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tinyurl.com/</a:t>
            </a:r>
            <a:r>
              <a:rPr lang="en-US" sz="4400" dirty="0" err="1" smtClean="0">
                <a:solidFill>
                  <a:srgbClr val="FF0000"/>
                </a:solidFill>
              </a:rPr>
              <a:t>ModelEvaluation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:a16="http://schemas.microsoft.com/office/drawing/2014/main" xmlns="" id="{FA13E736-97B0-AC49-B56C-186D8875FB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016" y="3471829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:a16="http://schemas.microsoft.com/office/drawing/2014/main" xmlns="" id="{3E0D23A0-A034-6247-A71C-A3EEA89309F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142" y="4070775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Data </a:t>
            </a:r>
            <a:r>
              <a:rPr lang="en-US" sz="3200" dirty="0"/>
              <a:t>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</a:t>
            </a:r>
            <a:r>
              <a:rPr lang="en-US" sz="3200" dirty="0" smtClean="0"/>
              <a:t>at</a:t>
            </a:r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=""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420</Words>
  <Application>Microsoft Office PowerPoint</Application>
  <PresentationFormat>Widescreen</PresentationFormat>
  <Paragraphs>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Machine Learning with scikit-learn</vt:lpstr>
      <vt:lpstr>PowerPoint Presentation</vt:lpstr>
      <vt:lpstr>To hear about our future trainings, Signup at: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Model Evaluation Tutorial Based on</vt:lpstr>
      <vt:lpstr>Scikit-Learn</vt:lpstr>
      <vt:lpstr>Scikit-Learn Terminology</vt:lpstr>
      <vt:lpstr>Scikit-Learn Gotchas</vt:lpstr>
      <vt:lpstr>Confusion Matrix</vt:lpstr>
      <vt:lpstr>Many Ways to Measure Success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Microsoft Office User</dc:creator>
  <cp:lastModifiedBy>Ozgur Ozturk</cp:lastModifiedBy>
  <cp:revision>26</cp:revision>
  <dcterms:created xsi:type="dcterms:W3CDTF">2018-09-17T20:13:58Z</dcterms:created>
  <dcterms:modified xsi:type="dcterms:W3CDTF">2018-11-29T20:50:48Z</dcterms:modified>
</cp:coreProperties>
</file>