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BE45C-77BE-F265-6C8F-7DD4D9315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EA7B6A-1609-C9E1-F812-7EAD9B0F2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1BA638-8C84-A4F6-E3F1-8567E2A4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070F39-5647-D23F-FCA0-592E8004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6E8509-9D1D-A322-B9AE-D4824483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5272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FF887-8E39-9264-D449-469066F3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278DC7-B35A-7726-BE63-16A090E1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9B4837-E4D7-3479-9F60-4B823687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419F5D-E49E-F83F-9DFD-B861B7AA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BD4E1A-548B-5479-A23C-DD5B5404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1180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2D3ACDD-5811-1BE7-6F82-416A8896F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FBEEEA6-DD5F-977F-D252-A9C2AFE4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F0A79B-548C-89A1-1030-4AB866A1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E506F6-076C-BE72-26F8-2479E973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297F978-3893-B88E-862F-A1D36F44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572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25B37-374E-26B5-3526-56551B29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D001B3-1B99-ECED-FE5C-54DD03B6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1C1909-9E8A-A2C4-B039-89134902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76B7F2F-D8A4-888A-22F3-EB45D356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98CF6-E052-649D-CD7E-462D5DA2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620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64855-BBFD-A470-6796-2DFC048F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E9CA91-4060-CFA7-5AC9-BB3D4C09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C7A7681-81D8-25C6-FB81-AF4B1FDB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29AAE-CA9D-B5AF-7C84-0574249B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7C580A-1F65-365F-0C1D-8FE59759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86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82218-A4F3-8EBF-E8BE-107D3964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4E0C82-91F0-921A-044C-C6A2CE892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D9F0E7A-AA47-2819-2929-C81138CD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76CBBB-A03A-579B-200E-AEFB0303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D54819A-EE92-A36A-7C1D-544CC61F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43ABFE-AA8D-E2F2-7864-1970B69A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596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EDB84-16B1-2E39-FC00-ADFDFA59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7D026F-E839-1C1E-E267-9D38A36C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E1A969-E124-99E7-2329-1436E8E9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2C794F6-6AC6-74D7-2836-DA4DD363F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EB292C4-6F7A-AB93-9E66-11548C4E2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7252C16-1DA1-008B-65F1-AF1C8D44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1510DAF-12B5-C3CA-18FC-3C28D571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DB82FF4-55F4-481C-D9A2-33FBCB7F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605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2D91E-6348-9B7D-FCEE-1D7122DC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22A0D93-E82F-BE28-E41D-4C8E4AC5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50A4F6E-A2D0-44B5-76E7-70EE4438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6D486DA-6DA1-E21A-B749-4202C805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750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388F8DC-97D8-B770-D08F-BF54958B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35E281C-E46F-5DC9-32D2-47696F9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86820CB-4114-0874-BF30-10389203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060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49797-994C-2E8A-218B-E4685C142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88F78E-E13D-D208-D44F-AC1A678F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83404F-1CBA-D5F1-6FF2-C8BD79B74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BE9AAD5-F4AE-CACA-C57F-2EE1FC8C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A99434-D351-D512-EF61-9C5C177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A5EA6A-D5DF-CC9B-CE5F-92003398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06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215FB-9017-B755-69FE-98C23841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3AA3534-525F-BA56-1EA7-D80E31CDA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03784E-D098-9275-F18D-5E59530E6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E1CC36C-01FB-DE34-8F1A-D70BD36E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5CCEADD-6E03-F81E-775D-2D67EBE8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3244A1-E47A-81FB-40E0-B53B8432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760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1F0F423-871B-1665-16ED-EF458E9F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90817C-6251-9378-ADD2-5D8FBCDB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25B605-F1F1-A46B-318F-03709C6E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491F2-8134-482E-A62B-557B7803ADDD}" type="datetimeFigureOut">
              <a:rPr lang="nl-BE" smtClean="0"/>
              <a:t>18/06/2024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F78D3-4E99-C2E5-7A9B-960F55EB5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2069D1-A420-4C96-82CE-B59B684B9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0D779-4B0A-4AD7-8E5C-727EBB9EA20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57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Zorro" TargetMode="External"/><Relationship Id="rId13" Type="http://schemas.openxmlformats.org/officeDocument/2006/relationships/hyperlink" Target="https://en.wikipedia.org/wiki/Vigilante" TargetMode="External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10.png"/><Relationship Id="rId7" Type="http://schemas.openxmlformats.org/officeDocument/2006/relationships/image" Target="../media/image6.svg"/><Relationship Id="rId12" Type="http://schemas.openxmlformats.org/officeDocument/2006/relationships/hyperlink" Target="https://en.wikipedia.org/wiki/Alta_California" TargetMode="External"/><Relationship Id="rId17" Type="http://schemas.openxmlformats.org/officeDocument/2006/relationships/hyperlink" Target="https://en.wikipedia.org/wiki/Sombrero_cordob%C3%A9s" TargetMode="External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hyperlink" Target="https://en.wikipedia.org/wiki/Costume" TargetMode="Externa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en.wikipedia.org/wiki/Pueblo_of_Los_Angeles" TargetMode="External"/><Relationship Id="rId24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hyperlink" Target="https://en.wikipedia.org/wiki/Indigenous_peoples_of_California" TargetMode="External"/><Relationship Id="rId23" Type="http://schemas.openxmlformats.org/officeDocument/2006/relationships/image" Target="../media/image12.jpeg"/><Relationship Id="rId10" Type="http://schemas.openxmlformats.org/officeDocument/2006/relationships/hyperlink" Target="https://en.wikipedia.org/wiki/Johnston_McCulley" TargetMode="External"/><Relationship Id="rId19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en.wikipedia.org/wiki/Pulp_magazine" TargetMode="External"/><Relationship Id="rId14" Type="http://schemas.openxmlformats.org/officeDocument/2006/relationships/hyperlink" Target="https://en.wikipedia.org/wiki/Commoner" TargetMode="External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8A8ECBF-8775-D707-C8E4-B34111EA8DEB}"/>
              </a:ext>
            </a:extLst>
          </p:cNvPr>
          <p:cNvSpPr/>
          <p:nvPr/>
        </p:nvSpPr>
        <p:spPr>
          <a:xfrm>
            <a:off x="2976664" y="184826"/>
            <a:ext cx="9033752" cy="6488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592E62A1-F24F-9005-6B19-160D7BAB361F}"/>
              </a:ext>
            </a:extLst>
          </p:cNvPr>
          <p:cNvSpPr/>
          <p:nvPr/>
        </p:nvSpPr>
        <p:spPr>
          <a:xfrm>
            <a:off x="752120" y="184826"/>
            <a:ext cx="1440000" cy="14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9C1C8F8-E85E-C01B-3B0A-B6B1A5D734FB}"/>
              </a:ext>
            </a:extLst>
          </p:cNvPr>
          <p:cNvSpPr/>
          <p:nvPr/>
        </p:nvSpPr>
        <p:spPr>
          <a:xfrm>
            <a:off x="181584" y="1786647"/>
            <a:ext cx="2581072" cy="1870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605858-2558-FE3B-388E-F8A850011D43}"/>
              </a:ext>
            </a:extLst>
          </p:cNvPr>
          <p:cNvSpPr/>
          <p:nvPr/>
        </p:nvSpPr>
        <p:spPr>
          <a:xfrm>
            <a:off x="181584" y="3800272"/>
            <a:ext cx="2581072" cy="2872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DB88FE4-280E-DB73-4DC5-7DEA85229F05}"/>
              </a:ext>
            </a:extLst>
          </p:cNvPr>
          <p:cNvSpPr/>
          <p:nvPr/>
        </p:nvSpPr>
        <p:spPr>
          <a:xfrm>
            <a:off x="3116094" y="314527"/>
            <a:ext cx="8726785" cy="2127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A1A9D744-E8A8-1EAF-9EAA-24C878CDD6BE}"/>
              </a:ext>
            </a:extLst>
          </p:cNvPr>
          <p:cNvCxnSpPr/>
          <p:nvPr/>
        </p:nvCxnSpPr>
        <p:spPr>
          <a:xfrm>
            <a:off x="3326860" y="1381328"/>
            <a:ext cx="4562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C3048193-F9BB-7A5E-560B-7F87FB17F580}"/>
              </a:ext>
            </a:extLst>
          </p:cNvPr>
          <p:cNvSpPr>
            <a:spLocks noChangeAspect="1"/>
          </p:cNvSpPr>
          <p:nvPr/>
        </p:nvSpPr>
        <p:spPr>
          <a:xfrm>
            <a:off x="3326861" y="1128411"/>
            <a:ext cx="468000" cy="468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14F3BA3-D6A8-37A8-4DBB-534FE57FBF0E}"/>
              </a:ext>
            </a:extLst>
          </p:cNvPr>
          <p:cNvSpPr>
            <a:spLocks noChangeAspect="1"/>
          </p:cNvSpPr>
          <p:nvPr/>
        </p:nvSpPr>
        <p:spPr>
          <a:xfrm>
            <a:off x="4691253" y="1144055"/>
            <a:ext cx="468000" cy="468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0A5B69AB-00F6-166E-D951-B4C0AE8230B4}"/>
              </a:ext>
            </a:extLst>
          </p:cNvPr>
          <p:cNvSpPr>
            <a:spLocks noChangeAspect="1"/>
          </p:cNvSpPr>
          <p:nvPr/>
        </p:nvSpPr>
        <p:spPr>
          <a:xfrm>
            <a:off x="6055645" y="1128411"/>
            <a:ext cx="468000" cy="468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A89B114B-A825-CD04-2C16-871E5C7702D7}"/>
              </a:ext>
            </a:extLst>
          </p:cNvPr>
          <p:cNvSpPr>
            <a:spLocks noChangeAspect="1"/>
          </p:cNvSpPr>
          <p:nvPr/>
        </p:nvSpPr>
        <p:spPr>
          <a:xfrm>
            <a:off x="7420037" y="1144052"/>
            <a:ext cx="468000" cy="4680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EEBDFC5-5CD9-A151-C812-581EF5CFFC96}"/>
              </a:ext>
            </a:extLst>
          </p:cNvPr>
          <p:cNvSpPr/>
          <p:nvPr/>
        </p:nvSpPr>
        <p:spPr>
          <a:xfrm>
            <a:off x="8360924" y="442608"/>
            <a:ext cx="3273357" cy="1870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B9AFDF2-B318-5776-44A7-6CA68F6418D3}"/>
              </a:ext>
            </a:extLst>
          </p:cNvPr>
          <p:cNvSpPr/>
          <p:nvPr/>
        </p:nvSpPr>
        <p:spPr>
          <a:xfrm>
            <a:off x="3116094" y="2550834"/>
            <a:ext cx="4303943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979B811-6620-B6EF-C399-EC3D1860F787}"/>
              </a:ext>
            </a:extLst>
          </p:cNvPr>
          <p:cNvSpPr/>
          <p:nvPr/>
        </p:nvSpPr>
        <p:spPr>
          <a:xfrm>
            <a:off x="7538936" y="2550834"/>
            <a:ext cx="4303943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CE50122-270B-098D-A659-D914F2D590BF}"/>
              </a:ext>
            </a:extLst>
          </p:cNvPr>
          <p:cNvSpPr/>
          <p:nvPr/>
        </p:nvSpPr>
        <p:spPr>
          <a:xfrm>
            <a:off x="3116094" y="4608765"/>
            <a:ext cx="2691319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47E3CB7-62F1-4BC1-7275-4CAA4367FAC2}"/>
              </a:ext>
            </a:extLst>
          </p:cNvPr>
          <p:cNvSpPr/>
          <p:nvPr/>
        </p:nvSpPr>
        <p:spPr>
          <a:xfrm>
            <a:off x="5946843" y="4608765"/>
            <a:ext cx="5911174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BF4FB61-C8AB-1F61-63FB-E8E79FD433AD}"/>
              </a:ext>
            </a:extLst>
          </p:cNvPr>
          <p:cNvSpPr txBox="1"/>
          <p:nvPr/>
        </p:nvSpPr>
        <p:spPr>
          <a:xfrm>
            <a:off x="3116094" y="2634050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EDUCATION</a:t>
            </a:r>
            <a:endParaRPr lang="nl-BE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1074A73-B098-6B49-A954-F4828C38DB3B}"/>
              </a:ext>
            </a:extLst>
          </p:cNvPr>
          <p:cNvSpPr txBox="1"/>
          <p:nvPr/>
        </p:nvSpPr>
        <p:spPr>
          <a:xfrm>
            <a:off x="3123543" y="383711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EXPERIENCE</a:t>
            </a:r>
            <a:endParaRPr lang="nl-BE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382973E-701E-9D83-97D2-C40CDC1E3529}"/>
              </a:ext>
            </a:extLst>
          </p:cNvPr>
          <p:cNvSpPr txBox="1"/>
          <p:nvPr/>
        </p:nvSpPr>
        <p:spPr>
          <a:xfrm>
            <a:off x="7546497" y="259095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SKILLS</a:t>
            </a:r>
            <a:endParaRPr lang="nl-BE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C599A81-27EC-4257-6C9A-DD2EF71CABAB}"/>
              </a:ext>
            </a:extLst>
          </p:cNvPr>
          <p:cNvSpPr txBox="1"/>
          <p:nvPr/>
        </p:nvSpPr>
        <p:spPr>
          <a:xfrm>
            <a:off x="3110573" y="4704874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CERTIFICATIONS</a:t>
            </a:r>
            <a:endParaRPr lang="nl-BE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958821E1-E43A-22BC-A04C-55A71FB005EA}"/>
              </a:ext>
            </a:extLst>
          </p:cNvPr>
          <p:cNvSpPr txBox="1"/>
          <p:nvPr/>
        </p:nvSpPr>
        <p:spPr>
          <a:xfrm>
            <a:off x="5982272" y="4700170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PROJECTS</a:t>
            </a:r>
            <a:endParaRPr lang="nl-BE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9EB710CD-763A-C0D5-8F97-F4041A5408D8}"/>
              </a:ext>
            </a:extLst>
          </p:cNvPr>
          <p:cNvSpPr txBox="1"/>
          <p:nvPr/>
        </p:nvSpPr>
        <p:spPr>
          <a:xfrm>
            <a:off x="181584" y="1809343"/>
            <a:ext cx="173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CONTACT INFO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5205C1C-1A3A-7184-D7D3-730210CEAE2E}"/>
              </a:ext>
            </a:extLst>
          </p:cNvPr>
          <p:cNvSpPr txBox="1"/>
          <p:nvPr/>
        </p:nvSpPr>
        <p:spPr>
          <a:xfrm>
            <a:off x="159140" y="384892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ABOUT ME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2EB0B115-05B1-FFC4-0904-5589EAD0417F}"/>
              </a:ext>
            </a:extLst>
          </p:cNvPr>
          <p:cNvSpPr txBox="1"/>
          <p:nvPr/>
        </p:nvSpPr>
        <p:spPr>
          <a:xfrm>
            <a:off x="1204582" y="7201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PIC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1908300-CAFE-3031-56AA-041FEB91E782}"/>
              </a:ext>
            </a:extLst>
          </p:cNvPr>
          <p:cNvSpPr txBox="1"/>
          <p:nvPr/>
        </p:nvSpPr>
        <p:spPr>
          <a:xfrm>
            <a:off x="8374187" y="461902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SUMMARY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89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9C1C8F8-E85E-C01B-3B0A-B6B1A5D734FB}"/>
              </a:ext>
            </a:extLst>
          </p:cNvPr>
          <p:cNvSpPr/>
          <p:nvPr/>
        </p:nvSpPr>
        <p:spPr>
          <a:xfrm>
            <a:off x="181584" y="1840146"/>
            <a:ext cx="2581072" cy="1870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8A8ECBF-8775-D707-C8E4-B34111EA8DEB}"/>
              </a:ext>
            </a:extLst>
          </p:cNvPr>
          <p:cNvSpPr/>
          <p:nvPr/>
        </p:nvSpPr>
        <p:spPr>
          <a:xfrm>
            <a:off x="2976664" y="184826"/>
            <a:ext cx="9033752" cy="6488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605858-2558-FE3B-388E-F8A850011D43}"/>
              </a:ext>
            </a:extLst>
          </p:cNvPr>
          <p:cNvSpPr/>
          <p:nvPr/>
        </p:nvSpPr>
        <p:spPr>
          <a:xfrm>
            <a:off x="181584" y="3800272"/>
            <a:ext cx="2581072" cy="2872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DB88FE4-280E-DB73-4DC5-7DEA85229F05}"/>
              </a:ext>
            </a:extLst>
          </p:cNvPr>
          <p:cNvSpPr/>
          <p:nvPr/>
        </p:nvSpPr>
        <p:spPr>
          <a:xfrm>
            <a:off x="3116094" y="314527"/>
            <a:ext cx="8726785" cy="2127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A1A9D744-E8A8-1EAF-9EAA-24C878CDD6BE}"/>
              </a:ext>
            </a:extLst>
          </p:cNvPr>
          <p:cNvCxnSpPr/>
          <p:nvPr/>
        </p:nvCxnSpPr>
        <p:spPr>
          <a:xfrm>
            <a:off x="-5384818" y="1084151"/>
            <a:ext cx="4562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al 11">
            <a:extLst>
              <a:ext uri="{FF2B5EF4-FFF2-40B4-BE49-F238E27FC236}">
                <a16:creationId xmlns:a16="http://schemas.microsoft.com/office/drawing/2014/main" id="{C3048193-F9BB-7A5E-560B-7F87FB17F580}"/>
              </a:ext>
            </a:extLst>
          </p:cNvPr>
          <p:cNvSpPr>
            <a:spLocks noChangeAspect="1"/>
          </p:cNvSpPr>
          <p:nvPr/>
        </p:nvSpPr>
        <p:spPr>
          <a:xfrm>
            <a:off x="-5384817" y="831234"/>
            <a:ext cx="468000" cy="46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D14F3BA3-D6A8-37A8-4DBB-534FE57FBF0E}"/>
              </a:ext>
            </a:extLst>
          </p:cNvPr>
          <p:cNvSpPr>
            <a:spLocks noChangeAspect="1"/>
          </p:cNvSpPr>
          <p:nvPr/>
        </p:nvSpPr>
        <p:spPr>
          <a:xfrm>
            <a:off x="-4020425" y="846878"/>
            <a:ext cx="468000" cy="46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0A5B69AB-00F6-166E-D951-B4C0AE8230B4}"/>
              </a:ext>
            </a:extLst>
          </p:cNvPr>
          <p:cNvSpPr>
            <a:spLocks noChangeAspect="1"/>
          </p:cNvSpPr>
          <p:nvPr/>
        </p:nvSpPr>
        <p:spPr>
          <a:xfrm>
            <a:off x="-2656033" y="831234"/>
            <a:ext cx="468000" cy="46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A89B114B-A825-CD04-2C16-871E5C7702D7}"/>
              </a:ext>
            </a:extLst>
          </p:cNvPr>
          <p:cNvSpPr>
            <a:spLocks noChangeAspect="1"/>
          </p:cNvSpPr>
          <p:nvPr/>
        </p:nvSpPr>
        <p:spPr>
          <a:xfrm>
            <a:off x="-1291641" y="846875"/>
            <a:ext cx="468000" cy="468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1EEBDFC5-5CD9-A151-C812-581EF5CFFC96}"/>
              </a:ext>
            </a:extLst>
          </p:cNvPr>
          <p:cNvSpPr/>
          <p:nvPr/>
        </p:nvSpPr>
        <p:spPr>
          <a:xfrm>
            <a:off x="8360924" y="442608"/>
            <a:ext cx="3273357" cy="18709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B9AFDF2-B318-5776-44A7-6CA68F6418D3}"/>
              </a:ext>
            </a:extLst>
          </p:cNvPr>
          <p:cNvSpPr/>
          <p:nvPr/>
        </p:nvSpPr>
        <p:spPr>
          <a:xfrm>
            <a:off x="3116094" y="2550834"/>
            <a:ext cx="4303943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979B811-6620-B6EF-C399-EC3D1860F787}"/>
              </a:ext>
            </a:extLst>
          </p:cNvPr>
          <p:cNvSpPr/>
          <p:nvPr/>
        </p:nvSpPr>
        <p:spPr>
          <a:xfrm>
            <a:off x="7538936" y="2550834"/>
            <a:ext cx="4303943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CE50122-270B-098D-A659-D914F2D590BF}"/>
              </a:ext>
            </a:extLst>
          </p:cNvPr>
          <p:cNvSpPr/>
          <p:nvPr/>
        </p:nvSpPr>
        <p:spPr>
          <a:xfrm>
            <a:off x="3116094" y="4608765"/>
            <a:ext cx="2691319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747E3CB7-62F1-4BC1-7275-4CAA4367FAC2}"/>
              </a:ext>
            </a:extLst>
          </p:cNvPr>
          <p:cNvSpPr/>
          <p:nvPr/>
        </p:nvSpPr>
        <p:spPr>
          <a:xfrm>
            <a:off x="5946843" y="4608765"/>
            <a:ext cx="5911174" cy="1865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CBF4FB61-C8AB-1F61-63FB-E8E79FD433AD}"/>
              </a:ext>
            </a:extLst>
          </p:cNvPr>
          <p:cNvSpPr txBox="1"/>
          <p:nvPr/>
        </p:nvSpPr>
        <p:spPr>
          <a:xfrm>
            <a:off x="3116094" y="2634050"/>
            <a:ext cx="141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EDUCATION</a:t>
            </a:r>
            <a:endParaRPr lang="nl-BE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71074A73-B098-6B49-A954-F4828C38DB3B}"/>
              </a:ext>
            </a:extLst>
          </p:cNvPr>
          <p:cNvSpPr txBox="1"/>
          <p:nvPr/>
        </p:nvSpPr>
        <p:spPr>
          <a:xfrm>
            <a:off x="3123543" y="383711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EXPERIENCE</a:t>
            </a:r>
            <a:endParaRPr lang="nl-BE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382973E-701E-9D83-97D2-C40CDC1E3529}"/>
              </a:ext>
            </a:extLst>
          </p:cNvPr>
          <p:cNvSpPr txBox="1"/>
          <p:nvPr/>
        </p:nvSpPr>
        <p:spPr>
          <a:xfrm>
            <a:off x="7546497" y="259095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SKILLS</a:t>
            </a:r>
            <a:endParaRPr lang="nl-BE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AC599A81-27EC-4257-6C9A-DD2EF71CABAB}"/>
              </a:ext>
            </a:extLst>
          </p:cNvPr>
          <p:cNvSpPr txBox="1"/>
          <p:nvPr/>
        </p:nvSpPr>
        <p:spPr>
          <a:xfrm>
            <a:off x="3110573" y="4704874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CERTIFICATIONS</a:t>
            </a:r>
            <a:endParaRPr lang="nl-BE" dirty="0"/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958821E1-E43A-22BC-A04C-55A71FB005EA}"/>
              </a:ext>
            </a:extLst>
          </p:cNvPr>
          <p:cNvSpPr txBox="1"/>
          <p:nvPr/>
        </p:nvSpPr>
        <p:spPr>
          <a:xfrm>
            <a:off x="5982272" y="4700170"/>
            <a:ext cx="456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PROJECTS </a:t>
            </a:r>
            <a:r>
              <a:rPr lang="nl-NL" sz="1000" dirty="0"/>
              <a:t>(Microsoft Fabric / Power BI portfolio, NOT related to Zorro)</a:t>
            </a:r>
            <a:endParaRPr lang="nl-BE" sz="10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9EB710CD-763A-C0D5-8F97-F4041A5408D8}"/>
              </a:ext>
            </a:extLst>
          </p:cNvPr>
          <p:cNvSpPr txBox="1"/>
          <p:nvPr/>
        </p:nvSpPr>
        <p:spPr>
          <a:xfrm>
            <a:off x="181584" y="1848255"/>
            <a:ext cx="258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ZORRO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85205C1C-1A3A-7184-D7D3-730210CEAE2E}"/>
              </a:ext>
            </a:extLst>
          </p:cNvPr>
          <p:cNvSpPr txBox="1"/>
          <p:nvPr/>
        </p:nvSpPr>
        <p:spPr>
          <a:xfrm>
            <a:off x="159140" y="384892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ABOUT ME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2EB0B115-05B1-FFC4-0904-5589EAD0417F}"/>
              </a:ext>
            </a:extLst>
          </p:cNvPr>
          <p:cNvSpPr txBox="1"/>
          <p:nvPr/>
        </p:nvSpPr>
        <p:spPr>
          <a:xfrm>
            <a:off x="1204582" y="7201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PIC</a:t>
            </a:r>
            <a:endParaRPr lang="nl-BE" dirty="0"/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21908300-CAFE-3031-56AA-041FEB91E782}"/>
              </a:ext>
            </a:extLst>
          </p:cNvPr>
          <p:cNvSpPr txBox="1"/>
          <p:nvPr/>
        </p:nvSpPr>
        <p:spPr>
          <a:xfrm>
            <a:off x="9381119" y="1130275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SUMMARY</a:t>
            </a:r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3" name="Graphic 2" descr="Wereld met effen opvulling">
            <a:extLst>
              <a:ext uri="{FF2B5EF4-FFF2-40B4-BE49-F238E27FC236}">
                <a16:creationId xmlns:a16="http://schemas.microsoft.com/office/drawing/2014/main" id="{C4628F71-A2A2-68D8-0EE8-83E15EB1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069" y="2789828"/>
            <a:ext cx="360000" cy="360000"/>
          </a:xfrm>
          <a:prstGeom prst="rect">
            <a:avLst/>
          </a:prstGeom>
        </p:spPr>
      </p:pic>
      <p:pic>
        <p:nvPicPr>
          <p:cNvPr id="10" name="Graphic 9" descr="Envelop met effen opvulling">
            <a:extLst>
              <a:ext uri="{FF2B5EF4-FFF2-40B4-BE49-F238E27FC236}">
                <a16:creationId xmlns:a16="http://schemas.microsoft.com/office/drawing/2014/main" id="{19A536C1-EA8E-FAA7-4EB0-58CAFD521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069" y="3214895"/>
            <a:ext cx="360000" cy="360000"/>
          </a:xfrm>
          <a:prstGeom prst="rect">
            <a:avLst/>
          </a:prstGeom>
        </p:spPr>
      </p:pic>
      <p:pic>
        <p:nvPicPr>
          <p:cNvPr id="14" name="Graphic 13" descr="Luidspreker met effen opvulling">
            <a:extLst>
              <a:ext uri="{FF2B5EF4-FFF2-40B4-BE49-F238E27FC236}">
                <a16:creationId xmlns:a16="http://schemas.microsoft.com/office/drawing/2014/main" id="{0C940888-A2D0-395E-8729-71E10464A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069" y="2347783"/>
            <a:ext cx="360000" cy="360000"/>
          </a:xfrm>
          <a:prstGeom prst="rect">
            <a:avLst/>
          </a:prstGeom>
        </p:spPr>
      </p:pic>
      <p:sp>
        <p:nvSpPr>
          <p:cNvPr id="15" name="Tekstvak 14">
            <a:extLst>
              <a:ext uri="{FF2B5EF4-FFF2-40B4-BE49-F238E27FC236}">
                <a16:creationId xmlns:a16="http://schemas.microsoft.com/office/drawing/2014/main" id="{BD331143-16EC-40FD-C03B-E445EE11C73C}"/>
              </a:ext>
            </a:extLst>
          </p:cNvPr>
          <p:cNvSpPr txBox="1"/>
          <p:nvPr/>
        </p:nvSpPr>
        <p:spPr>
          <a:xfrm>
            <a:off x="752120" y="2321628"/>
            <a:ext cx="1903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+001 874 682 573</a:t>
            </a:r>
            <a:endParaRPr lang="nl-BE" sz="1400" dirty="0">
              <a:solidFill>
                <a:schemeClr val="bg1"/>
              </a:solidFill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AADC0A5D-AD2D-F751-6202-A8303AA555C3}"/>
              </a:ext>
            </a:extLst>
          </p:cNvPr>
          <p:cNvSpPr txBox="1"/>
          <p:nvPr/>
        </p:nvSpPr>
        <p:spPr>
          <a:xfrm>
            <a:off x="674630" y="2814534"/>
            <a:ext cx="2088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wikipedia.org/wiki/Zorro</a:t>
            </a:r>
            <a:endParaRPr lang="nl-BE" sz="1400" dirty="0">
              <a:solidFill>
                <a:schemeClr val="bg1"/>
              </a:solidFill>
            </a:endParaRP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1B2EEEA8-8CF2-5A57-33BA-0714C199E305}"/>
              </a:ext>
            </a:extLst>
          </p:cNvPr>
          <p:cNvSpPr txBox="1"/>
          <p:nvPr/>
        </p:nvSpPr>
        <p:spPr>
          <a:xfrm>
            <a:off x="709155" y="3209550"/>
            <a:ext cx="18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>
                <a:solidFill>
                  <a:schemeClr val="bg1"/>
                </a:solidFill>
              </a:rPr>
              <a:t>zorro@california.com</a:t>
            </a:r>
            <a:endParaRPr lang="nl-BE" sz="1400" b="1" dirty="0">
              <a:solidFill>
                <a:schemeClr val="bg1"/>
              </a:solidFill>
            </a:endParaRP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8786AD07-8126-E9D3-C54A-7498382EAE00}"/>
              </a:ext>
            </a:extLst>
          </p:cNvPr>
          <p:cNvSpPr txBox="1"/>
          <p:nvPr/>
        </p:nvSpPr>
        <p:spPr>
          <a:xfrm>
            <a:off x="300584" y="4156126"/>
            <a:ext cx="232972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nl-BE" altLang="nl-BE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Zorro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a fictional character created in 1919 by American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 tooltip="Pulp magaz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pulp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writer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0" tooltip="Johnston McCull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Johnston </a:t>
            </a:r>
            <a:r>
              <a:rPr lang="nl-BE" altLang="nl-BE" sz="1050" dirty="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0" tooltip="Johnston McCulle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McCulley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appearing in works set in the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1" tooltip="Pueblo of Los Ange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Pueblo of Los Angeles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2" tooltip="Alta Califor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Alta California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He is typically portrayed as a dashing masked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3" tooltip="Vigilan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vigilante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that defends the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4" tooltip="Common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commoners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5" tooltip="Indigenous peoples of Califor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Indigenous peoples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5" tooltip="Indigenous peoples of Californ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California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against corrupt and tyrannical officials and other villains. His signature all-black 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6" tooltip="Costu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costume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includes a cape, a hat known as a </a:t>
            </a:r>
            <a:r>
              <a:rPr kumimoji="0" lang="es-ES" altLang="nl-BE" sz="105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17" tooltip="Sombrero cordobé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sombrero cordobés</a:t>
            </a:r>
            <a:r>
              <a:rPr kumimoji="0" lang="es-ES" altLang="nl-BE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a mask covering the upper half of his face. </a:t>
            </a:r>
          </a:p>
          <a:p>
            <a:pPr algn="just"/>
            <a:endParaRPr lang="nl-BE" sz="1200" dirty="0"/>
          </a:p>
        </p:txBody>
      </p:sp>
      <p:pic>
        <p:nvPicPr>
          <p:cNvPr id="39" name="Afbeelding 38">
            <a:extLst>
              <a:ext uri="{FF2B5EF4-FFF2-40B4-BE49-F238E27FC236}">
                <a16:creationId xmlns:a16="http://schemas.microsoft.com/office/drawing/2014/main" id="{523DC113-81AC-0580-252C-44F218F715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2278" y="5288039"/>
            <a:ext cx="1484875" cy="1112224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C63258A2-6555-DC70-E491-1F841EF5CA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289" y="3062741"/>
            <a:ext cx="1553978" cy="1163986"/>
          </a:xfrm>
          <a:prstGeom prst="rect">
            <a:avLst/>
          </a:prstGeom>
        </p:spPr>
      </p:pic>
      <p:pic>
        <p:nvPicPr>
          <p:cNvPr id="45" name="Afbeelding 44">
            <a:extLst>
              <a:ext uri="{FF2B5EF4-FFF2-40B4-BE49-F238E27FC236}">
                <a16:creationId xmlns:a16="http://schemas.microsoft.com/office/drawing/2014/main" id="{355EB53C-4BE1-AE45-70DF-8D4968DA7940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620" y="217768"/>
            <a:ext cx="1548764" cy="15191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47" name="Afbeelding 46">
            <a:extLst>
              <a:ext uri="{FF2B5EF4-FFF2-40B4-BE49-F238E27FC236}">
                <a16:creationId xmlns:a16="http://schemas.microsoft.com/office/drawing/2014/main" id="{CC29B511-F5A3-A00C-8A67-C5ADEF452FD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5194" y="5784123"/>
            <a:ext cx="591934" cy="591934"/>
          </a:xfrm>
          <a:prstGeom prst="rect">
            <a:avLst/>
          </a:prstGeom>
        </p:spPr>
      </p:pic>
      <p:pic>
        <p:nvPicPr>
          <p:cNvPr id="51" name="Afbeelding 50">
            <a:extLst>
              <a:ext uri="{FF2B5EF4-FFF2-40B4-BE49-F238E27FC236}">
                <a16:creationId xmlns:a16="http://schemas.microsoft.com/office/drawing/2014/main" id="{85E2EBE1-E8BF-BB48-6808-3AAB55DDE6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0773" y="5199228"/>
            <a:ext cx="674462" cy="674462"/>
          </a:xfrm>
          <a:prstGeom prst="rect">
            <a:avLst/>
          </a:prstGeom>
        </p:spPr>
      </p:pic>
      <p:pic>
        <p:nvPicPr>
          <p:cNvPr id="57" name="Afbeelding 56" descr="Afbeelding met tekenfilm, hoed, speelgoed&#10;&#10;Automatisch gegenereerde beschrijving">
            <a:extLst>
              <a:ext uri="{FF2B5EF4-FFF2-40B4-BE49-F238E27FC236}">
                <a16:creationId xmlns:a16="http://schemas.microsoft.com/office/drawing/2014/main" id="{8226F935-D285-6C86-E999-6965B55350B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56" y="4779292"/>
            <a:ext cx="794402" cy="834304"/>
          </a:xfrm>
          <a:prstGeom prst="rect">
            <a:avLst/>
          </a:prstGeom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684A6E30-FF57-7F6D-5455-96EA23BE2538}"/>
              </a:ext>
            </a:extLst>
          </p:cNvPr>
          <p:cNvSpPr txBox="1"/>
          <p:nvPr/>
        </p:nvSpPr>
        <p:spPr>
          <a:xfrm>
            <a:off x="5661893" y="3307808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SCHOOL OF</a:t>
            </a:r>
          </a:p>
          <a:p>
            <a:r>
              <a:rPr lang="nl-NL" dirty="0"/>
              <a:t> ZORRO-ISM</a:t>
            </a:r>
            <a:endParaRPr lang="nl-BE" dirty="0"/>
          </a:p>
        </p:txBody>
      </p:sp>
      <p:pic>
        <p:nvPicPr>
          <p:cNvPr id="60" name="Afbeelding 59" descr="Afbeelding met tekst, schermopname, grafische vormgeving, software&#10;&#10;Automatisch gegenereerde beschrijving">
            <a:extLst>
              <a:ext uri="{FF2B5EF4-FFF2-40B4-BE49-F238E27FC236}">
                <a16:creationId xmlns:a16="http://schemas.microsoft.com/office/drawing/2014/main" id="{AA8E4FEC-5467-5EE2-7A74-C6EBBC5BED3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47157"/>
            <a:ext cx="1473918" cy="827075"/>
          </a:xfrm>
          <a:prstGeom prst="rect">
            <a:avLst/>
          </a:prstGeom>
        </p:spPr>
      </p:pic>
      <p:pic>
        <p:nvPicPr>
          <p:cNvPr id="61" name="Afbeelding 60">
            <a:extLst>
              <a:ext uri="{FF2B5EF4-FFF2-40B4-BE49-F238E27FC236}">
                <a16:creationId xmlns:a16="http://schemas.microsoft.com/office/drawing/2014/main" id="{DB257F9B-C93D-7CAF-559C-685AFF9CA5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8297" y="5251040"/>
            <a:ext cx="1473918" cy="819308"/>
          </a:xfrm>
          <a:prstGeom prst="rect">
            <a:avLst/>
          </a:prstGeom>
        </p:spPr>
      </p:pic>
      <p:pic>
        <p:nvPicPr>
          <p:cNvPr id="62" name="Afbeelding 61">
            <a:extLst>
              <a:ext uri="{FF2B5EF4-FFF2-40B4-BE49-F238E27FC236}">
                <a16:creationId xmlns:a16="http://schemas.microsoft.com/office/drawing/2014/main" id="{87220ED6-53B6-74C1-B430-A54ACF9C2E0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7385" y="5247157"/>
            <a:ext cx="1470355" cy="8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4DC49D8-9DE1-BE5C-A14C-313C96CD5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9" y="704614"/>
            <a:ext cx="10394581" cy="5448772"/>
          </a:xfrm>
          <a:prstGeom prst="rect">
            <a:avLst/>
          </a:prstGeom>
        </p:spPr>
      </p:pic>
      <p:pic>
        <p:nvPicPr>
          <p:cNvPr id="7" name="Afbeelding 6" descr="Afbeelding met tekst, ontwerp&#10;&#10;Automatisch gegenereerde beschrijving">
            <a:extLst>
              <a:ext uri="{FF2B5EF4-FFF2-40B4-BE49-F238E27FC236}">
                <a16:creationId xmlns:a16="http://schemas.microsoft.com/office/drawing/2014/main" id="{1A3E209D-96DF-E105-88E9-9CCEB7106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108" y="5244193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015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138</Words>
  <Application>Microsoft Office PowerPoint</Application>
  <PresentationFormat>Breedbeeld</PresentationFormat>
  <Paragraphs>24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Smets</dc:creator>
  <cp:lastModifiedBy>Smets Bruno</cp:lastModifiedBy>
  <cp:revision>14</cp:revision>
  <dcterms:created xsi:type="dcterms:W3CDTF">2024-06-18T08:24:14Z</dcterms:created>
  <dcterms:modified xsi:type="dcterms:W3CDTF">2024-06-19T14:20:11Z</dcterms:modified>
</cp:coreProperties>
</file>