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nist.gregvi.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Vial/CoMNIST" TargetMode="External"/><Relationship Id="rId4" Type="http://schemas.openxmlformats.org/officeDocument/2006/relationships/hyperlink" Target="http://comnist.gregvi.al/?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41434" y="3909848"/>
            <a:ext cx="11193518" cy="2424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4400" b="1" dirty="0"/>
          </a:p>
          <a:p>
            <a:pPr marL="0" indent="0">
              <a:buNone/>
            </a:pPr>
            <a:r>
              <a:rPr lang="fr-FR" sz="4400" b="1" dirty="0" err="1"/>
              <a:t>Requirements</a:t>
            </a:r>
            <a:r>
              <a:rPr lang="fr-FR" sz="4400" b="1" dirty="0"/>
              <a:t>:</a:t>
            </a:r>
          </a:p>
          <a:p>
            <a:pPr lvl="1"/>
            <a:r>
              <a:rPr lang="fr-FR" sz="4000" dirty="0" err="1"/>
              <a:t>Develop</a:t>
            </a:r>
            <a:r>
              <a:rPr lang="fr-FR" sz="4000" dirty="0"/>
              <a:t> a hand-</a:t>
            </a:r>
            <a:r>
              <a:rPr lang="fr-FR" sz="4000" dirty="0" err="1"/>
              <a:t>written</a:t>
            </a:r>
            <a:r>
              <a:rPr lang="fr-FR" sz="4000" dirty="0"/>
              <a:t> </a:t>
            </a:r>
            <a:r>
              <a:rPr lang="fr-FR" sz="4000" dirty="0" err="1"/>
              <a:t>text</a:t>
            </a:r>
            <a:r>
              <a:rPr lang="fr-FR" sz="4000" dirty="0"/>
              <a:t> recognition </a:t>
            </a:r>
            <a:r>
              <a:rPr lang="fr-FR" sz="4000" dirty="0" err="1"/>
              <a:t>engine</a:t>
            </a:r>
            <a:endParaRPr lang="fr-FR" sz="4000" dirty="0"/>
          </a:p>
          <a:p>
            <a:pPr lvl="1"/>
            <a:r>
              <a:rPr lang="fr-FR" sz="4000" dirty="0" err="1"/>
              <a:t>Build</a:t>
            </a:r>
            <a:r>
              <a:rPr lang="fr-FR" sz="4000" dirty="0"/>
              <a:t> a version of MNIST for </a:t>
            </a:r>
            <a:r>
              <a:rPr lang="fr-FR" sz="4000" dirty="0" err="1"/>
              <a:t>cyrillic</a:t>
            </a:r>
            <a:r>
              <a:rPr lang="fr-FR" sz="4000" dirty="0"/>
              <a:t> &amp; latin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002" y="658017"/>
            <a:ext cx="6544407" cy="2809081"/>
          </a:xfrm>
        </p:spPr>
        <p:txBody>
          <a:bodyPr>
            <a:normAutofit/>
          </a:bodyPr>
          <a:lstStyle/>
          <a:p>
            <a:r>
              <a:rPr lang="fr-FR" b="1" dirty="0" err="1"/>
              <a:t>PyData</a:t>
            </a:r>
            <a:r>
              <a:rPr lang="fr-FR" b="1" dirty="0"/>
              <a:t> Berlin </a:t>
            </a:r>
            <a:r>
              <a:rPr lang="fr-FR" b="1" dirty="0" err="1"/>
              <a:t>Meetup</a:t>
            </a:r>
            <a:br>
              <a:rPr lang="fr-FR" b="1" dirty="0"/>
            </a:br>
            <a:r>
              <a:rPr lang="fr-FR" sz="3200" b="1" dirty="0"/>
              <a:t>March 15th, 2017</a:t>
            </a:r>
            <a:br>
              <a:rPr lang="fr-FR" sz="3600" b="1" dirty="0"/>
            </a:br>
            <a:r>
              <a:rPr lang="fr-FR" sz="3600" b="1" dirty="0"/>
              <a:t>Grégory Vial - ds@gregvi.al</a:t>
            </a:r>
            <a:br>
              <a:rPr lang="fr-FR" sz="3600" b="1" dirty="0"/>
            </a:br>
            <a:endParaRPr lang="fr-FR" sz="4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434" y="3909848"/>
            <a:ext cx="11193518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/>
              <a:t>Objective: </a:t>
            </a:r>
            <a:r>
              <a:rPr lang="fr-FR" sz="4400" b="1" dirty="0" err="1"/>
              <a:t>Develop</a:t>
            </a:r>
            <a:r>
              <a:rPr lang="fr-FR" sz="4400" b="1" dirty="0"/>
              <a:t> an </a:t>
            </a:r>
            <a:r>
              <a:rPr lang="fr-FR" sz="4400" b="1" dirty="0" err="1"/>
              <a:t>app</a:t>
            </a:r>
            <a:r>
              <a:rPr lang="fr-FR" sz="4400" b="1" dirty="0"/>
              <a:t> to </a:t>
            </a:r>
            <a:r>
              <a:rPr lang="fr-FR" sz="4400" b="1" dirty="0" err="1"/>
              <a:t>teach</a:t>
            </a:r>
            <a:r>
              <a:rPr lang="fr-FR" sz="4400" b="1" dirty="0"/>
              <a:t> </a:t>
            </a:r>
            <a:r>
              <a:rPr lang="fr-FR" sz="4400" b="1" dirty="0" err="1"/>
              <a:t>Russian</a:t>
            </a:r>
            <a:endParaRPr lang="fr-FR" sz="4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52771"/>
            <a:ext cx="3091932" cy="38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1" y="2903136"/>
            <a:ext cx="2190347" cy="2324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18744" y="5320370"/>
            <a:ext cx="268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Web page w/ </a:t>
            </a:r>
            <a:r>
              <a:rPr lang="fr-FR" sz="2800" b="1" dirty="0" err="1"/>
              <a:t>gamification</a:t>
            </a:r>
            <a:endParaRPr lang="fr-FR" sz="2800" b="1" dirty="0"/>
          </a:p>
        </p:txBody>
      </p:sp>
      <p:pic>
        <p:nvPicPr>
          <p:cNvPr id="1028" name="Picture 4" descr="Résultat de recherche d'images pour &quot;github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51" y="1584606"/>
            <a:ext cx="1433370" cy="14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10452" y="3529784"/>
            <a:ext cx="299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Anomaly</a:t>
            </a:r>
            <a:r>
              <a:rPr lang="fr-FR" sz="2800" b="1" dirty="0"/>
              <a:t> </a:t>
            </a:r>
            <a:r>
              <a:rPr lang="fr-FR" sz="2800" b="1" dirty="0" err="1"/>
              <a:t>detection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40413" y="3018156"/>
            <a:ext cx="2926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GitHub </a:t>
            </a:r>
            <a:r>
              <a:rPr lang="fr-FR" sz="2800" b="1" dirty="0" err="1"/>
              <a:t>repository</a:t>
            </a:r>
            <a:endParaRPr lang="fr-FR" sz="2800" b="1" dirty="0"/>
          </a:p>
          <a:p>
            <a:pPr algn="ctr"/>
            <a:r>
              <a:rPr lang="fr-FR" sz="2800" b="1" dirty="0"/>
              <a:t>50k+ images</a:t>
            </a:r>
          </a:p>
          <a:p>
            <a:pPr algn="ctr"/>
            <a:r>
              <a:rPr lang="fr-FR" sz="2800" b="1" dirty="0" err="1"/>
              <a:t>Creative</a:t>
            </a:r>
            <a:r>
              <a:rPr lang="fr-FR" sz="2800" b="1" dirty="0"/>
              <a:t> </a:t>
            </a:r>
            <a:r>
              <a:rPr lang="fr-FR" sz="2800" b="1" dirty="0" err="1"/>
              <a:t>commons</a:t>
            </a:r>
            <a:endParaRPr lang="fr-FR" sz="2800" b="1" dirty="0"/>
          </a:p>
        </p:txBody>
      </p:sp>
      <p:sp>
        <p:nvSpPr>
          <p:cNvPr id="9" name="Arrow: Right 8"/>
          <p:cNvSpPr/>
          <p:nvPr/>
        </p:nvSpPr>
        <p:spPr>
          <a:xfrm>
            <a:off x="3200399" y="3051120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/>
          <p:cNvSpPr/>
          <p:nvPr/>
        </p:nvSpPr>
        <p:spPr>
          <a:xfrm>
            <a:off x="7682445" y="2430632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510452" y="1606076"/>
            <a:ext cx="2746465" cy="2088651"/>
            <a:chOff x="4510452" y="1714934"/>
            <a:chExt cx="2746465" cy="20886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452" y="1714934"/>
              <a:ext cx="2746465" cy="208865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544235" y="3245734"/>
              <a:ext cx="506506" cy="27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6867" y="3339720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Unusual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6867" y="3176148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Usual</a:t>
              </a:r>
              <a:endParaRPr lang="fr-FR" dirty="0"/>
            </a:p>
          </p:txBody>
        </p:sp>
      </p:grpSp>
      <p:pic>
        <p:nvPicPr>
          <p:cNvPr id="1030" name="Picture 6" descr="Résultat de recherche d'images pour &quot;neural network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91" y="4742376"/>
            <a:ext cx="3356211" cy="16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41373" y="6334780"/>
            <a:ext cx="345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Conv</a:t>
            </a:r>
            <a:r>
              <a:rPr lang="fr-FR" sz="2800" b="1" dirty="0"/>
              <a:t>. Neural network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7682445" y="5551239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ésultat de recherche d'images pour &quot;google cloud api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55" y="4470781"/>
            <a:ext cx="2921613" cy="17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366240" y="5823151"/>
            <a:ext cx="2335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Docker service on the cloud</a:t>
            </a:r>
          </a:p>
        </p:txBody>
      </p:sp>
      <p:sp>
        <p:nvSpPr>
          <p:cNvPr id="17" name="Arrow: Down 16"/>
          <p:cNvSpPr/>
          <p:nvPr/>
        </p:nvSpPr>
        <p:spPr>
          <a:xfrm>
            <a:off x="5802086" y="4161862"/>
            <a:ext cx="228600" cy="758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9" grpId="0" animBg="1"/>
      <p:bldP spid="13" grpId="0" animBg="1"/>
      <p:bldP spid="19" grpId="0"/>
      <p:bldP spid="20" grpId="0" animBg="1"/>
      <p:bldP spid="2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grpSp>
        <p:nvGrpSpPr>
          <p:cNvPr id="11" name="Group 10"/>
          <p:cNvGrpSpPr/>
          <p:nvPr/>
        </p:nvGrpSpPr>
        <p:grpSpPr>
          <a:xfrm>
            <a:off x="102577" y="2171700"/>
            <a:ext cx="6593498" cy="4191000"/>
            <a:chOff x="102577" y="2171700"/>
            <a:chExt cx="6593498" cy="4191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77" y="2448274"/>
              <a:ext cx="6330577" cy="3628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81000" y="2448273"/>
              <a:ext cx="542925" cy="209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775" y="2303853"/>
              <a:ext cx="2533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Top 10 countries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520" y="2306368"/>
              <a:ext cx="2410838" cy="405633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48125" y="2171700"/>
              <a:ext cx="2647950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4110139" y="2048226"/>
            <a:ext cx="7719911" cy="22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err="1"/>
              <a:t>After</a:t>
            </a:r>
            <a:r>
              <a:rPr lang="fr-FR" sz="3600" dirty="0"/>
              <a:t> one </a:t>
            </a:r>
            <a:r>
              <a:rPr lang="fr-FR" sz="3600" dirty="0" err="1"/>
              <a:t>week</a:t>
            </a:r>
            <a:endParaRPr lang="fr-FR" sz="3600" dirty="0"/>
          </a:p>
          <a:p>
            <a:pPr lvl="1"/>
            <a:r>
              <a:rPr lang="fr-FR" sz="3200" dirty="0"/>
              <a:t>370 participants</a:t>
            </a:r>
          </a:p>
          <a:p>
            <a:pPr lvl="1"/>
            <a:r>
              <a:rPr lang="fr-FR" sz="3200" dirty="0"/>
              <a:t>31 countries</a:t>
            </a:r>
          </a:p>
          <a:p>
            <a:pPr lvl="1"/>
            <a:r>
              <a:rPr lang="fr-FR" sz="3200" dirty="0"/>
              <a:t>18k </a:t>
            </a:r>
            <a:r>
              <a:rPr lang="fr-FR" sz="3200" dirty="0" err="1"/>
              <a:t>letters</a:t>
            </a:r>
            <a:r>
              <a:rPr lang="fr-FR" sz="3200" dirty="0"/>
              <a:t> </a:t>
            </a:r>
            <a:r>
              <a:rPr lang="fr-FR" sz="3200" dirty="0" err="1"/>
              <a:t>collected</a:t>
            </a:r>
            <a:endParaRPr lang="fr-FR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14447" y="4051801"/>
            <a:ext cx="7719911" cy="67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200" dirty="0"/>
              <a:t>Record: 699 </a:t>
            </a:r>
            <a:r>
              <a:rPr lang="fr-FR" sz="3200" dirty="0" err="1"/>
              <a:t>letters</a:t>
            </a:r>
            <a:r>
              <a:rPr lang="fr-FR" sz="3200" dirty="0"/>
              <a:t> for a single user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8828" y="5663189"/>
            <a:ext cx="7719911" cy="6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Some</a:t>
            </a:r>
            <a:r>
              <a:rPr lang="fr-FR" sz="3200" dirty="0"/>
              <a:t> anomalies </a:t>
            </a:r>
            <a:r>
              <a:rPr lang="fr-FR" sz="3200" dirty="0" err="1"/>
              <a:t>flagged</a:t>
            </a:r>
            <a:endParaRPr lang="fr-FR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5" y="2303852"/>
            <a:ext cx="3662050" cy="3844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32" y="4552236"/>
            <a:ext cx="2042337" cy="960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790" y="4561698"/>
            <a:ext cx="3093988" cy="9297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156" y="5663189"/>
            <a:ext cx="92972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5708" y="2448275"/>
            <a:ext cx="9648092" cy="3728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How </a:t>
            </a:r>
            <a:r>
              <a:rPr lang="fr-FR" sz="4000" dirty="0" err="1"/>
              <a:t>can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help?</a:t>
            </a:r>
          </a:p>
          <a:p>
            <a:pPr lvl="1"/>
            <a:r>
              <a:rPr lang="fr-FR" sz="3200" dirty="0"/>
              <a:t>Help me </a:t>
            </a:r>
            <a:r>
              <a:rPr lang="fr-FR" sz="3200" dirty="0" err="1"/>
              <a:t>build</a:t>
            </a:r>
            <a:r>
              <a:rPr lang="fr-FR" sz="3200" dirty="0"/>
              <a:t> the </a:t>
            </a:r>
            <a:r>
              <a:rPr lang="fr-FR" sz="3200" dirty="0" err="1"/>
              <a:t>dataset</a:t>
            </a:r>
            <a:r>
              <a:rPr lang="fr-FR" sz="3200" dirty="0"/>
              <a:t> by </a:t>
            </a:r>
            <a:r>
              <a:rPr lang="fr-FR" sz="3200" dirty="0" err="1"/>
              <a:t>drawing</a:t>
            </a:r>
            <a:r>
              <a:rPr lang="fr-FR" sz="3200" dirty="0"/>
              <a:t> </a:t>
            </a:r>
            <a:r>
              <a:rPr lang="fr-FR" sz="3200" dirty="0" err="1"/>
              <a:t>letters</a:t>
            </a:r>
            <a:r>
              <a:rPr lang="fr-FR" sz="3200" dirty="0"/>
              <a:t>:</a:t>
            </a:r>
          </a:p>
          <a:p>
            <a:pPr lvl="2"/>
            <a:r>
              <a:rPr lang="fr-FR" sz="2800" dirty="0"/>
              <a:t>Latin: </a:t>
            </a:r>
            <a:r>
              <a:rPr lang="fr-FR" sz="2800" dirty="0">
                <a:hlinkClick r:id="rId3"/>
              </a:rPr>
              <a:t>http://comnist.gregvi.al</a:t>
            </a:r>
            <a:endParaRPr lang="fr-FR" sz="2800" dirty="0"/>
          </a:p>
          <a:p>
            <a:pPr lvl="2"/>
            <a:r>
              <a:rPr lang="fr-FR" sz="2800" dirty="0" err="1"/>
              <a:t>Cyrillic</a:t>
            </a:r>
            <a:r>
              <a:rPr lang="fr-FR" sz="2800" dirty="0"/>
              <a:t> :</a:t>
            </a:r>
            <a:r>
              <a:rPr lang="fr-FR" sz="2800" dirty="0">
                <a:hlinkClick r:id="rId4"/>
              </a:rPr>
              <a:t>http://comnist.gregvi.al/?ru</a:t>
            </a:r>
            <a:endParaRPr lang="fr-FR" sz="2800" dirty="0"/>
          </a:p>
          <a:p>
            <a:pPr lvl="1"/>
            <a:r>
              <a:rPr lang="fr-FR" sz="3600" dirty="0"/>
              <a:t>Share </a:t>
            </a:r>
            <a:r>
              <a:rPr lang="fr-FR" sz="3600" dirty="0" err="1"/>
              <a:t>these</a:t>
            </a:r>
            <a:r>
              <a:rPr lang="fr-FR" sz="3600"/>
              <a:t> pages </a:t>
            </a:r>
            <a:r>
              <a:rPr lang="fr-FR" sz="3600" dirty="0" err="1"/>
              <a:t>around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, </a:t>
            </a:r>
            <a:r>
              <a:rPr lang="fr-FR" sz="3600" dirty="0" err="1"/>
              <a:t>ask</a:t>
            </a:r>
            <a:r>
              <a:rPr lang="fr-FR" sz="3600" dirty="0"/>
              <a:t> </a:t>
            </a:r>
            <a:r>
              <a:rPr lang="fr-FR" sz="3600" dirty="0" err="1"/>
              <a:t>your</a:t>
            </a:r>
            <a:r>
              <a:rPr lang="fr-FR" sz="3600" dirty="0"/>
              <a:t> </a:t>
            </a:r>
            <a:r>
              <a:rPr lang="fr-FR" sz="3600" dirty="0" err="1"/>
              <a:t>friends</a:t>
            </a:r>
            <a:r>
              <a:rPr lang="fr-FR" sz="3600" dirty="0"/>
              <a:t>, kids, </a:t>
            </a:r>
            <a:r>
              <a:rPr lang="fr-FR" sz="3600" dirty="0" err="1"/>
              <a:t>spouse</a:t>
            </a:r>
            <a:r>
              <a:rPr lang="fr-FR" sz="3600" dirty="0"/>
              <a:t>, dog </a:t>
            </a:r>
            <a:r>
              <a:rPr lang="fr-FR" sz="3600" dirty="0" err="1"/>
              <a:t>etc</a:t>
            </a:r>
            <a:r>
              <a:rPr lang="fr-FR" sz="3600" dirty="0"/>
              <a:t> to </a:t>
            </a:r>
            <a:r>
              <a:rPr lang="fr-FR" sz="3600" dirty="0" err="1"/>
              <a:t>participate</a:t>
            </a:r>
            <a:endParaRPr lang="fr-FR" sz="3600" dirty="0"/>
          </a:p>
          <a:p>
            <a:r>
              <a:rPr lang="fr-FR" sz="4000" dirty="0" err="1"/>
              <a:t>Find</a:t>
            </a:r>
            <a:r>
              <a:rPr lang="fr-FR" sz="4000" dirty="0"/>
              <a:t> out more on 	</a:t>
            </a:r>
            <a:r>
              <a:rPr lang="fr-FR" sz="3200" dirty="0">
                <a:hlinkClick r:id="rId5"/>
              </a:rPr>
              <a:t>https://github.com/GregVial/CoMNIST</a:t>
            </a:r>
            <a:endParaRPr lang="fr-FR" sz="32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80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PyData Berlin Meetup March 15th, 2017 Grégory Vial - ds@gregvi.al </vt:lpstr>
      <vt:lpstr>Cyrillic-oriented MNIST</vt:lpstr>
      <vt:lpstr>Cyrillic-oriented MNIST</vt:lpstr>
      <vt:lpstr>Cyrillic-oriented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Cyrillic-oriented MNIST</dc:title>
  <dc:creator>Gregory VIAL</dc:creator>
  <cp:lastModifiedBy>Gregory VIAL</cp:lastModifiedBy>
  <cp:revision>16</cp:revision>
  <dcterms:created xsi:type="dcterms:W3CDTF">2017-03-07T12:23:19Z</dcterms:created>
  <dcterms:modified xsi:type="dcterms:W3CDTF">2017-03-14T18:16:32Z</dcterms:modified>
</cp:coreProperties>
</file>