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07/03/2017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66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07/03/2017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5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07/03/2017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59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07/03/2017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96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07/03/2017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12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07/03/2017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92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07/03/2017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14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07/03/2017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32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07/03/2017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13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07/03/2017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05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539-D4D6-4211-B619-6D48893475B5}" type="datetimeFigureOut">
              <a:rPr lang="fr-FR" smtClean="0"/>
              <a:t>07/03/2017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41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52539-D4D6-4211-B619-6D48893475B5}" type="datetimeFigureOut">
              <a:rPr lang="fr-FR" smtClean="0"/>
              <a:t>07/03/2017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0F50E-86AC-43E7-8ED4-F17B6BB585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31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mnist.gregvi.al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regVial/CoMNIST" TargetMode="External"/><Relationship Id="rId4" Type="http://schemas.openxmlformats.org/officeDocument/2006/relationships/hyperlink" Target="http://comnist.gregvi.al/?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393" y="561356"/>
            <a:ext cx="6544407" cy="1325563"/>
          </a:xfrm>
        </p:spPr>
        <p:txBody>
          <a:bodyPr>
            <a:normAutofit/>
          </a:bodyPr>
          <a:lstStyle/>
          <a:p>
            <a:r>
              <a:rPr lang="fr-FR" sz="4800" b="1" dirty="0" err="1"/>
              <a:t>Cyrillic-oriented</a:t>
            </a:r>
            <a:r>
              <a:rPr lang="fr-FR" sz="4800" b="1" dirty="0"/>
              <a:t> MNIST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06" y="0"/>
            <a:ext cx="4000839" cy="2448275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705708" y="2448275"/>
            <a:ext cx="9648092" cy="3728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dirty="0"/>
              <a:t>Objectives</a:t>
            </a:r>
          </a:p>
          <a:p>
            <a:pPr lvl="1"/>
            <a:r>
              <a:rPr lang="fr-FR" sz="3000" dirty="0" err="1"/>
              <a:t>Build</a:t>
            </a:r>
            <a:r>
              <a:rPr lang="fr-FR" sz="3000" dirty="0"/>
              <a:t> a </a:t>
            </a:r>
            <a:r>
              <a:rPr lang="fr-FR" sz="3000" dirty="0" err="1"/>
              <a:t>creative</a:t>
            </a:r>
            <a:r>
              <a:rPr lang="fr-FR" sz="3000" dirty="0"/>
              <a:t> </a:t>
            </a:r>
            <a:r>
              <a:rPr lang="fr-FR" sz="3000" dirty="0" err="1"/>
              <a:t>commons</a:t>
            </a:r>
            <a:r>
              <a:rPr lang="fr-FR" sz="3000" dirty="0"/>
              <a:t> version of MNIST </a:t>
            </a:r>
            <a:r>
              <a:rPr lang="fr-FR" sz="3000" dirty="0" err="1"/>
              <a:t>dataset</a:t>
            </a:r>
            <a:r>
              <a:rPr lang="fr-FR" sz="3000" dirty="0"/>
              <a:t> (latin &amp; </a:t>
            </a:r>
            <a:r>
              <a:rPr lang="fr-FR" sz="3000" dirty="0" err="1"/>
              <a:t>cyrillic</a:t>
            </a:r>
            <a:r>
              <a:rPr lang="fr-FR" sz="3000" dirty="0"/>
              <a:t>) </a:t>
            </a:r>
            <a:r>
              <a:rPr lang="fr-FR" sz="3000" dirty="0" err="1"/>
              <a:t>with</a:t>
            </a:r>
            <a:r>
              <a:rPr lang="fr-FR" sz="3000" dirty="0"/>
              <a:t> 50,000+ items</a:t>
            </a:r>
          </a:p>
          <a:p>
            <a:pPr lvl="1"/>
            <a:r>
              <a:rPr lang="fr-FR" sz="3000" dirty="0" err="1"/>
              <a:t>Develop</a:t>
            </a:r>
            <a:r>
              <a:rPr lang="fr-FR" sz="3000" dirty="0"/>
              <a:t> an open-source </a:t>
            </a:r>
            <a:r>
              <a:rPr lang="fr-FR" sz="3000" dirty="0" err="1"/>
              <a:t>letter</a:t>
            </a:r>
            <a:r>
              <a:rPr lang="fr-FR" sz="3000" dirty="0"/>
              <a:t>/</a:t>
            </a:r>
            <a:r>
              <a:rPr lang="fr-FR" sz="3000" dirty="0" err="1"/>
              <a:t>words</a:t>
            </a:r>
            <a:r>
              <a:rPr lang="fr-FR" sz="3000" dirty="0"/>
              <a:t> recognition </a:t>
            </a:r>
            <a:r>
              <a:rPr lang="fr-FR" sz="3000" dirty="0" err="1"/>
              <a:t>engine</a:t>
            </a:r>
            <a:r>
              <a:rPr lang="fr-FR" sz="3000" dirty="0"/>
              <a:t> </a:t>
            </a:r>
            <a:r>
              <a:rPr lang="fr-FR" sz="3000" dirty="0" err="1"/>
              <a:t>based</a:t>
            </a:r>
            <a:r>
              <a:rPr lang="fr-FR" sz="3000" dirty="0"/>
              <a:t> on </a:t>
            </a:r>
            <a:r>
              <a:rPr lang="fr-FR" sz="3000" dirty="0" err="1"/>
              <a:t>this</a:t>
            </a:r>
            <a:r>
              <a:rPr lang="fr-FR" sz="3000" dirty="0"/>
              <a:t> </a:t>
            </a:r>
            <a:r>
              <a:rPr lang="fr-FR" sz="3000" dirty="0" err="1"/>
              <a:t>dataset</a:t>
            </a:r>
            <a:endParaRPr lang="fr-FR" sz="3000" dirty="0"/>
          </a:p>
          <a:p>
            <a:r>
              <a:rPr lang="fr-FR" sz="3600" dirty="0"/>
              <a:t>How </a:t>
            </a:r>
            <a:r>
              <a:rPr lang="fr-FR" sz="3600" dirty="0" err="1"/>
              <a:t>can</a:t>
            </a:r>
            <a:r>
              <a:rPr lang="fr-FR" sz="3600" dirty="0"/>
              <a:t> </a:t>
            </a:r>
            <a:r>
              <a:rPr lang="fr-FR" sz="3600" dirty="0" err="1"/>
              <a:t>you</a:t>
            </a:r>
            <a:r>
              <a:rPr lang="fr-FR" sz="3600" dirty="0"/>
              <a:t> help?</a:t>
            </a:r>
          </a:p>
          <a:p>
            <a:pPr lvl="1"/>
            <a:r>
              <a:rPr lang="fr-FR" sz="3000" dirty="0"/>
              <a:t>Help me </a:t>
            </a:r>
            <a:r>
              <a:rPr lang="fr-FR" sz="3000" dirty="0" err="1"/>
              <a:t>build</a:t>
            </a:r>
            <a:r>
              <a:rPr lang="fr-FR" sz="3000" dirty="0"/>
              <a:t> the </a:t>
            </a:r>
            <a:r>
              <a:rPr lang="fr-FR" sz="3000" dirty="0" err="1"/>
              <a:t>dataset</a:t>
            </a:r>
            <a:r>
              <a:rPr lang="fr-FR" sz="3000" dirty="0"/>
              <a:t> by </a:t>
            </a:r>
            <a:r>
              <a:rPr lang="fr-FR" sz="3000" dirty="0" err="1"/>
              <a:t>drawing</a:t>
            </a:r>
            <a:r>
              <a:rPr lang="fr-FR" sz="3000" dirty="0"/>
              <a:t> </a:t>
            </a:r>
            <a:r>
              <a:rPr lang="fr-FR" sz="3000" dirty="0" err="1"/>
              <a:t>letters</a:t>
            </a:r>
            <a:r>
              <a:rPr lang="fr-FR" sz="3000" dirty="0"/>
              <a:t>:</a:t>
            </a:r>
          </a:p>
          <a:p>
            <a:pPr lvl="2"/>
            <a:r>
              <a:rPr lang="fr-FR" sz="2600" dirty="0"/>
              <a:t>Latin: </a:t>
            </a:r>
            <a:r>
              <a:rPr lang="fr-FR" sz="2600" dirty="0">
                <a:hlinkClick r:id="rId3"/>
              </a:rPr>
              <a:t>http://comnist.gregvi.al</a:t>
            </a:r>
            <a:endParaRPr lang="fr-FR" sz="2600" dirty="0"/>
          </a:p>
          <a:p>
            <a:pPr lvl="2"/>
            <a:r>
              <a:rPr lang="fr-FR" sz="2600" dirty="0" err="1"/>
              <a:t>Cyrillic</a:t>
            </a:r>
            <a:r>
              <a:rPr lang="fr-FR" sz="2600" dirty="0"/>
              <a:t> :</a:t>
            </a:r>
            <a:r>
              <a:rPr lang="fr-FR" sz="2600" dirty="0">
                <a:hlinkClick r:id="rId4"/>
              </a:rPr>
              <a:t>http://comnist.gregvi.al/?ru</a:t>
            </a:r>
            <a:endParaRPr lang="fr-FR" sz="2600" dirty="0"/>
          </a:p>
          <a:p>
            <a:r>
              <a:rPr lang="fr-FR" sz="3600" dirty="0" err="1"/>
              <a:t>Find</a:t>
            </a:r>
            <a:r>
              <a:rPr lang="fr-FR" sz="3600" dirty="0"/>
              <a:t> out more on </a:t>
            </a:r>
            <a:r>
              <a:rPr lang="fr-FR" dirty="0">
                <a:hlinkClick r:id="rId5"/>
              </a:rPr>
              <a:t>https://github.com/GregVial/CoMNIST</a:t>
            </a:r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0080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Cyrillic-oriented MNIST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Cyrillic-oriented MNIST</dc:title>
  <dc:creator>Gregory VIAL</dc:creator>
  <cp:lastModifiedBy>Gregory VIAL</cp:lastModifiedBy>
  <cp:revision>2</cp:revision>
  <dcterms:created xsi:type="dcterms:W3CDTF">2017-03-07T12:23:19Z</dcterms:created>
  <dcterms:modified xsi:type="dcterms:W3CDTF">2017-03-07T12:37:14Z</dcterms:modified>
</cp:coreProperties>
</file>