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1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0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170D-2395-4CEA-9C2F-CC4030DFCE41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89F8-780A-4219-B7EB-7FA7DB64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5741" y="568411"/>
            <a:ext cx="1919416" cy="1869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2216" y="2718486"/>
            <a:ext cx="1911179" cy="103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Learning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72216" y="3974756"/>
            <a:ext cx="1911179" cy="10379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Hypothesis</a:t>
            </a:r>
          </a:p>
          <a:p>
            <a:pPr algn="ctr"/>
            <a:r>
              <a:rPr lang="en-US" dirty="0" smtClean="0"/>
              <a:t>Function 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1655" y="4118918"/>
            <a:ext cx="527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58434" y="4109019"/>
            <a:ext cx="1178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Y</a:t>
            </a:r>
            <a:endParaRPr lang="en-US" sz="4400" dirty="0"/>
          </a:p>
        </p:txBody>
      </p: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 flipV="1">
            <a:off x="3978877" y="4493740"/>
            <a:ext cx="1293339" cy="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10401" y="4483840"/>
            <a:ext cx="1293339" cy="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215449" y="2438400"/>
            <a:ext cx="12357" cy="28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27805" y="3694670"/>
            <a:ext cx="12357" cy="28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3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2</dc:creator>
  <cp:lastModifiedBy>J 2</cp:lastModifiedBy>
  <cp:revision>2</cp:revision>
  <dcterms:created xsi:type="dcterms:W3CDTF">2017-09-16T09:51:02Z</dcterms:created>
  <dcterms:modified xsi:type="dcterms:W3CDTF">2017-09-17T00:00:52Z</dcterms:modified>
</cp:coreProperties>
</file>