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39743" y="817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Title of presentation goes here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38717" y="2319338"/>
            <a:ext cx="10515600" cy="12255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 / date</a:t>
            </a:r>
          </a:p>
        </p:txBody>
      </p:sp>
    </p:spTree>
    <p:extLst>
      <p:ext uri="{BB962C8B-B14F-4D97-AF65-F5344CB8AC3E}">
        <p14:creationId xmlns:p14="http://schemas.microsoft.com/office/powerpoint/2010/main" val="216822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/ sub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02936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336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3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6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1696828"/>
            <a:ext cx="61722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1696826"/>
            <a:ext cx="3932767" cy="4172163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Text /caption</a:t>
            </a:r>
          </a:p>
        </p:txBody>
      </p:sp>
    </p:spTree>
    <p:extLst>
      <p:ext uri="{BB962C8B-B14F-4D97-AF65-F5344CB8AC3E}">
        <p14:creationId xmlns:p14="http://schemas.microsoft.com/office/powerpoint/2010/main" val="10698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317" y="1696828"/>
            <a:ext cx="105156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07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19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5" r:id="rId4"/>
    <p:sldLayoutId id="2147483686" r:id="rId5"/>
    <p:sldLayoutId id="2147483688" r:id="rId6"/>
    <p:sldLayoutId id="2147483689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phs-covid-wider-impact/" TargetMode="External"/><Relationship Id="rId2" Type="http://schemas.openxmlformats.org/officeDocument/2006/relationships/hyperlink" Target="https://github.com/Public-Health-Scotland/covid-wider-impa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Covid-19 </a:t>
            </a:r>
            <a:r>
              <a:rPr lang="en-GB" dirty="0" smtClean="0"/>
              <a:t>wider impacts dashboard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Jaime Villacampa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pandemic </a:t>
            </a:r>
            <a:r>
              <a:rPr lang="en-GB" dirty="0"/>
              <a:t>has wider impacts on </a:t>
            </a:r>
            <a:r>
              <a:rPr lang="en-GB" dirty="0" smtClean="0"/>
              <a:t>health and healthcare </a:t>
            </a:r>
            <a:r>
              <a:rPr lang="en-GB" dirty="0"/>
              <a:t>services, than those that occur as </a:t>
            </a:r>
            <a:r>
              <a:rPr lang="en-GB" dirty="0" smtClean="0"/>
              <a:t>the direct result </a:t>
            </a:r>
            <a:r>
              <a:rPr lang="en-GB" dirty="0"/>
              <a:t>of </a:t>
            </a:r>
            <a:r>
              <a:rPr lang="en-GB" dirty="0" smtClean="0"/>
              <a:t>infection by the virus.</a:t>
            </a:r>
          </a:p>
          <a:p>
            <a:endParaRPr lang="en-GB" dirty="0"/>
          </a:p>
          <a:p>
            <a:r>
              <a:rPr lang="en-GB" dirty="0" smtClean="0"/>
              <a:t>Started on April. It has grown arms and legs.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298" t="1" r="1" b="-8692"/>
          <a:stretch/>
        </p:blipFill>
        <p:spPr>
          <a:xfrm>
            <a:off x="2060056" y="4562165"/>
            <a:ext cx="6513196" cy="722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2586" t="-13180" r="39745" b="-2304"/>
          <a:stretch/>
        </p:blipFill>
        <p:spPr>
          <a:xfrm>
            <a:off x="-1193632" y="3902172"/>
            <a:ext cx="11531165" cy="7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team made up of people working in different teams</a:t>
            </a:r>
          </a:p>
          <a:p>
            <a:endParaRPr lang="en-GB" dirty="0"/>
          </a:p>
          <a:p>
            <a:r>
              <a:rPr lang="en-GB" dirty="0" smtClean="0"/>
              <a:t>Also other teams working with us with different levels of involvement.</a:t>
            </a:r>
          </a:p>
          <a:p>
            <a:endParaRPr lang="en-GB" dirty="0"/>
          </a:p>
          <a:p>
            <a:r>
              <a:rPr lang="en-GB" dirty="0" smtClean="0"/>
              <a:t>GitHub as our tool to help us coordinate all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9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 approach: split code in different tabs</a:t>
            </a:r>
          </a:p>
          <a:p>
            <a:endParaRPr lang="en-GB" dirty="0"/>
          </a:p>
          <a:p>
            <a:r>
              <a:rPr lang="en-GB" dirty="0" smtClean="0"/>
              <a:t>Heavy use of functions and standard approach to data manipulation and visualisations.</a:t>
            </a:r>
          </a:p>
          <a:p>
            <a:endParaRPr lang="en-GB" dirty="0"/>
          </a:p>
          <a:p>
            <a:r>
              <a:rPr lang="en-GB" dirty="0" smtClean="0"/>
              <a:t>Data preparation and app included in the same project but at different folder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8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Previews and code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public and one private repository</a:t>
            </a:r>
          </a:p>
          <a:p>
            <a:endParaRPr lang="en-GB" dirty="0"/>
          </a:p>
          <a:p>
            <a:r>
              <a:rPr lang="en-GB" dirty="0" smtClean="0"/>
              <a:t>Lots of preview pages </a:t>
            </a:r>
          </a:p>
          <a:p>
            <a:endParaRPr lang="en-GB" dirty="0"/>
          </a:p>
          <a:p>
            <a:r>
              <a:rPr lang="en-GB" dirty="0" smtClean="0"/>
              <a:t>Shiny manager  package helps quite a 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2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I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good project for working across the organisations and sharing knowledge.</a:t>
            </a:r>
          </a:p>
          <a:p>
            <a:endParaRPr lang="en-GB" dirty="0"/>
          </a:p>
          <a:p>
            <a:r>
              <a:rPr lang="en-GB" dirty="0" smtClean="0"/>
              <a:t>If you think your app is going to be big, split your code in multiple scripts, the sooner the better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A good structure saves you so much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Code: </a:t>
            </a:r>
            <a:r>
              <a:rPr lang="en-GB" dirty="0">
                <a:hlinkClick r:id="rId2"/>
              </a:rPr>
              <a:t>https://github.com/Public-Health-Scotland/covid-wider-impacts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App: </a:t>
            </a:r>
            <a:r>
              <a:rPr lang="en-GB" dirty="0">
                <a:hlinkClick r:id="rId3"/>
              </a:rPr>
              <a:t>https://scotland.shinyapps.io/phs-covid-wider-impact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738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116A9B-31A0-4778-AFF9-0E57A2ABC30F}" vid="{44910B0E-AC19-4562-99DC-B6D6F749B9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E360D75DDE845BD31B7204E9B8E6D" ma:contentTypeVersion="0" ma:contentTypeDescription="Create a new document." ma:contentTypeScope="" ma:versionID="659fdf77c7da3dae286546a3338ab1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e2570776fbcaa7c7a71900390d214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B120D-A0FB-4DD8-992E-3D48283A8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73297F-598B-4DCB-BCE9-E508A25225E1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1E5AA6-C6AF-4367-93A3-EFA43BF19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phs-powerpoint-master-template-16to9</Template>
  <TotalTime>181</TotalTime>
  <Words>194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Custom Design</vt:lpstr>
      <vt:lpstr>Covid-19 wider impacts dashboard </vt:lpstr>
      <vt:lpstr>Background</vt:lpstr>
      <vt:lpstr>Collaboration</vt:lpstr>
      <vt:lpstr>Structure</vt:lpstr>
      <vt:lpstr>Previews and code </vt:lpstr>
      <vt:lpstr>What have I learnt</vt:lpstr>
      <vt:lpstr>Links</vt:lpstr>
    </vt:vector>
  </TitlesOfParts>
  <Company>NHS NSS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wider impacts dashboard</dc:title>
  <dc:creator>jamiev01@phs.scot</dc:creator>
  <cp:lastModifiedBy>jamiev01@phs.scot</cp:lastModifiedBy>
  <cp:revision>9</cp:revision>
  <dcterms:created xsi:type="dcterms:W3CDTF">2020-11-25T16:51:16Z</dcterms:created>
  <dcterms:modified xsi:type="dcterms:W3CDTF">2020-11-26T14:33:19Z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0x010100349E360D75DDE845BD31B7204E9B8E6D</vt:lpwstr>
  </property>
</Properties>
</file>