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2" r:id="rId6"/>
    <p:sldId id="263" r:id="rId7"/>
    <p:sldId id="259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6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44064-8E58-483D-8E4C-63F2BBD95D79}" type="datetimeFigureOut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93D260-6889-45BE-A594-12144D52053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Base plots are very simple, very quick to do and better</a:t>
            </a:r>
            <a:r>
              <a:rPr lang="en-GB" baseline="0" dirty="0" smtClean="0"/>
              <a:t> than many alternatives.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93D260-6889-45BE-A594-12144D52053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3BA9-4317-44A3-A413-FDC1F25865B6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CAF0A-36F3-4AEB-92F8-BCB881FCC6E2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6541B-D94F-443B-B78C-61E6CCCBFE37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520CD-AFD3-4A52-9959-F834B762E5D3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2E429-65BB-4DC5-AD48-272BEBCCC4A0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4AC5D-FA1B-46BA-B0C3-481E3FA6F116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CDCA-D37F-4982-8498-4CAB8246C11C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7A3FF-E767-4157-AC7B-73AEB01CBFC8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CEED6-7B8B-4C45-B159-850E1E1ED6C3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20655-5856-4A0E-AEAB-23CBD8FC489A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E41D-A520-4D42-AE90-CCF3B3E0EBF5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5ADC-CCD3-4516-BE2F-32E468562D00}" type="datetime1">
              <a:rPr lang="en-GB" smtClean="0"/>
              <a:pPr/>
              <a:t>24/07/2018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B7E86-777F-4EF6-A5E7-F9BF8117FDF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Spatial.html" TargetMode="External"/><Relationship Id="rId7" Type="http://schemas.openxmlformats.org/officeDocument/2006/relationships/hyperlink" Target="https://rstudio.github.io/leaflet/" TargetMode="External"/><Relationship Id="rId2" Type="http://schemas.openxmlformats.org/officeDocument/2006/relationships/hyperlink" Target="https://cran.r-project.org/doc/contrib/intro-spatial-r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engel.github.io/rspatial/" TargetMode="External"/><Relationship Id="rId5" Type="http://schemas.openxmlformats.org/officeDocument/2006/relationships/hyperlink" Target="http://geog.uoregon.edu/bartlein/courses/geog495/lec07.html" TargetMode="External"/><Relationship Id="rId4" Type="http://schemas.openxmlformats.org/officeDocument/2006/relationships/hyperlink" Target="http://www.rspatial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/>
          <a:p>
            <a:r>
              <a:rPr lang="en-GB" dirty="0" smtClean="0"/>
              <a:t>Maps in R and Shiny</a:t>
            </a:r>
            <a:endParaRPr lang="en-GB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47664" y="5085184"/>
            <a:ext cx="6400800" cy="151710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Jaime Villacampa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Senior Information Analyst - ISD/ScotPHO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3200" b="0" i="0" u="sng" strike="noStrike" kern="120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Jaime.villacampa@nhs.net</a:t>
            </a:r>
          </a:p>
        </p:txBody>
      </p:sp>
      <p:sp>
        <p:nvSpPr>
          <p:cNvPr id="18436" name="AutoShape 4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38" name="AutoShape 6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0" name="AutoShape 8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2" name="AutoShape 10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371600"/>
            <a:ext cx="290512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44" name="AutoShape 12" descr="Image result for cool map scotland"/>
          <p:cNvSpPr>
            <a:spLocks noChangeAspect="1" noChangeArrowheads="1"/>
          </p:cNvSpPr>
          <p:nvPr/>
        </p:nvSpPr>
        <p:spPr bwMode="auto">
          <a:xfrm>
            <a:off x="155575" y="-1371600"/>
            <a:ext cx="2905125" cy="2857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8445" name="Picture 13" descr="\\stats\phip\Projects\Profiles\R Shiny\ScotPHO_profiles\www\map_l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628800"/>
            <a:ext cx="5366345" cy="30738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You need good computer memory</a:t>
            </a:r>
          </a:p>
          <a:p>
            <a:pPr>
              <a:buNone/>
            </a:pPr>
            <a:endParaRPr lang="en-GB" dirty="0"/>
          </a:p>
          <a:p>
            <a:r>
              <a:rPr lang="en-GB" dirty="0" smtClean="0"/>
              <a:t>Recent R version</a:t>
            </a:r>
          </a:p>
          <a:p>
            <a:endParaRPr lang="en-GB" dirty="0" smtClean="0"/>
          </a:p>
          <a:p>
            <a:r>
              <a:rPr lang="en-GB" dirty="0" smtClean="0"/>
              <a:t>Many new packages and developments</a:t>
            </a:r>
          </a:p>
          <a:p>
            <a:endParaRPr lang="en-GB" dirty="0"/>
          </a:p>
          <a:p>
            <a:r>
              <a:rPr lang="en-GB" dirty="0" smtClean="0"/>
              <a:t>Integration with Shiny as other visuals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objects and reading </a:t>
            </a:r>
            <a:r>
              <a:rPr lang="en-GB" dirty="0" err="1" smtClean="0"/>
              <a:t>shp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sp type: Spatial: polygons, </a:t>
            </a:r>
            <a:r>
              <a:rPr lang="en-GB" dirty="0" err="1" smtClean="0"/>
              <a:t>polygondataframes</a:t>
            </a:r>
            <a:r>
              <a:rPr lang="en-GB" dirty="0" smtClean="0"/>
              <a:t> (</a:t>
            </a:r>
            <a:r>
              <a:rPr lang="en-GB" dirty="0" err="1" smtClean="0"/>
              <a:t>rgdal</a:t>
            </a:r>
            <a:r>
              <a:rPr lang="en-GB" dirty="0" smtClean="0"/>
              <a:t>/sp/</a:t>
            </a:r>
            <a:r>
              <a:rPr lang="en-GB" dirty="0" err="1" smtClean="0"/>
              <a:t>shapefiles</a:t>
            </a:r>
            <a:r>
              <a:rPr lang="en-GB" dirty="0" smtClean="0"/>
              <a:t> packages)</a:t>
            </a:r>
          </a:p>
          <a:p>
            <a:endParaRPr lang="en-GB" dirty="0"/>
          </a:p>
          <a:p>
            <a:r>
              <a:rPr lang="en-GB" dirty="0" smtClean="0"/>
              <a:t>Accessing properties of an spatial object, slots</a:t>
            </a:r>
          </a:p>
          <a:p>
            <a:endParaRPr lang="en-GB" dirty="0" smtClean="0"/>
          </a:p>
          <a:p>
            <a:r>
              <a:rPr lang="en-GB" dirty="0" err="1" smtClean="0"/>
              <a:t>sf</a:t>
            </a:r>
            <a:r>
              <a:rPr lang="en-GB" dirty="0" smtClean="0"/>
              <a:t> type (</a:t>
            </a:r>
            <a:r>
              <a:rPr lang="en-GB" dirty="0" err="1" smtClean="0"/>
              <a:t>sf</a:t>
            </a:r>
            <a:r>
              <a:rPr lang="en-GB" dirty="0" smtClean="0"/>
              <a:t> package)</a:t>
            </a:r>
          </a:p>
          <a:p>
            <a:endParaRPr lang="en-GB" dirty="0"/>
          </a:p>
          <a:p>
            <a:r>
              <a:rPr lang="en-GB" dirty="0" smtClean="0"/>
              <a:t>Save them as RDS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Manipulation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rmapshaper</a:t>
            </a:r>
            <a:r>
              <a:rPr lang="en-GB" dirty="0" smtClean="0"/>
              <a:t>, </a:t>
            </a:r>
            <a:r>
              <a:rPr lang="en-GB" dirty="0" err="1" smtClean="0"/>
              <a:t>rgeos</a:t>
            </a:r>
            <a:r>
              <a:rPr lang="en-GB" dirty="0" smtClean="0"/>
              <a:t> and </a:t>
            </a:r>
            <a:r>
              <a:rPr lang="en-GB" dirty="0" err="1" smtClean="0"/>
              <a:t>maptools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Check and change your projections</a:t>
            </a:r>
          </a:p>
          <a:p>
            <a:endParaRPr lang="en-GB" dirty="0"/>
          </a:p>
          <a:p>
            <a:r>
              <a:rPr lang="en-GB" dirty="0" smtClean="0"/>
              <a:t>Simplifying </a:t>
            </a:r>
            <a:r>
              <a:rPr lang="en-GB" dirty="0" err="1" smtClean="0"/>
              <a:t>shapefiles</a:t>
            </a:r>
            <a:r>
              <a:rPr lang="en-GB" dirty="0" smtClean="0"/>
              <a:t> -</a:t>
            </a:r>
            <a:r>
              <a:rPr lang="en-GB" dirty="0" err="1" smtClean="0"/>
              <a:t>rmapshaper</a:t>
            </a:r>
            <a:r>
              <a:rPr lang="en-GB" dirty="0" smtClean="0"/>
              <a:t> more powerful and respects type, needs more memory.</a:t>
            </a:r>
          </a:p>
          <a:p>
            <a:endParaRPr lang="en-GB" dirty="0"/>
          </a:p>
          <a:p>
            <a:r>
              <a:rPr lang="en-GB" dirty="0" err="1" smtClean="0"/>
              <a:t>Spatialdataframes</a:t>
            </a:r>
            <a:r>
              <a:rPr lang="en-GB" dirty="0" smtClean="0"/>
              <a:t> and </a:t>
            </a:r>
            <a:r>
              <a:rPr lang="en-GB" dirty="0" err="1" smtClean="0"/>
              <a:t>sf</a:t>
            </a:r>
            <a:r>
              <a:rPr lang="en-GB" dirty="0" smtClean="0"/>
              <a:t> – </a:t>
            </a:r>
            <a:r>
              <a:rPr lang="en-GB" dirty="0" smtClean="0"/>
              <a:t>almost </a:t>
            </a:r>
            <a:r>
              <a:rPr lang="en-GB" dirty="0" smtClean="0"/>
              <a:t>like normal </a:t>
            </a:r>
            <a:r>
              <a:rPr lang="en-GB" dirty="0" err="1" smtClean="0"/>
              <a:t>dataframes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739949"/>
            <a:ext cx="4104456" cy="471338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b="1" u="sng" dirty="0" smtClean="0"/>
              <a:t>Interactive</a:t>
            </a:r>
          </a:p>
          <a:p>
            <a:pPr>
              <a:buNone/>
            </a:pPr>
            <a:r>
              <a:rPr lang="en-GB" b="1" u="sng" dirty="0" smtClean="0"/>
              <a:t> </a:t>
            </a:r>
          </a:p>
          <a:p>
            <a:r>
              <a:rPr lang="en-GB" dirty="0" err="1" smtClean="0"/>
              <a:t>Plotly</a:t>
            </a:r>
            <a:r>
              <a:rPr lang="en-GB" dirty="0" smtClean="0"/>
              <a:t> – </a:t>
            </a:r>
            <a:r>
              <a:rPr lang="en-GB" dirty="0" err="1" smtClean="0"/>
              <a:t>ggplotly</a:t>
            </a:r>
            <a:endParaRPr lang="en-GB" dirty="0" smtClean="0"/>
          </a:p>
          <a:p>
            <a:r>
              <a:rPr lang="en-GB" dirty="0" err="1" smtClean="0"/>
              <a:t>Ggiraph</a:t>
            </a:r>
            <a:r>
              <a:rPr lang="en-GB" dirty="0" smtClean="0"/>
              <a:t> (based on </a:t>
            </a:r>
            <a:r>
              <a:rPr lang="en-GB" dirty="0" err="1" smtClean="0"/>
              <a:t>ggplot</a:t>
            </a:r>
            <a:r>
              <a:rPr lang="en-GB" dirty="0" smtClean="0"/>
              <a:t>)</a:t>
            </a:r>
          </a:p>
          <a:p>
            <a:r>
              <a:rPr lang="en-GB" dirty="0" smtClean="0"/>
              <a:t> leaflet, </a:t>
            </a:r>
            <a:r>
              <a:rPr lang="en-GB" dirty="0" err="1" smtClean="0"/>
              <a:t>mapview</a:t>
            </a:r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95536" y="1772816"/>
            <a:ext cx="53285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GB" sz="32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base plots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err="1" smtClean="0"/>
              <a:t>ggmap</a:t>
            </a:r>
            <a:r>
              <a:rPr lang="en-GB" sz="3200" dirty="0" smtClean="0"/>
              <a:t>, </a:t>
            </a:r>
            <a:r>
              <a:rPr lang="en-GB" sz="3200" dirty="0" err="1" smtClean="0"/>
              <a:t>tmap</a:t>
            </a:r>
            <a:endParaRPr lang="en-GB" sz="3200" dirty="0" smtClean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lattice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200" dirty="0" smtClean="0"/>
              <a:t>sp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Picture 7" descr="C:\Users\jamiev01\Desktop\inde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56376" y="2996952"/>
            <a:ext cx="432048" cy="432048"/>
          </a:xfrm>
          <a:prstGeom prst="rect">
            <a:avLst/>
          </a:prstGeom>
          <a:noFill/>
        </p:spPr>
      </p:pic>
      <p:pic>
        <p:nvPicPr>
          <p:cNvPr id="6145" name="Picture 1" descr="C:\Users\jamiev01\Desktop\inde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2996952"/>
            <a:ext cx="432048" cy="432048"/>
          </a:xfrm>
          <a:prstGeom prst="rect">
            <a:avLst/>
          </a:prstGeom>
          <a:noFill/>
        </p:spPr>
      </p:pic>
      <p:pic>
        <p:nvPicPr>
          <p:cNvPr id="10" name="Picture 1" descr="C:\Users\jamiev01\Desktop\inde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72400" y="4653136"/>
            <a:ext cx="432048" cy="432048"/>
          </a:xfrm>
          <a:prstGeom prst="rect">
            <a:avLst/>
          </a:prstGeom>
          <a:noFill/>
        </p:spPr>
      </p:pic>
      <p:pic>
        <p:nvPicPr>
          <p:cNvPr id="11" name="Picture 1" descr="C:\Users\jamiev01\Desktop\index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4797152"/>
            <a:ext cx="432048" cy="4320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Leaflet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similar style syntax to </a:t>
            </a:r>
            <a:r>
              <a:rPr lang="en-GB" dirty="0" err="1" smtClean="0"/>
              <a:t>ggplot</a:t>
            </a:r>
            <a:r>
              <a:rPr lang="en-GB" dirty="0" smtClean="0"/>
              <a:t>, </a:t>
            </a:r>
            <a:r>
              <a:rPr lang="en-GB" dirty="0" err="1" smtClean="0"/>
              <a:t>plotly</a:t>
            </a:r>
            <a:r>
              <a:rPr lang="en-GB" dirty="0" smtClean="0"/>
              <a:t>, etc, layer after layer.</a:t>
            </a:r>
          </a:p>
          <a:p>
            <a:endParaRPr lang="en-GB" dirty="0" smtClean="0"/>
          </a:p>
          <a:p>
            <a:r>
              <a:rPr lang="en-GB" dirty="0" smtClean="0"/>
              <a:t>Lots of possibilities </a:t>
            </a:r>
          </a:p>
          <a:p>
            <a:endParaRPr lang="en-GB" dirty="0"/>
          </a:p>
          <a:p>
            <a:r>
              <a:rPr lang="en-GB" dirty="0" err="1" smtClean="0"/>
              <a:t>Javascript</a:t>
            </a:r>
            <a:r>
              <a:rPr lang="en-GB" dirty="0" smtClean="0"/>
              <a:t> library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Saving maps as images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Webshot</a:t>
            </a:r>
            <a:r>
              <a:rPr lang="en-GB" dirty="0" smtClean="0"/>
              <a:t> for leaflet</a:t>
            </a:r>
          </a:p>
          <a:p>
            <a:endParaRPr lang="en-GB" dirty="0"/>
          </a:p>
          <a:p>
            <a:r>
              <a:rPr lang="en-GB" dirty="0" smtClean="0"/>
              <a:t>Non-interactive versions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098" name="AutoShape 2" descr="Image result for thumbs down re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00" name="AutoShape 4" descr="data:image/png;base64,iVBORw0KGgoAAAANSUhEUgAAAOEAAADhCAMAAAAJbSJIAAAAkFBMVEX/AAD/////k5P//Pz/+Pj/7Oz/09P/7+//5+f/3Nz/6ur/4uL/z8//9vb/ubn/l5f/X1//xcX/SEj/Dg7/ior/np7/dnb/jo7/TU3/W1v/RET/r6//qqr/vLz/ysr/Ghr/fHz/OTn/bGz/LS3/Jib/Zmb/gYH/VVX/pqb/IiL/Pj7/Fhb/eHj/f3//MzP/m5sh0BpWAAAIQUlEQVR4nO2da5eaOhSGidxFUEQExQuCoON09P//u2PbddpRE0hCEmSvvp9byTOBZF+SvTWkRPpPGb5v27Zpjl1rF26D7HyOp9NksVjkeb74qdE0Pmfb0PLM+7/zjft/EfBoTcBvkKQbtuk43h0niJOvYjW/fkQarT7LeVXfgjvu2Da6kMoh9J37NG03t68qve6pofA6psVocwe1OccinNCxtlm8KNKSfrpodF3V52Ay7pnQnmTTupqXQtG+6XNdLTaW3xOhs02K0+VDFtwf7S+zOjBVExq75HSVD/eX8lCE6gh1+7xWx/ZXH18u5QLbhVA3rbgXvN9ahWMaSH5CcxKn/eH90nrjtTNyEhpWtvzsme+n0rMnhdAOFn1P3x+tNoZwQjeZHfvm+qaPwhJKaGyLa99MzyozcYROIs1g6aS6YcGhJ9Tt3alvEqKWZLuclvC+9R36xmjSD6IlR0XoW1mh0CrjUkKyyCkI3azu0XKh1WfAR2iHt/z0Dlt7uw6ET5FIaIx3cb6aC3ZkZepGRTh2rcku3CRFet0Ph+239u2E2dvt5WzCm6jfCUd9D7GjduAJJ+AJ8ZE4QIQfWEBIhAl4Qgc6YU7w9cEQfpI8fTCEOclDhEJ4JEbBoRAWxLQUFMIzCRAK4YGcqgFCmJJjpkAIL3i/AhBhFBMjpkAItcOGJtY2ZELtuABvl2on/HoKiFA7JriPERLhfRoxmwYsQu0je/GhgBFq2vR5TQVHqI0M6ITaFDyhloEnXHvQCR/jiiAJTw50wnILnTA6QyfU4n+EQxf8t7QMoBOmHnTCQgdOGD3Y3hAJDy50wkf3CSDh2odO+HQ0Chxh9HxuCBph+RIWBka4fo17wyJMMUk2UIRzXJ4UEmHpYgBBEYLPPR2xgJAI9/hENyBCbYE9+AWJUKtxZ9lBEWoz+BnS9RY64WMQCiShpj0jwiN83vgBEkYedEKtMqATfgTQCbUl9IiwlrrQCY/gMzPw84cPUW+YhKN/hIPXP8LhC/xKA/8sxjWETjizgRNGDzVAIBLOHeiEjyk2gITQ4zSH5xTbd8JzWTKUMn5HRZf45ZLed0Lfcbe3ukrfvawXSdFphElcvNaJMtwsmfc9WA7tC3wdTHwlLOv21uXncKoCtlpf+qToe8hsWhEvcxOrmZmjQS06CbGKaUNFunhIiFyEaDOMYnu/RFcX40W3vsdNryu+0FcbIVr2PXB6bUglB5oJzVnfA6dWRXpNW2pfWsMpNEh6TVsI9U3fA6fWjfCatlVoNQfzKa4JhTFaa9BOLn0PnVaESsLtVXYHs/ETqnq3Ew5mPV3yEqJt1144inThJkR532OnU8RP6AzkS+QnHIp9ineBqQj1YewYHQjRpO/BU6n9FDRZxqLv0dMIP3bK3gjuAKJvh06E+ub9N8WvToTI/tE3QKsIhQWpe5RY794B4sLaG+FF2Zu/p6R2OgyddOq+GRpF7DTD0itIqJNxTWdVUc1O6fxQCng7Tth7a6yEnrBPMZpNQ8/WkeGPPXcXbG5JvZzNOzT0xF0l4SBEO0H5msPmJUtk2J4VBpt4lM/WzB3BogVxBlk7Wm2FtCNrKImr30ndyS7Mpj9WB9qQ+2rX1IWVjVDPBAT609Z2d+jnnJqO51lBXFfrxoztPp80N+1kI0R6d0dq39wI7vmBum4YvjcJzslydSkf/8D7dLSz2zogMhIiNO3qDm9Yn/ggw7/PrXuX55h0XWWZCfWkG2DasChIETMhQt08qamIXtss4iA08g6AxOZh0sRBiMwOfsaFmOeTJR5C5PAnM1Y0W4VQcREir+IlLHhbpHOLjxB5K07CZUvnV/HiJEQuZ8fO4RDyZt0G85beteMyUWeE6vfyxE+IMh77rcGvkKQOhFw5/tc6TrLVgRAZMQdiY/9lGepCiHwOKzxu/1mx6kTIc1KjUL3UdCNELnP87ap6qelIyBEKV+1cdCVEO9Y9o6ZzzYWpMyEKGAkPir2L7oQ660WU1yI5UtWdEPk5G2Gl1vgWQIgcRm9RbSxKBCGy2HLgtYhnUksIIdqWTIhKX1MxhDrbAcZuQWFGiSFEPpP5tlYZMxVEiEyWA+GRSrtGFCFyWSaxEvVUCgkjZLJtSoW7vjhCnSWfUav7EsURIofBk8JW/JUjgYRowuBJqXP1RRKyHH6bKfMwRBIy7YrK1hqhhMijD4QTzzCJllhCFNIHwlUlEgUTIvr4Yq3I/hZNaFA7UntFa41oQoaEjaINQzghog71X9XYNeIJx9QxDTVJGvGEKKStHLIS/2yMJBDqU0rCqPnInSBJIEQerQm+kPDwF8kgRAHlMdRURYBfCqGe0xEeVRinUgiRSxldVBE5lUNIuymeFNg1kgh1ukk8Kgi6SSJEId0kJvLtGlmEiK4KUyU/qy+N0KWKaFwJF84EShoh5UkU+R+iNEJkUUU0YukfojxCg8o8zaWHa+QR0uVN5Z+KlkhIFbO5SE95yySkuQDOdkeIRzIJae6eRMMmpDHAh01IY9hIDwzLJbTAzyFqX2uGTpi1AX4OndBvs7/LoRO27vpUl4I7STZh21oj/9i3bEK75X7USHqOTTZh27UT+dcvZBMiq3GtUXCFRjph8/FaBbcvpBPq5ybCafsPdJV0wsayi2sFR6PkEzbdNlWRfJJP6JNrE8l38JEKwoYSr0pu6ikgJNbtWSo5qqCA0CbsF2s1574UEKIb9jUth3piCCMb5wevVd2cUUGIMLbpSdkhYSWELxGpKFd390kNoZM+foJnJSdpfksNIbK+r6eFNcQ7M21ypv+bp8tQbWkMVYRIN8Mkz5P26mOi9R943qey8wKyo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02" name="AutoShape 6" descr="data:image/png;base64,iVBORw0KGgoAAAANSUhEUgAAAOEAAADhCAMAAAAJbSJIAAAAkFBMVEX/AAD/////k5P//Pz/+Pj/7Oz/09P/7+//5+f/3Nz/6ur/4uL/z8//9vb/ubn/l5f/X1//xcX/SEj/Dg7/ior/np7/dnb/jo7/TU3/W1v/RET/r6//qqr/vLz/ysr/Ghr/fHz/OTn/bGz/LS3/Jib/Zmb/gYH/VVX/pqb/IiL/Pj7/Fhb/eHj/f3//MzP/m5sh0BpWAAAIQUlEQVR4nO2da5eaOhSGidxFUEQExQuCoON09P//u2PbddpRE0hCEmSvvp9byTOBZF+SvTWkRPpPGb5v27Zpjl1rF26D7HyOp9NksVjkeb74qdE0Pmfb0PLM+7/zjft/EfBoTcBvkKQbtuk43h0niJOvYjW/fkQarT7LeVXfgjvu2Da6kMoh9J37NG03t68qve6pofA6psVocwe1OccinNCxtlm8KNKSfrpodF3V52Ay7pnQnmTTupqXQtG+6XNdLTaW3xOhs02K0+VDFtwf7S+zOjBVExq75HSVD/eX8lCE6gh1+7xWx/ZXH18u5QLbhVA3rbgXvN9ahWMaSH5CcxKn/eH90nrjtTNyEhpWtvzsme+n0rMnhdAOFn1P3x+tNoZwQjeZHfvm+qaPwhJKaGyLa99MzyozcYROIs1g6aS6YcGhJ9Tt3alvEqKWZLuclvC+9R36xmjSD6IlR0XoW1mh0CrjUkKyyCkI3azu0XKh1WfAR2iHt/z0Dlt7uw6ET5FIaIx3cb6aC3ZkZepGRTh2rcku3CRFet0Ph+239u2E2dvt5WzCm6jfCUd9D7GjduAJJ+AJ8ZE4QIQfWEBIhAl4Qgc6YU7w9cEQfpI8fTCEOclDhEJ4JEbBoRAWxLQUFMIzCRAK4YGcqgFCmJJjpkAIL3i/AhBhFBMjpkAItcOGJtY2ZELtuABvl2on/HoKiFA7JriPERLhfRoxmwYsQu0je/GhgBFq2vR5TQVHqI0M6ITaFDyhloEnXHvQCR/jiiAJTw50wnILnTA6QyfU4n+EQxf8t7QMoBOmHnTCQgdOGD3Y3hAJDy50wkf3CSDh2odO+HQ0Chxh9HxuCBph+RIWBka4fo17wyJMMUk2UIRzXJ4UEmHpYgBBEYLPPR2xgJAI9/hENyBCbYE9+AWJUKtxZ9lBEWoz+BnS9RY64WMQCiShpj0jwiN83vgBEkYedEKtMqATfgTQCbUl9IiwlrrQCY/gMzPw84cPUW+YhKN/hIPXP8LhC/xKA/8sxjWETjizgRNGDzVAIBLOHeiEjyk2gITQ4zSH5xTbd8JzWTKUMn5HRZf45ZLed0Lfcbe3ukrfvawXSdFphElcvNaJMtwsmfc9WA7tC3wdTHwlLOv21uXncKoCtlpf+qToe8hsWhEvcxOrmZmjQS06CbGKaUNFunhIiFyEaDOMYnu/RFcX40W3vsdNryu+0FcbIVr2PXB6bUglB5oJzVnfA6dWRXpNW2pfWsMpNEh6TVsI9U3fA6fWjfCatlVoNQfzKa4JhTFaa9BOLn0PnVaESsLtVXYHs/ETqnq3Ew5mPV3yEqJt1144inThJkR532OnU8RP6AzkS+QnHIp9ineBqQj1YewYHQjRpO/BU6n9FDRZxqLv0dMIP3bK3gjuAKJvh06E+ub9N8WvToTI/tE3QKsIhQWpe5RY794B4sLaG+FF2Zu/p6R2OgyddOq+GRpF7DTD0itIqJNxTWdVUc1O6fxQCng7Tth7a6yEnrBPMZpNQ8/WkeGPPXcXbG5JvZzNOzT0xF0l4SBEO0H5msPmJUtk2J4VBpt4lM/WzB3BogVxBlk7Wm2FtCNrKImr30ndyS7Mpj9WB9qQ+2rX1IWVjVDPBAT609Z2d+jnnJqO51lBXFfrxoztPp80N+1kI0R6d0dq39wI7vmBum4YvjcJzslydSkf/8D7dLSz2zogMhIiNO3qDm9Yn/ggw7/PrXuX55h0XWWZCfWkG2DasChIETMhQt08qamIXtss4iA08g6AxOZh0sRBiMwOfsaFmOeTJR5C5PAnM1Y0W4VQcREir+IlLHhbpHOLjxB5K07CZUvnV/HiJEQuZ8fO4RDyZt0G85beteMyUWeE6vfyxE+IMh77rcGvkKQOhFw5/tc6TrLVgRAZMQdiY/9lGepCiHwOKzxu/1mx6kTIc1KjUL3UdCNELnP87ap6qelIyBEKV+1cdCVEO9Y9o6ZzzYWpMyEKGAkPir2L7oQ660WU1yI5UtWdEPk5G2Gl1vgWQIgcRm9RbSxKBCGy2HLgtYhnUksIIdqWTIhKX1MxhDrbAcZuQWFGiSFEPpP5tlYZMxVEiEyWA+GRSrtGFCFyWSaxEvVUCgkjZLJtSoW7vjhCnSWfUav7EsURIofBk8JW/JUjgYRowuBJqXP1RRKyHH6bKfMwRBIy7YrK1hqhhMijD4QTzzCJllhCFNIHwlUlEgUTIvr4Yq3I/hZNaFA7UntFa41oQoaEjaINQzghog71X9XYNeIJx9QxDTVJGvGEKKStHLIS/2yMJBDqU0rCqPnInSBJIEQerQm+kPDwF8kgRAHlMdRURYBfCqGe0xEeVRinUgiRSxldVBE5lUNIuymeFNg1kgh1ukk8Kgi6SSJEId0kJvLtGlmEiK4KUyU/qy+N0KWKaFwJF84EShoh5UkU+R+iNEJkUUU0YukfojxCg8o8zaWHa+QR0uVN5Z+KlkhIFbO5SE95yySkuQDOdkeIRzIJae6eRMMmpDHAh01IY9hIDwzLJbTAzyFqX2uGTpi1AX4OndBvs7/LoRO27vpUl4I7STZh21oj/9i3bEK75X7USHqOTTZh27UT+dcvZBMiq3GtUXCFRjph8/FaBbcvpBPq5ybCafsPdJV0wsayi2sFR6PkEzbdNlWRfJJP6JNrE8l38JEKwoYSr0pu6ikgJNbtWSo5qqCA0CbsF2s1574UEKIb9jUth3piCCMb5wevVd2cUUGIMLbpSdkhYSWELxGpKFd390kNoZM+foJnJSdpfksNIbK+r6eFNcQ7M21ypv+bp8tQbWkMVYRIN8Mkz5P26mOi9R943qey8wKyo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103" name="Picture 7" descr="C:\Users\jamiev01\Desktop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1700808"/>
            <a:ext cx="576064" cy="5760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Things I don’t know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So many:</a:t>
            </a:r>
          </a:p>
          <a:p>
            <a:pPr lvl="1"/>
            <a:r>
              <a:rPr lang="en-GB" dirty="0" smtClean="0"/>
              <a:t>Raster  (packages raster and </a:t>
            </a:r>
            <a:r>
              <a:rPr lang="en-GB" dirty="0" err="1" smtClean="0"/>
              <a:t>rastervis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Selecting a map area and that updates charts</a:t>
            </a:r>
          </a:p>
          <a:p>
            <a:pPr lvl="1"/>
            <a:r>
              <a:rPr lang="en-GB" dirty="0" smtClean="0"/>
              <a:t>Optimize performance</a:t>
            </a:r>
          </a:p>
          <a:p>
            <a:pPr lvl="1"/>
            <a:r>
              <a:rPr lang="en-GB" dirty="0" smtClean="0"/>
              <a:t>Spatial analysis</a:t>
            </a:r>
          </a:p>
          <a:p>
            <a:pPr lvl="1"/>
            <a:r>
              <a:rPr lang="en-GB" dirty="0" smtClean="0"/>
              <a:t>Geo-JSON</a:t>
            </a:r>
          </a:p>
          <a:p>
            <a:pPr lvl="1"/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Some useful links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hlinkClick r:id="rId2"/>
              </a:rPr>
              <a:t>https://cran.r-project.org/doc/contrib/intro-spatial-rl.pdf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>
                <a:hlinkClick r:id="rId3"/>
              </a:rPr>
              <a:t>https://cran.r-project.org/web/views/Spatial.html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>
                <a:hlinkClick r:id="rId4"/>
              </a:rPr>
              <a:t>http://www.rspatial.org/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>
                <a:hlinkClick r:id="rId5"/>
              </a:rPr>
              <a:t>http://geog.uoregon.edu/bartlein/courses/geog495/lec07.html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>
                <a:hlinkClick r:id="rId6"/>
              </a:rPr>
              <a:t>https://cengel.github.io/rspatial/</a:t>
            </a:r>
            <a:r>
              <a:rPr lang="en-GB" dirty="0" smtClean="0"/>
              <a:t> </a:t>
            </a:r>
          </a:p>
          <a:p>
            <a:endParaRPr lang="en-GB" dirty="0" smtClean="0"/>
          </a:p>
          <a:p>
            <a:r>
              <a:rPr lang="en-GB" dirty="0" smtClean="0">
                <a:hlinkClick r:id="rId7"/>
              </a:rPr>
              <a:t>https://rstudio.github.io/leaflet/</a:t>
            </a:r>
            <a:endParaRPr lang="en-GB" dirty="0" smtClean="0"/>
          </a:p>
          <a:p>
            <a:pPr>
              <a:buNone/>
            </a:pPr>
            <a:endParaRPr lang="en-GB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0" y="6525344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225</Words>
  <Application>Microsoft Office PowerPoint</Application>
  <PresentationFormat>On-screen Show (4:3)</PresentationFormat>
  <Paragraphs>74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Maps in R and Shiny</vt:lpstr>
      <vt:lpstr>To start</vt:lpstr>
      <vt:lpstr>Types of objects and reading shp</vt:lpstr>
      <vt:lpstr>Manipulation </vt:lpstr>
      <vt:lpstr>Visualization</vt:lpstr>
      <vt:lpstr>Leaflet</vt:lpstr>
      <vt:lpstr>Saving maps as images</vt:lpstr>
      <vt:lpstr>Things I don’t know</vt:lpstr>
      <vt:lpstr>Some useful links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Maps in Shiny</dc:title>
  <dc:creator>Jaime Villacampa</dc:creator>
  <cp:lastModifiedBy>Jaime Villacampa</cp:lastModifiedBy>
  <cp:revision>44</cp:revision>
  <dcterms:created xsi:type="dcterms:W3CDTF">2018-06-15T09:05:00Z</dcterms:created>
  <dcterms:modified xsi:type="dcterms:W3CDTF">2018-07-24T12:43:17Z</dcterms:modified>
</cp:coreProperties>
</file>