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669088" cy="98679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38C25"/>
    <a:srgbClr val="F6FB33"/>
    <a:srgbClr val="CC0000"/>
    <a:srgbClr val="FF3300"/>
    <a:srgbClr val="7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131" autoAdjust="0"/>
  </p:normalViewPr>
  <p:slideViewPr>
    <p:cSldViewPr>
      <p:cViewPr varScale="1">
        <p:scale>
          <a:sx n="90" d="100"/>
          <a:sy n="90" d="100"/>
        </p:scale>
        <p:origin x="13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890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t" anchorCtr="0" compatLnSpc="1">
            <a:prstTxWarp prst="textNoShape">
              <a:avLst/>
            </a:prstTxWarp>
          </a:bodyPr>
          <a:lstStyle>
            <a:lvl1pPr defTabSz="9071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"/>
            <a:ext cx="2890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t" anchorCtr="0" compatLnSpc="1">
            <a:prstTxWarp prst="textNoShape">
              <a:avLst/>
            </a:prstTxWarp>
          </a:bodyPr>
          <a:lstStyle>
            <a:lvl1pPr algn="r" defTabSz="9071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6"/>
            <a:ext cx="2890838" cy="4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b" anchorCtr="0" compatLnSpc="1">
            <a:prstTxWarp prst="textNoShape">
              <a:avLst/>
            </a:prstTxWarp>
          </a:bodyPr>
          <a:lstStyle>
            <a:lvl1pPr defTabSz="9071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75776"/>
            <a:ext cx="2890838" cy="4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b" anchorCtr="0" compatLnSpc="1">
            <a:prstTxWarp prst="textNoShape">
              <a:avLst/>
            </a:prstTxWarp>
          </a:bodyPr>
          <a:lstStyle>
            <a:lvl1pPr algn="r" defTabSz="907163">
              <a:defRPr sz="1200"/>
            </a:lvl1pPr>
          </a:lstStyle>
          <a:p>
            <a:pPr>
              <a:defRPr/>
            </a:pPr>
            <a:fld id="{005E27B7-5074-458A-B1B7-EB007D02CB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44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890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t" anchorCtr="0" compatLnSpc="1">
            <a:prstTxWarp prst="textNoShape">
              <a:avLst/>
            </a:prstTxWarp>
          </a:bodyPr>
          <a:lstStyle>
            <a:lvl1pPr defTabSz="9071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3"/>
            <a:ext cx="2890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t" anchorCtr="0" compatLnSpc="1">
            <a:prstTxWarp prst="textNoShape">
              <a:avLst/>
            </a:prstTxWarp>
          </a:bodyPr>
          <a:lstStyle>
            <a:lvl1pPr algn="r" defTabSz="9071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1" y="4686301"/>
            <a:ext cx="489108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6"/>
            <a:ext cx="2890838" cy="4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b" anchorCtr="0" compatLnSpc="1">
            <a:prstTxWarp prst="textNoShape">
              <a:avLst/>
            </a:prstTxWarp>
          </a:bodyPr>
          <a:lstStyle>
            <a:lvl1pPr defTabSz="9071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75776"/>
            <a:ext cx="2890838" cy="4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3" tIns="45332" rIns="90663" bIns="45332" numCol="1" anchor="b" anchorCtr="0" compatLnSpc="1">
            <a:prstTxWarp prst="textNoShape">
              <a:avLst/>
            </a:prstTxWarp>
          </a:bodyPr>
          <a:lstStyle>
            <a:lvl1pPr algn="r" defTabSz="907163">
              <a:defRPr sz="1200"/>
            </a:lvl1pPr>
          </a:lstStyle>
          <a:p>
            <a:pPr>
              <a:defRPr/>
            </a:pPr>
            <a:fld id="{51B12C88-F530-4FD0-AF8D-8FE0065CD01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155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584" y="2492896"/>
            <a:ext cx="7088832" cy="64807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A2B0F-57E9-47C3-9F2F-E644AE246210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A94A-DAB6-4132-A948-27B05732E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516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C1590-8BF1-4F7C-B510-2A275CF94722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070A-F55D-4DE6-B7A6-62CD577D3C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9E32-2680-48FE-9D91-DE9C880A24AE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7EF6E-CBE8-4FCC-A784-A0DB427512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FCCBC-C795-4C93-8FE9-E9F6CBDAF1B5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849EF-D358-41FF-866F-3580BF543C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FFC-7E36-40DC-9D7C-27A84A597DBF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2E57B-D997-4FE1-ACB6-B3028740A8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00" y="260648"/>
            <a:ext cx="6120000" cy="61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F8FCA-0DF1-477C-BDC5-FB0254682B04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2B851-24C3-42B4-BC41-FC727C6B7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1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F8FCA-0DF1-477C-BDC5-FB0254682B04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2B851-24C3-42B4-BC41-FC727C6B7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88853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5700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DBB38-D45F-43DE-8ED0-98E071CB2AB2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C6B0-6567-4BDC-B669-E7F82FD8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48CBA-B623-4DC7-B4AB-46359E0EB9F5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66322-BCB8-4531-8BB8-2883964BC3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155F3-4F2F-45DD-9158-FDB25856A474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EDA29-65D5-4020-A63A-3C4EB8683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2386608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31841" y="1124744"/>
            <a:ext cx="5554960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8FCC-2439-4012-A164-A82E04A19C35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EDA29-65D5-4020-A63A-3C4EB8683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Notes and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92" y="1124744"/>
            <a:ext cx="2386608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44" y="1124744"/>
            <a:ext cx="5554960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8FCC-2439-4012-A164-A82E04A19C35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EDA29-65D5-4020-A63A-3C4EB8683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2228-A4DF-4897-B07E-D38D5A7254A1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C9F0D-2456-4A9B-9AB7-2EA46228D0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7F78-680E-4BA5-953D-11C14C5A2081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63993-3C89-419B-8E1B-2DF98F9E0F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229"/>
            <a:ext cx="2133600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9827E7-D94E-4EC1-8CE5-56187E24448F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229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3229"/>
            <a:ext cx="2133600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F96217F-4F90-451B-BCC4-6DB19234BC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17BE1E-ED89-4B9F-98D9-4C15CB5E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53FE8-13A9-4C9A-A6FC-A5CE3845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Want to have an option to select a CPP (council) area using the map</a:t>
            </a:r>
          </a:p>
          <a:p>
            <a:endParaRPr lang="en-GB" dirty="0"/>
          </a:p>
          <a:p>
            <a:r>
              <a:rPr lang="en-GB" dirty="0"/>
              <a:t>Then we want the map to show that CPP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33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Panel with 2 maps:</a:t>
            </a:r>
          </a:p>
          <a:p>
            <a:pPr lvl="1"/>
            <a:r>
              <a:rPr lang="en-GB" dirty="0"/>
              <a:t>When no community is selected – show Scotland with CPP shapefiles</a:t>
            </a:r>
          </a:p>
          <a:p>
            <a:pPr lvl="1"/>
            <a:r>
              <a:rPr lang="en-GB" dirty="0"/>
              <a:t>When a community is selected – show IGZs in that CPP</a:t>
            </a:r>
          </a:p>
          <a:p>
            <a:r>
              <a:rPr lang="en-GB" dirty="0"/>
              <a:t>Use </a:t>
            </a:r>
            <a:r>
              <a:rPr lang="en-GB" dirty="0" err="1"/>
              <a:t>ObserveEvent</a:t>
            </a:r>
            <a:r>
              <a:rPr lang="en-GB" dirty="0"/>
              <a:t> and </a:t>
            </a:r>
            <a:r>
              <a:rPr lang="en-GB" dirty="0" err="1"/>
              <a:t>updateSelectizeInput</a:t>
            </a:r>
            <a:r>
              <a:rPr lang="en-GB" dirty="0"/>
              <a:t> so that clicking on map will update CPP selection</a:t>
            </a:r>
          </a:p>
          <a:p>
            <a:r>
              <a:rPr lang="en-GB" dirty="0"/>
              <a:t>The second map is generated once a CPP is selected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F8FCA-0DF1-477C-BDC5-FB0254682B04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2B851-24C3-42B4-BC41-FC727C6B7C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0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F8FCA-0DF1-477C-BDC5-FB0254682B04}" type="datetime2">
              <a:rPr lang="en-GB" smtClean="0"/>
              <a:pPr>
                <a:defRPr/>
              </a:pPr>
              <a:t>Thursday, 24 January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2B851-24C3-42B4-BC41-FC727C6B7C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3717032"/>
            <a:ext cx="744855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56" t="19059"/>
          <a:stretch/>
        </p:blipFill>
        <p:spPr>
          <a:xfrm>
            <a:off x="611560" y="1844824"/>
            <a:ext cx="8160965" cy="917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410399"/>
      </p:ext>
    </p:extLst>
  </p:cSld>
  <p:clrMapOvr>
    <a:masterClrMapping/>
  </p:clrMapOvr>
</p:sld>
</file>

<file path=ppt/theme/theme1.xml><?xml version="1.0" encoding="utf-8"?>
<a:theme xmlns:a="http://schemas.openxmlformats.org/drawingml/2006/main" name="Is Modified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82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Is Modified template</vt:lpstr>
      <vt:lpstr>Problem</vt:lpstr>
      <vt:lpstr>Solution</vt:lpstr>
      <vt:lpstr>PowerPoint Presentation</vt:lpstr>
    </vt:vector>
  </TitlesOfParts>
  <Company>The Improvement Service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cp:lastModifiedBy>Connachan, Cara</cp:lastModifiedBy>
  <cp:revision>108</cp:revision>
  <cp:lastPrinted>2014-03-24T12:03:29Z</cp:lastPrinted>
  <dcterms:created xsi:type="dcterms:W3CDTF">2014-03-20T15:28:10Z</dcterms:created>
  <dcterms:modified xsi:type="dcterms:W3CDTF">2019-01-24T14:52:28Z</dcterms:modified>
</cp:coreProperties>
</file>