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McCreath" initials="RM" lastIdx="2" clrIdx="0">
    <p:extLst>
      <p:ext uri="{19B8F6BF-5375-455C-9EA6-DF929625EA0E}">
        <p15:presenceInfo xmlns:p15="http://schemas.microsoft.com/office/powerpoint/2012/main" userId="f8c953ea499d0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Attendees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SPSO</c:v>
                </c:pt>
                <c:pt idx="1">
                  <c:v>SportsScotland</c:v>
                </c:pt>
                <c:pt idx="2">
                  <c:v>Scottish Government</c:v>
                </c:pt>
                <c:pt idx="3">
                  <c:v>Scottish Funding Council</c:v>
                </c:pt>
                <c:pt idx="4">
                  <c:v>Public Health Scotland</c:v>
                </c:pt>
                <c:pt idx="5">
                  <c:v>NHS Education Scotland</c:v>
                </c:pt>
                <c:pt idx="6">
                  <c:v>National Records of Scotland</c:v>
                </c:pt>
                <c:pt idx="7">
                  <c:v>Improvement Service</c:v>
                </c:pt>
                <c:pt idx="8">
                  <c:v>FCDO</c:v>
                </c:pt>
                <c:pt idx="9">
                  <c:v>Audit Scotland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19</c:v>
                </c:pt>
                <c:pt idx="3">
                  <c:v>3</c:v>
                </c:pt>
                <c:pt idx="4">
                  <c:v>27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D-4140-896F-B0D1CF8CE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3028367"/>
        <c:axId val="933818943"/>
      </c:barChart>
      <c:catAx>
        <c:axId val="933028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818943"/>
        <c:crosses val="autoZero"/>
        <c:auto val="1"/>
        <c:lblAlgn val="ctr"/>
        <c:lblOffset val="100"/>
        <c:noMultiLvlLbl val="0"/>
      </c:catAx>
      <c:valAx>
        <c:axId val="933818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2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10:36:58.398" idx="1">
    <p:pos x="10" y="10"/>
    <p:text>Update with details from sign-up form.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141F2-84B1-7143-B758-3D2B076D8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GB" sz="4400" dirty="0">
                <a:solidFill>
                  <a:schemeClr val="tx1"/>
                </a:solidFill>
                <a:latin typeface="Calibri Light" panose="020F0302020204030204" pitchFamily="34" charset="0"/>
                <a:ea typeface="Open Sans Light" panose="020B0306030504020204" pitchFamily="34" charset="0"/>
                <a:cs typeface="Calibri Light" panose="020F0302020204030204" pitchFamily="34" charset="0"/>
              </a:rPr>
              <a:t>Scottish Public Sector</a:t>
            </a:r>
            <a:r>
              <a:rPr lang="en-GB" sz="4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Communicating Analysis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Mosaic of blue circles on a white background">
            <a:extLst>
              <a:ext uri="{FF2B5EF4-FFF2-40B4-BE49-F238E27FC236}">
                <a16:creationId xmlns:a16="http://schemas.microsoft.com/office/drawing/2014/main" id="{6C3BD213-817F-4770-9E5A-EBB1BEF0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6403" r="26067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  <p:pic>
        <p:nvPicPr>
          <p:cNvPr id="6" name="Graphic 5" descr="Radio microphone with solid fill">
            <a:extLst>
              <a:ext uri="{FF2B5EF4-FFF2-40B4-BE49-F238E27FC236}">
                <a16:creationId xmlns:a16="http://schemas.microsoft.com/office/drawing/2014/main" id="{8B3DA6AD-E249-0E4D-91A4-6FDD2988A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681" y="4218120"/>
            <a:ext cx="913364" cy="913364"/>
          </a:xfrm>
          <a:prstGeom prst="rect">
            <a:avLst/>
          </a:prstGeom>
        </p:spPr>
      </p:pic>
      <p:pic>
        <p:nvPicPr>
          <p:cNvPr id="8" name="Graphic 7" descr="Chat with solid fill">
            <a:extLst>
              <a:ext uri="{FF2B5EF4-FFF2-40B4-BE49-F238E27FC236}">
                <a16:creationId xmlns:a16="http://schemas.microsoft.com/office/drawing/2014/main" id="{87FC1302-D880-2240-9CC2-1AAB297A7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5278955"/>
            <a:ext cx="913364" cy="913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D4B26-0E96-0342-912C-B40F7A26DE4D}"/>
              </a:ext>
            </a:extLst>
          </p:cNvPr>
          <p:cNvSpPr txBox="1"/>
          <p:nvPr/>
        </p:nvSpPr>
        <p:spPr>
          <a:xfrm>
            <a:off x="2114550" y="4449471"/>
            <a:ext cx="3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Mute while not talking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01FF8-9F50-3D4C-B933-465805789E67}"/>
              </a:ext>
            </a:extLst>
          </p:cNvPr>
          <p:cNvSpPr txBox="1"/>
          <p:nvPr/>
        </p:nvSpPr>
        <p:spPr>
          <a:xfrm>
            <a:off x="2114550" y="5500643"/>
            <a:ext cx="389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 questions to the chat</a:t>
            </a:r>
          </a:p>
        </p:txBody>
      </p:sp>
    </p:spTree>
    <p:extLst>
      <p:ext uri="{BB962C8B-B14F-4D97-AF65-F5344CB8AC3E}">
        <p14:creationId xmlns:p14="http://schemas.microsoft.com/office/powerpoint/2010/main" val="14248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B4EF190-EA57-4243-A99F-91BAC56BA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142715"/>
              </p:ext>
            </p:extLst>
          </p:nvPr>
        </p:nvGraphicFramePr>
        <p:xfrm>
          <a:off x="3842951" y="719666"/>
          <a:ext cx="746622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D35B36-9780-7540-9E3A-FAD5868407F8}"/>
              </a:ext>
            </a:extLst>
          </p:cNvPr>
          <p:cNvSpPr txBox="1"/>
          <p:nvPr/>
        </p:nvSpPr>
        <p:spPr>
          <a:xfrm>
            <a:off x="1063486" y="2767279"/>
            <a:ext cx="2676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venir Next LT Pro Light" panose="020B0304020202020204" pitchFamily="34" charset="77"/>
              </a:rPr>
              <a:t>Over </a:t>
            </a:r>
            <a:r>
              <a:rPr lang="en-GB" sz="2400" b="1" dirty="0">
                <a:latin typeface="Avenir Next LT Pro" panose="020B0504020202020204" pitchFamily="34" charset="77"/>
              </a:rPr>
              <a:t>65 people </a:t>
            </a:r>
            <a:br>
              <a:rPr lang="en-GB" sz="2400" dirty="0">
                <a:latin typeface="Avenir Next LT Pro Light" panose="020B0304020202020204" pitchFamily="34" charset="77"/>
              </a:rPr>
            </a:br>
            <a:r>
              <a:rPr lang="en-GB" sz="2400" dirty="0">
                <a:latin typeface="Avenir Next LT Pro Light" panose="020B0304020202020204" pitchFamily="34" charset="77"/>
              </a:rPr>
              <a:t>registered from </a:t>
            </a:r>
            <a:br>
              <a:rPr lang="en-GB" sz="2400" dirty="0">
                <a:latin typeface="Avenir Next LT Pro Light" panose="020B0304020202020204" pitchFamily="34" charset="77"/>
              </a:rPr>
            </a:br>
            <a:r>
              <a:rPr lang="en-GB" sz="2400" b="1" dirty="0">
                <a:latin typeface="Avenir Next LT Pro" panose="020B0504020202020204" pitchFamily="34" charset="77"/>
              </a:rPr>
              <a:t>10 Public Sector </a:t>
            </a:r>
            <a:br>
              <a:rPr lang="en-GB" sz="2400" b="1" dirty="0">
                <a:latin typeface="Avenir Next LT Pro" panose="020B0504020202020204" pitchFamily="34" charset="77"/>
              </a:rPr>
            </a:br>
            <a:r>
              <a:rPr lang="en-GB" sz="2400" b="1" dirty="0">
                <a:latin typeface="Avenir Next LT Pro" panose="020B0504020202020204" pitchFamily="34" charset="77"/>
              </a:rPr>
              <a:t>organisations</a:t>
            </a:r>
            <a:r>
              <a:rPr lang="en-GB" sz="2400" dirty="0">
                <a:latin typeface="Avenir Next LT Pro Light" panose="020B0304020202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2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5335-609B-194C-ABE7-CB5050A1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7D5-B861-5040-9350-AF74C4FF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solidFill>
                  <a:schemeClr val="tx1">
                    <a:alpha val="70000"/>
                  </a:schemeClr>
                </a:solidFill>
              </a:rPr>
              <a:t>Presentation 1 – </a:t>
            </a:r>
            <a:r>
              <a:rPr lang="en-GB" sz="2400" i="1" dirty="0">
                <a:solidFill>
                  <a:schemeClr val="tx1">
                    <a:alpha val="70000"/>
                  </a:schemeClr>
                </a:solidFill>
              </a:rPr>
              <a:t>Name(s) (Organisation)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solidFill>
                  <a:schemeClr val="tx1">
                    <a:alpha val="70000"/>
                  </a:schemeClr>
                </a:solidFill>
              </a:rPr>
              <a:t>Presentation 2 – </a:t>
            </a:r>
            <a:r>
              <a:rPr lang="en-GB" sz="2400" i="1" dirty="0">
                <a:solidFill>
                  <a:schemeClr val="tx1">
                    <a:alpha val="70000"/>
                  </a:schemeClr>
                </a:solidFill>
              </a:rPr>
              <a:t>Name(s) (Organisation)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solidFill>
                  <a:schemeClr val="tx1">
                    <a:alpha val="70000"/>
                  </a:schemeClr>
                </a:solidFill>
              </a:rPr>
              <a:t>Presentation 3 – </a:t>
            </a:r>
            <a:r>
              <a:rPr lang="en-GB" sz="2400" i="1" dirty="0">
                <a:solidFill>
                  <a:schemeClr val="tx1">
                    <a:alpha val="70000"/>
                  </a:schemeClr>
                </a:solidFill>
              </a:rPr>
              <a:t>Name(s) (Organisation)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solidFill>
                  <a:schemeClr val="tx1">
                    <a:alpha val="70000"/>
                  </a:schemeClr>
                </a:solidFill>
              </a:rPr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29124888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C301B"/>
      </a:dk2>
      <a:lt2>
        <a:srgbClr val="F1F0F3"/>
      </a:lt2>
      <a:accent1>
        <a:srgbClr val="97A84F"/>
      </a:accent1>
      <a:accent2>
        <a:srgbClr val="B09E62"/>
      </a:accent2>
      <a:accent3>
        <a:srgbClr val="80AC65"/>
      </a:accent3>
      <a:accent4>
        <a:srgbClr val="53B0A0"/>
      </a:accent4>
      <a:accent5>
        <a:srgbClr val="4CABC9"/>
      </a:accent5>
      <a:accent6>
        <a:srgbClr val="658BD4"/>
      </a:accent6>
      <a:hlink>
        <a:srgbClr val="7A6DB0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Calibri Light</vt:lpstr>
      <vt:lpstr>Open Sans Light</vt:lpstr>
      <vt:lpstr>Sabon Next LT</vt:lpstr>
      <vt:lpstr>Wingdings</vt:lpstr>
      <vt:lpstr>LuminousVTI</vt:lpstr>
      <vt:lpstr>Scottish Public Sector Communicating Analysis in R</vt:lpstr>
      <vt:lpstr>PowerPoint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Public Sector Communicating Analysis in R</dc:title>
  <dc:creator>Russell McCreath</dc:creator>
  <cp:lastModifiedBy>Russell McCreath</cp:lastModifiedBy>
  <cp:revision>10</cp:revision>
  <dcterms:created xsi:type="dcterms:W3CDTF">2021-03-19T10:40:42Z</dcterms:created>
  <dcterms:modified xsi:type="dcterms:W3CDTF">2021-06-14T09:37:54Z</dcterms:modified>
</cp:coreProperties>
</file>