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2BC6-B7CF-4AAC-A214-F8FF516EC39D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984-2B06-47A3-ADCC-9BA10B59F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790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2BC6-B7CF-4AAC-A214-F8FF516EC39D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984-2B06-47A3-ADCC-9BA10B59F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7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33F2BC6-B7CF-4AAC-A214-F8FF516EC39D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8CDA984-2B06-47A3-ADCC-9BA10B59F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1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2BC6-B7CF-4AAC-A214-F8FF516EC39D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984-2B06-47A3-ADCC-9BA10B59F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17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3F2BC6-B7CF-4AAC-A214-F8FF516EC39D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CDA984-2B06-47A3-ADCC-9BA10B59F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696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2BC6-B7CF-4AAC-A214-F8FF516EC39D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984-2B06-47A3-ADCC-9BA10B59F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48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2BC6-B7CF-4AAC-A214-F8FF516EC39D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984-2B06-47A3-ADCC-9BA10B59F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38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2BC6-B7CF-4AAC-A214-F8FF516EC39D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984-2B06-47A3-ADCC-9BA10B59F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97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2BC6-B7CF-4AAC-A214-F8FF516EC39D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984-2B06-47A3-ADCC-9BA10B59F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9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2BC6-B7CF-4AAC-A214-F8FF516EC39D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984-2B06-47A3-ADCC-9BA10B59F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9817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2BC6-B7CF-4AAC-A214-F8FF516EC39D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DA984-2B06-47A3-ADCC-9BA10B59F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07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33F2BC6-B7CF-4AAC-A214-F8FF516EC39D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8CDA984-2B06-47A3-ADCC-9BA10B59F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30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nalytical.workbench@gov.sco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Poverty in Scotland</a:t>
            </a:r>
            <a:br>
              <a:rPr lang="en-GB" dirty="0" smtClean="0"/>
            </a:br>
            <a:r>
              <a:rPr lang="en-GB" dirty="0" err="1" smtClean="0"/>
              <a:t>data.gov.scot</a:t>
            </a:r>
            <a:r>
              <a:rPr lang="en-GB" dirty="0" smtClean="0"/>
              <a:t>/poverty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How to customise the R Markdown default html </a:t>
            </a:r>
            <a:r>
              <a:rPr lang="en-GB" sz="3200" dirty="0"/>
              <a:t>o</a:t>
            </a:r>
            <a:r>
              <a:rPr lang="en-GB" sz="3200" dirty="0" smtClean="0"/>
              <a:t>utput to </a:t>
            </a:r>
            <a:r>
              <a:rPr lang="en-GB" sz="3200" dirty="0" smtClean="0"/>
              <a:t>make official-looking Official Statistics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723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in </a:t>
            </a:r>
            <a:r>
              <a:rPr lang="en-GB" sz="3600" dirty="0" err="1" smtClean="0"/>
              <a:t>Rstudio</a:t>
            </a:r>
            <a:r>
              <a:rPr lang="en-GB" sz="3600" dirty="0" smtClean="0"/>
              <a:t>: File -&gt; New file -&gt; R Markdown… -&gt; OK</a:t>
            </a:r>
          </a:p>
          <a:p>
            <a:r>
              <a:rPr lang="en-GB" sz="3600" dirty="0"/>
              <a:t>K</a:t>
            </a:r>
            <a:r>
              <a:rPr lang="en-GB" sz="3600" dirty="0" smtClean="0"/>
              <a:t>nit… -&gt; Save File as “</a:t>
            </a:r>
            <a:r>
              <a:rPr lang="en-GB" sz="3600" dirty="0" err="1" smtClean="0"/>
              <a:t>index.Rmd</a:t>
            </a:r>
            <a:r>
              <a:rPr lang="en-GB" sz="3600" dirty="0" smtClean="0"/>
              <a:t>” </a:t>
            </a:r>
            <a:r>
              <a:rPr lang="en-GB" sz="3600" dirty="0" smtClean="0"/>
              <a:t>on </a:t>
            </a:r>
            <a:r>
              <a:rPr lang="en-GB" sz="3600" dirty="0" smtClean="0"/>
              <a:t>your C drive</a:t>
            </a:r>
          </a:p>
          <a:p>
            <a:r>
              <a:rPr lang="en-GB" sz="3600" dirty="0" smtClean="0"/>
              <a:t>add 6 files to same directory (list on next slide)</a:t>
            </a:r>
          </a:p>
          <a:p>
            <a:r>
              <a:rPr lang="en-GB" sz="3600" dirty="0" smtClean="0"/>
              <a:t>Knit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6604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 files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_</a:t>
            </a:r>
            <a:r>
              <a:rPr lang="en-GB" sz="3600" dirty="0" err="1" smtClean="0"/>
              <a:t>site.yml</a:t>
            </a:r>
            <a:endParaRPr lang="en-GB" sz="3600" dirty="0" smtClean="0"/>
          </a:p>
          <a:p>
            <a:pPr marL="0" indent="0">
              <a:buNone/>
            </a:pPr>
            <a:r>
              <a:rPr lang="en-GB" sz="3600" dirty="0" smtClean="0"/>
              <a:t>_template.html</a:t>
            </a:r>
          </a:p>
          <a:p>
            <a:pPr marL="0" indent="0">
              <a:buNone/>
            </a:pPr>
            <a:r>
              <a:rPr lang="en-GB" sz="3600" dirty="0" smtClean="0"/>
              <a:t>_navbar.html</a:t>
            </a:r>
          </a:p>
          <a:p>
            <a:pPr marL="0" indent="0">
              <a:buNone/>
            </a:pPr>
            <a:r>
              <a:rPr lang="en-GB" sz="3600" dirty="0" smtClean="0"/>
              <a:t>_footer.html</a:t>
            </a:r>
          </a:p>
          <a:p>
            <a:pPr marL="0" indent="0">
              <a:buNone/>
            </a:pPr>
            <a:r>
              <a:rPr lang="en-GB" sz="3600" dirty="0" smtClean="0"/>
              <a:t>styles.css</a:t>
            </a:r>
          </a:p>
          <a:p>
            <a:pPr marL="0" indent="0">
              <a:buNone/>
            </a:pPr>
            <a:r>
              <a:rPr lang="en-GB" sz="3600" dirty="0" err="1" smtClean="0"/>
              <a:t>img</a:t>
            </a:r>
            <a:r>
              <a:rPr lang="en-GB" sz="3600" dirty="0" smtClean="0"/>
              <a:t>/</a:t>
            </a:r>
            <a:r>
              <a:rPr lang="en-GB" sz="3600" dirty="0" err="1" smtClean="0"/>
              <a:t>sglogo.svg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27956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6 files: github.com/</a:t>
            </a:r>
            <a:r>
              <a:rPr lang="en-GB" sz="3200" dirty="0" err="1" smtClean="0"/>
              <a:t>DataScienceScotland</a:t>
            </a:r>
            <a:r>
              <a:rPr lang="en-GB" sz="3200" dirty="0" smtClean="0"/>
              <a:t>/</a:t>
            </a:r>
            <a:r>
              <a:rPr lang="en-GB" sz="3200" dirty="0" err="1" smtClean="0"/>
              <a:t>poverty_template</a:t>
            </a:r>
            <a:endParaRPr lang="en-GB" sz="3200" dirty="0"/>
          </a:p>
          <a:p>
            <a:r>
              <a:rPr lang="en-GB" sz="3200" dirty="0" smtClean="0"/>
              <a:t>all code for poverty report: github.com/</a:t>
            </a:r>
            <a:r>
              <a:rPr lang="en-GB" sz="3200" dirty="0" err="1" smtClean="0"/>
              <a:t>DataScienceScotland</a:t>
            </a:r>
            <a:r>
              <a:rPr lang="en-GB" sz="3200" dirty="0" smtClean="0"/>
              <a:t>/poverty-publications</a:t>
            </a:r>
          </a:p>
          <a:p>
            <a:r>
              <a:rPr lang="en-GB" sz="3200" dirty="0" smtClean="0"/>
              <a:t>poverty report: </a:t>
            </a:r>
            <a:r>
              <a:rPr lang="en-GB" sz="3200" dirty="0" err="1" smtClean="0"/>
              <a:t>data.gov.scot</a:t>
            </a:r>
            <a:r>
              <a:rPr lang="en-GB" sz="3200" dirty="0" smtClean="0"/>
              <a:t>/poverty</a:t>
            </a:r>
          </a:p>
          <a:p>
            <a:r>
              <a:rPr lang="en-GB" sz="3200" dirty="0"/>
              <a:t>information about getting </a:t>
            </a:r>
            <a:r>
              <a:rPr lang="en-GB" sz="3200" dirty="0" smtClean="0"/>
              <a:t>publications </a:t>
            </a:r>
            <a:r>
              <a:rPr lang="en-GB" sz="3200" dirty="0"/>
              <a:t>on </a:t>
            </a:r>
            <a:r>
              <a:rPr lang="en-GB" sz="3200" dirty="0" err="1" smtClean="0"/>
              <a:t>data.gov.scot</a:t>
            </a:r>
            <a:r>
              <a:rPr lang="en-GB" sz="3200" dirty="0" smtClean="0"/>
              <a:t>: contact </a:t>
            </a:r>
            <a:r>
              <a:rPr lang="en-GB" sz="3200" dirty="0" err="1" smtClean="0">
                <a:hlinkClick r:id="rId2"/>
              </a:rPr>
              <a:t>analytical.workbench@gov.scot</a:t>
            </a:r>
            <a:r>
              <a:rPr lang="en-GB" sz="3200" dirty="0" smtClean="0"/>
              <a:t> (SG, NRS, </a:t>
            </a:r>
            <a:r>
              <a:rPr lang="en-GB" sz="3200" dirty="0" err="1" smtClean="0"/>
              <a:t>PHS</a:t>
            </a:r>
            <a:r>
              <a:rPr lang="en-GB" sz="3200" dirty="0" smtClean="0"/>
              <a:t>, </a:t>
            </a:r>
            <a:r>
              <a:rPr lang="en-GB" sz="3200" dirty="0" err="1" smtClean="0"/>
              <a:t>RoS</a:t>
            </a:r>
            <a:r>
              <a:rPr lang="en-GB" sz="3200" dirty="0" smtClean="0"/>
              <a:t> only at the moment)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4661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384</TotalTime>
  <Words>110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Banded</vt:lpstr>
      <vt:lpstr>Poverty in Scotland data.gov.scot/poverty</vt:lpstr>
      <vt:lpstr>Live demonstration</vt:lpstr>
      <vt:lpstr>6 files</vt:lpstr>
      <vt:lpstr>Find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in Scotland data/gov.scot/poverty</dc:title>
  <dc:creator>Waldmann M (Maike)</dc:creator>
  <cp:lastModifiedBy>Waldmann M (Maike)</cp:lastModifiedBy>
  <cp:revision>5</cp:revision>
  <dcterms:created xsi:type="dcterms:W3CDTF">2021-03-30T09:38:46Z</dcterms:created>
  <dcterms:modified xsi:type="dcterms:W3CDTF">2021-03-31T15:16:52Z</dcterms:modified>
</cp:coreProperties>
</file>