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3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56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18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105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39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314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121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65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3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80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29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27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63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82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74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6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0E36-CB02-4452-A592-8228E3151D37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FF885-7E08-410B-B37F-0E9C0159A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133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Richard.haigh@gov.sc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169" y="207963"/>
            <a:ext cx="9144000" cy="2387600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Proxifier on scots for secure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access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brief guide on the use of new software to enable analysts to securely access external analytics and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 the scots network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6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84" y="506223"/>
            <a:ext cx="9905998" cy="1478570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What is Proxifier?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Free VPNs are a Privacy Nightmare: Here's Why -- Security Today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29" y="1840122"/>
            <a:ext cx="61912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46484" y="1748589"/>
            <a:ext cx="39704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Through </a:t>
            </a:r>
            <a:r>
              <a:rPr lang="en-GB" dirty="0" smtClean="0"/>
              <a:t>the SCOTS </a:t>
            </a:r>
            <a:r>
              <a:rPr lang="en-GB" dirty="0"/>
              <a:t>VPN, you may </a:t>
            </a:r>
            <a:r>
              <a:rPr lang="en-GB" dirty="0" smtClean="0"/>
              <a:t>make </a:t>
            </a:r>
            <a:r>
              <a:rPr lang="en-GB" dirty="0"/>
              <a:t>a connection to </a:t>
            </a:r>
            <a:r>
              <a:rPr lang="en-GB" dirty="0" smtClean="0"/>
              <a:t>pre-approved </a:t>
            </a:r>
            <a:r>
              <a:rPr lang="en-GB" dirty="0"/>
              <a:t>internet </a:t>
            </a:r>
            <a:r>
              <a:rPr lang="en-GB" dirty="0" smtClean="0"/>
              <a:t>URLs. </a:t>
            </a:r>
            <a:r>
              <a:rPr lang="en-GB" dirty="0"/>
              <a:t>Because you are making a connection </a:t>
            </a:r>
            <a:r>
              <a:rPr lang="en-GB" dirty="0" smtClean="0"/>
              <a:t>through </a:t>
            </a:r>
            <a:r>
              <a:rPr lang="en-GB" dirty="0"/>
              <a:t>the VPN, the </a:t>
            </a:r>
            <a:r>
              <a:rPr lang="en-GB" dirty="0" smtClean="0"/>
              <a:t>iTECS can </a:t>
            </a:r>
            <a:r>
              <a:rPr lang="en-GB" dirty="0"/>
              <a:t>limit what you can and cannot access. In this way, </a:t>
            </a:r>
            <a:r>
              <a:rPr lang="en-GB" dirty="0" smtClean="0"/>
              <a:t>SG </a:t>
            </a:r>
            <a:r>
              <a:rPr lang="en-GB" dirty="0"/>
              <a:t>security teams can control traffic and access to </a:t>
            </a:r>
            <a:r>
              <a:rPr lang="en-GB" dirty="0" smtClean="0"/>
              <a:t>malicious </a:t>
            </a:r>
            <a:r>
              <a:rPr lang="en-GB" dirty="0"/>
              <a:t>website </a:t>
            </a:r>
            <a:r>
              <a:rPr lang="en-GB" dirty="0" smtClean="0"/>
              <a:t>which </a:t>
            </a:r>
            <a:r>
              <a:rPr lang="en-GB" dirty="0"/>
              <a:t>may compromise the security of the </a:t>
            </a:r>
            <a:r>
              <a:rPr lang="en-GB" dirty="0" smtClean="0"/>
              <a:t>network.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Unfortunately this means most </a:t>
            </a:r>
            <a:r>
              <a:rPr lang="en-GB" dirty="0"/>
              <a:t>analytical tools, including version </a:t>
            </a:r>
            <a:r>
              <a:rPr lang="en-GB" dirty="0" smtClean="0"/>
              <a:t>control through GitHub, </a:t>
            </a:r>
            <a:r>
              <a:rPr lang="en-GB" dirty="0" smtClean="0"/>
              <a:t>are </a:t>
            </a:r>
            <a:r>
              <a:rPr lang="en-GB" dirty="0"/>
              <a:t>not allowed on SCOTS as it </a:t>
            </a:r>
            <a:r>
              <a:rPr lang="en-GB" dirty="0" smtClean="0"/>
              <a:t>would also allow files </a:t>
            </a:r>
            <a:r>
              <a:rPr lang="en-GB" dirty="0"/>
              <a:t>which can contain malicious instructions.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45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metorrents Proxies List – 100% Working to Unblock LimeTorr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96" y="1180488"/>
            <a:ext cx="4753310" cy="359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73497" y="233508"/>
            <a:ext cx="9905998" cy="1478570"/>
          </a:xfrm>
        </p:spPr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3497" y="1355558"/>
            <a:ext cx="39704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Proxifier allows a specific list of traffic types to directly connect to a proxy web server and bypass the limitations of the SCOTS VPN. To help avoid compromising security, this is only allowed through </a:t>
            </a:r>
            <a:r>
              <a:rPr lang="en-GB" dirty="0" err="1" smtClean="0"/>
              <a:t>RStudio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What this means is that, providing you are programmatically accessing the API via R, you are able to use them from within a SCOTS environment without compromising the network.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90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4529" y="2463360"/>
            <a:ext cx="9905998" cy="1478570"/>
          </a:xfrm>
        </p:spPr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6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33445"/>
            <a:ext cx="9905999" cy="3541714"/>
          </a:xfrm>
        </p:spPr>
        <p:txBody>
          <a:bodyPr/>
          <a:lstStyle/>
          <a:p>
            <a:r>
              <a:rPr lang="en-GB" dirty="0" smtClean="0"/>
              <a:t>A limited number of Proxifier keys are currently available</a:t>
            </a:r>
          </a:p>
          <a:p>
            <a:r>
              <a:rPr lang="en-GB" dirty="0" smtClean="0"/>
              <a:t>Contact Richard Haigh via </a:t>
            </a:r>
            <a:r>
              <a:rPr lang="en-GB" dirty="0" err="1" smtClean="0">
                <a:hlinkClick r:id="rId2"/>
              </a:rPr>
              <a:t>Richard.haigh@gov.scot</a:t>
            </a:r>
            <a:endParaRPr lang="en-GB" dirty="0" smtClean="0"/>
          </a:p>
          <a:p>
            <a:r>
              <a:rPr lang="en-GB" dirty="0" smtClean="0"/>
              <a:t>Explain your reason for requesting and the intended use case along with the benefits it would bring to your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963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1244</TotalTime>
  <Words>235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Proxifier on scots for secure api access</vt:lpstr>
      <vt:lpstr>What is Proxifier? </vt:lpstr>
      <vt:lpstr>How it works</vt:lpstr>
      <vt:lpstr>demonstration</vt:lpstr>
      <vt:lpstr>How to request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Proxifier on scots for secure api access</dc:title>
  <dc:creator>Haigh R (Richard)</dc:creator>
  <cp:lastModifiedBy>Haigh R (Richard)</cp:lastModifiedBy>
  <cp:revision>6</cp:revision>
  <dcterms:created xsi:type="dcterms:W3CDTF">2021-03-29T11:26:41Z</dcterms:created>
  <dcterms:modified xsi:type="dcterms:W3CDTF">2021-03-30T11:29:33Z</dcterms:modified>
</cp:coreProperties>
</file>