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70" r:id="rId5"/>
    <p:sldId id="281" r:id="rId6"/>
    <p:sldId id="271" r:id="rId7"/>
    <p:sldId id="276" r:id="rId8"/>
    <p:sldId id="269" r:id="rId9"/>
    <p:sldId id="278" r:id="rId10"/>
    <p:sldId id="279" r:id="rId11"/>
    <p:sldId id="277" r:id="rId12"/>
    <p:sldId id="273" r:id="rId13"/>
    <p:sldId id="275" r:id="rId14"/>
    <p:sldId id="280" r:id="rId15"/>
    <p:sldId id="267" r:id="rId16"/>
    <p:sldId id="274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064-8E58-483D-8E4C-63F2BBD95D79}" type="datetimeFigureOut">
              <a:rPr lang="en-GB" smtClean="0"/>
              <a:pPr/>
              <a:t>22/10/2018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D260-6889-45BE-A594-12144D520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some </a:t>
            </a:r>
            <a:r>
              <a:rPr lang="en-GB" dirty="0" err="1" smtClean="0"/>
              <a:t>ggplots</a:t>
            </a:r>
            <a:r>
              <a:rPr lang="en-GB" dirty="0" smtClean="0"/>
              <a:t> things don’t work, performance, complex charts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prefers wide over long format, but I prefer long </a:t>
            </a:r>
            <a:r>
              <a:rPr lang="en-GB" dirty="0" err="1" smtClean="0"/>
              <a:t>vs</a:t>
            </a:r>
            <a:r>
              <a:rPr lang="en-GB" dirty="0" smtClean="0"/>
              <a:t> wide, there are ways, </a:t>
            </a:r>
            <a:r>
              <a:rPr lang="en-GB" dirty="0" err="1" smtClean="0"/>
              <a:t>colors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3BA9-4317-44A3-A413-FDC1F25865B6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F0A-36F3-4AEB-92F8-BCB881FCC6E2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41B-D94F-443B-B78C-61E6CCCBFE37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0CD-AFD3-4A52-9959-F834B762E5D3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429-65BB-4DC5-AD48-272BEBCCC4A0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AC5D-FA1B-46BA-B0C3-481E3FA6F116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CDCA-D37F-4982-8498-4CAB8246C11C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A3FF-E767-4157-AC7B-73AEB01CBFC8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EED6-7B8B-4C45-B159-850E1E1ED6C3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0655-5856-4A0E-AEAB-23CBD8FC489A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E41D-A520-4D42-AE90-CCF3B3E0EBF5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5ADC-CCD3-4516-BE2F-32E468562D00}" type="datetime1">
              <a:rPr lang="en-GB" smtClean="0"/>
              <a:pPr/>
              <a:t>22/10/2018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lot.ly/" TargetMode="External"/><Relationship Id="rId2" Type="http://schemas.openxmlformats.org/officeDocument/2006/relationships/hyperlink" Target="https://plot.ly/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riddyp.github.io/interactive-heatmaps/" TargetMode="External"/><Relationship Id="rId5" Type="http://schemas.openxmlformats.org/officeDocument/2006/relationships/hyperlink" Target="https://github.com/Health-SocialCare-Scotland/ScotPHO-profile-tool" TargetMode="External"/><Relationship Id="rId4" Type="http://schemas.openxmlformats.org/officeDocument/2006/relationships/hyperlink" Target="https://github.com/Health-SocialCare-Scotland/ScotPHO-website-char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38" y="908720"/>
            <a:ext cx="86296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AutoShape 4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2" name="AutoShape 10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4" name="AutoShape 12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GB" dirty="0" err="1" smtClean="0"/>
              <a:t>Plotly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47664" y="5085184"/>
            <a:ext cx="6400800" cy="1517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 Villacampa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Senior Information Analyst - </a:t>
            </a:r>
            <a:r>
              <a:rPr lang="en-GB" sz="3200" dirty="0" smtClean="0">
                <a:solidFill>
                  <a:schemeClr val="tx1">
                    <a:tint val="75000"/>
                  </a:schemeClr>
                </a:solidFill>
              </a:rPr>
              <a:t>NHS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/ScotPHO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Jaime.villacampa@nhs.net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 </a:t>
            </a:r>
            <a:r>
              <a:rPr lang="en-GB" dirty="0" smtClean="0"/>
              <a:t>with long labels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2" descr="plotlylonglabel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3667125" cy="2638426"/>
          </a:xfrm>
          <a:prstGeom prst="rect">
            <a:avLst/>
          </a:prstGeom>
          <a:noFill/>
        </p:spPr>
      </p:pic>
      <p:pic>
        <p:nvPicPr>
          <p:cNvPr id="8" name="Picture 4" descr="plotlylonglabel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25144"/>
            <a:ext cx="2085975" cy="1790701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2119" y="2996952"/>
            <a:ext cx="5201881" cy="342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4149080"/>
            <a:ext cx="3312368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solution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652120" y="2492896"/>
            <a:ext cx="4026024" cy="1451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</a:t>
            </a:r>
            <a:r>
              <a:rPr lang="en-GB" dirty="0" smtClean="0"/>
              <a:t>to setup palettes to factors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 l="1041" r="2140"/>
          <a:stretch>
            <a:fillRect/>
          </a:stretch>
        </p:blipFill>
        <p:spPr bwMode="auto">
          <a:xfrm>
            <a:off x="0" y="2996952"/>
            <a:ext cx="9144000" cy="201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evil toolbar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21088"/>
            <a:ext cx="9144000" cy="204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8880"/>
            <a:ext cx="88569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advanced </a:t>
            </a:r>
            <a:r>
              <a:rPr lang="en-GB" dirty="0" smtClean="0"/>
              <a:t>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Subplots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420888"/>
            <a:ext cx="66960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advanced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HTML titles and elements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 b="88023"/>
          <a:stretch>
            <a:fillRect/>
          </a:stretch>
        </p:blipFill>
        <p:spPr bwMode="auto">
          <a:xfrm>
            <a:off x="251520" y="2348880"/>
            <a:ext cx="859777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 t="27273"/>
          <a:stretch>
            <a:fillRect/>
          </a:stretch>
        </p:blipFill>
        <p:spPr bwMode="auto">
          <a:xfrm>
            <a:off x="0" y="3284984"/>
            <a:ext cx="870043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509120"/>
            <a:ext cx="889248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 cstate="print"/>
          <a:srcRect l="24186" b="7276"/>
          <a:stretch>
            <a:fillRect/>
          </a:stretch>
        </p:blipFill>
        <p:spPr bwMode="auto">
          <a:xfrm>
            <a:off x="827584" y="5949280"/>
            <a:ext cx="3528392" cy="4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7" cstate="print"/>
          <a:srcRect b="33333"/>
          <a:stretch>
            <a:fillRect/>
          </a:stretch>
        </p:blipFill>
        <p:spPr bwMode="auto">
          <a:xfrm>
            <a:off x="1" y="3810328"/>
            <a:ext cx="9144000" cy="41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advanced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Tooltips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9097349" cy="2964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bit of advanced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Linked </a:t>
            </a:r>
            <a:r>
              <a:rPr lang="en-GB" dirty="0" smtClean="0"/>
              <a:t>charts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218" name="Picture 2" descr="enter image description here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276872"/>
            <a:ext cx="6171642" cy="4114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</a:t>
            </a:r>
            <a:r>
              <a:rPr lang="en-GB" dirty="0" err="1" smtClean="0"/>
              <a:t>Plotly</a:t>
            </a:r>
            <a:r>
              <a:rPr lang="en-GB" dirty="0" smtClean="0"/>
              <a:t> is not that great 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can be buggy</a:t>
            </a:r>
          </a:p>
          <a:p>
            <a:endParaRPr lang="en-GB" dirty="0" smtClean="0"/>
          </a:p>
          <a:p>
            <a:r>
              <a:rPr lang="en-GB" dirty="0" smtClean="0"/>
              <a:t>Overly complex charts</a:t>
            </a:r>
          </a:p>
          <a:p>
            <a:endParaRPr lang="en-GB" dirty="0" smtClean="0"/>
          </a:p>
          <a:p>
            <a:r>
              <a:rPr lang="en-GB" dirty="0" smtClean="0"/>
              <a:t>Maps</a:t>
            </a:r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C:\Users\jamiev01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2492896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hlinkClick r:id="rId2"/>
              </a:rPr>
              <a:t>https://plot.ly/r/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3"/>
              </a:rPr>
              <a:t>https://community.plot.ly/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https://github.com/Health-SocialCare-Scotland/ScotPHO-website-charts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github.com/Health-SocialCare-Scotland/ScotPHO-profile-tool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hlinkClick r:id="rId6"/>
              </a:rPr>
              <a:t>http://chriddyp.github.io/interactive-heatmaps</a:t>
            </a:r>
            <a:r>
              <a:rPr lang="en-GB" dirty="0" smtClean="0">
                <a:hlinkClick r:id="rId6"/>
              </a:rPr>
              <a:t>/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 library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Python, R and web</a:t>
            </a:r>
          </a:p>
          <a:p>
            <a:endParaRPr lang="en-GB" dirty="0" smtClean="0"/>
          </a:p>
          <a:p>
            <a:r>
              <a:rPr lang="en-GB" dirty="0" smtClean="0"/>
              <a:t>Integration with Shiny as other visuals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Style of coding - layers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914399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Ggplotly</a:t>
            </a:r>
            <a:r>
              <a:rPr lang="en-GB" dirty="0" smtClean="0"/>
              <a:t>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 err="1" smtClean="0"/>
              <a:t>plotly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36912"/>
            <a:ext cx="9804285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Style </a:t>
            </a:r>
            <a:r>
              <a:rPr lang="en-GB" dirty="0" smtClean="0"/>
              <a:t>of </a:t>
            </a:r>
            <a:r>
              <a:rPr lang="en-GB" dirty="0" smtClean="0"/>
              <a:t>data: it prefers wide </a:t>
            </a:r>
            <a:r>
              <a:rPr lang="en-GB" dirty="0" err="1" smtClean="0"/>
              <a:t>vs</a:t>
            </a:r>
            <a:r>
              <a:rPr lang="en-GB" dirty="0" smtClean="0"/>
              <a:t> long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636912"/>
            <a:ext cx="630070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AutoShape 4" descr="Image result for wide vs long data"/>
          <p:cNvSpPr>
            <a:spLocks noChangeAspect="1" noChangeArrowheads="1"/>
          </p:cNvSpPr>
          <p:nvPr/>
        </p:nvSpPr>
        <p:spPr bwMode="auto">
          <a:xfrm>
            <a:off x="155575" y="-1608138"/>
            <a:ext cx="16859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014" name="AutoShape 6" descr="Image result for wide vs long data"/>
          <p:cNvSpPr>
            <a:spLocks noChangeAspect="1" noChangeArrowheads="1"/>
          </p:cNvSpPr>
          <p:nvPr/>
        </p:nvSpPr>
        <p:spPr bwMode="auto">
          <a:xfrm>
            <a:off x="155575" y="-1608138"/>
            <a:ext cx="168592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016" name="Picture 8" descr="Image result for wide vs long 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060848"/>
            <a:ext cx="2189981" cy="4367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of hosting the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Within Shiny</a:t>
            </a:r>
          </a:p>
          <a:p>
            <a:endParaRPr lang="en-GB" dirty="0" smtClean="0"/>
          </a:p>
          <a:p>
            <a:r>
              <a:rPr lang="en-GB" dirty="0" err="1" smtClean="0"/>
              <a:t>Plotly</a:t>
            </a:r>
            <a:r>
              <a:rPr lang="en-GB" dirty="0" smtClean="0"/>
              <a:t> account</a:t>
            </a:r>
          </a:p>
          <a:p>
            <a:endParaRPr lang="en-GB" dirty="0" smtClean="0"/>
          </a:p>
          <a:p>
            <a:r>
              <a:rPr lang="en-GB" dirty="0" smtClean="0"/>
              <a:t>HTML code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Web plots - discover R code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2856"/>
            <a:ext cx="9144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 </a:t>
            </a:r>
            <a:r>
              <a:rPr lang="en-GB" dirty="0" smtClean="0"/>
              <a:t>with long labels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2" descr="plotlylonglabel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3667125" cy="2638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tricks and advice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Issue </a:t>
            </a:r>
            <a:r>
              <a:rPr lang="en-GB" dirty="0" smtClean="0"/>
              <a:t>with long labels 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2" descr="plotlylonglabel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3667125" cy="2638426"/>
          </a:xfrm>
          <a:prstGeom prst="rect">
            <a:avLst/>
          </a:prstGeom>
          <a:noFill/>
        </p:spPr>
      </p:pic>
      <p:pic>
        <p:nvPicPr>
          <p:cNvPr id="8" name="Picture 4" descr="plotlylonglabels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25144"/>
            <a:ext cx="2085975" cy="1790701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4149080"/>
            <a:ext cx="3312368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solution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235</Words>
  <Application>Microsoft Office PowerPoint</Application>
  <PresentationFormat>On-screen Show (4:3)</PresentationFormat>
  <Paragraphs>101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Plotly</vt:lpstr>
      <vt:lpstr>What is it?</vt:lpstr>
      <vt:lpstr>How does it work</vt:lpstr>
      <vt:lpstr>How does it work</vt:lpstr>
      <vt:lpstr>How does it work</vt:lpstr>
      <vt:lpstr>Ways of hosting the charts</vt:lpstr>
      <vt:lpstr>Some tricks and advice</vt:lpstr>
      <vt:lpstr>Some tricks and advice</vt:lpstr>
      <vt:lpstr>Some tricks and advice</vt:lpstr>
      <vt:lpstr>Some tricks and advice</vt:lpstr>
      <vt:lpstr>Some tricks and advice</vt:lpstr>
      <vt:lpstr>Some tricks and advice</vt:lpstr>
      <vt:lpstr>A bit of advanced stuff</vt:lpstr>
      <vt:lpstr>A bit of advanced stuff</vt:lpstr>
      <vt:lpstr>A bit of advanced stuff</vt:lpstr>
      <vt:lpstr>A bit of advanced stuff</vt:lpstr>
      <vt:lpstr>Things Plotly is not that great for</vt:lpstr>
      <vt:lpstr>Some useful links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in Shiny</dc:title>
  <dc:creator>Jaime Villacampa</dc:creator>
  <cp:lastModifiedBy>Jaime Villacampa</cp:lastModifiedBy>
  <cp:revision>75</cp:revision>
  <dcterms:created xsi:type="dcterms:W3CDTF">2018-06-15T09:05:00Z</dcterms:created>
  <dcterms:modified xsi:type="dcterms:W3CDTF">2018-10-22T08:11:58Z</dcterms:modified>
</cp:coreProperties>
</file>