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7"/>
  </p:notesMasterIdLst>
  <p:handoutMasterIdLst>
    <p:handoutMasterId r:id="rId18"/>
  </p:handoutMasterIdLst>
  <p:sldIdLst>
    <p:sldId id="264" r:id="rId3"/>
    <p:sldId id="313" r:id="rId4"/>
    <p:sldId id="314" r:id="rId5"/>
    <p:sldId id="315" r:id="rId6"/>
    <p:sldId id="316" r:id="rId7"/>
    <p:sldId id="317" r:id="rId8"/>
    <p:sldId id="325" r:id="rId9"/>
    <p:sldId id="329" r:id="rId10"/>
    <p:sldId id="307" r:id="rId11"/>
    <p:sldId id="308" r:id="rId12"/>
    <p:sldId id="309" r:id="rId13"/>
    <p:sldId id="310" r:id="rId14"/>
    <p:sldId id="330" r:id="rId15"/>
    <p:sldId id="332" r:id="rId1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98A"/>
    <a:srgbClr val="FFFFFF"/>
    <a:srgbClr val="2DA197"/>
    <a:srgbClr val="703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62313" autoAdjust="0"/>
  </p:normalViewPr>
  <p:slideViewPr>
    <p:cSldViewPr showGuides="1">
      <p:cViewPr varScale="1">
        <p:scale>
          <a:sx n="67" d="100"/>
          <a:sy n="67"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6.xml" Id="rId8" /><Relationship Type="http://schemas.openxmlformats.org/officeDocument/2006/relationships/slide" Target="slides/slide11.xml" Id="rId13" /><Relationship Type="http://schemas.openxmlformats.org/officeDocument/2006/relationships/handoutMaster" Target="handoutMasters/handoutMaster1.xml" Id="rId18" /><Relationship Type="http://schemas.openxmlformats.org/officeDocument/2006/relationships/slide" Target="slides/slide1.xml" Id="rId3" /><Relationship Type="http://schemas.openxmlformats.org/officeDocument/2006/relationships/theme" Target="theme/theme1.xml" Id="rId21" /><Relationship Type="http://schemas.openxmlformats.org/officeDocument/2006/relationships/slide" Target="slides/slide5.xml" Id="rId7" /><Relationship Type="http://schemas.openxmlformats.org/officeDocument/2006/relationships/slide" Target="slides/slide10.xml" Id="rId12" /><Relationship Type="http://schemas.openxmlformats.org/officeDocument/2006/relationships/notesMaster" Target="notesMasters/notesMaster1.xml" Id="rId17" /><Relationship Type="http://schemas.openxmlformats.org/officeDocument/2006/relationships/slideMaster" Target="slideMasters/slideMaster1.xml" Id="rId2" /><Relationship Type="http://schemas.openxmlformats.org/officeDocument/2006/relationships/slide" Target="slides/slide14.xml" Id="rId16" /><Relationship Type="http://schemas.openxmlformats.org/officeDocument/2006/relationships/viewProps" Target="viewProps.xml" Id="rId20" /><Relationship Type="http://schemas.openxmlformats.org/officeDocument/2006/relationships/slide" Target="slides/slide4.xml" Id="rId6" /><Relationship Type="http://schemas.openxmlformats.org/officeDocument/2006/relationships/slide" Target="slides/slide9.xml" Id="rId11" /><Relationship Type="http://schemas.openxmlformats.org/officeDocument/2006/relationships/slide" Target="slides/slide3.xml" Id="rId5" /><Relationship Type="http://schemas.openxmlformats.org/officeDocument/2006/relationships/slide" Target="slides/slide13.xml" Id="rId15" /><Relationship Type="http://schemas.openxmlformats.org/officeDocument/2006/relationships/slide" Target="slides/slide8.xml" Id="rId10" /><Relationship Type="http://schemas.openxmlformats.org/officeDocument/2006/relationships/presProps" Target="presProps.xml" Id="rId19" /><Relationship Type="http://schemas.openxmlformats.org/officeDocument/2006/relationships/slide" Target="slides/slide2.xml" Id="rId4" /><Relationship Type="http://schemas.openxmlformats.org/officeDocument/2006/relationships/slide" Target="slides/slide7.xml" Id="rId9" /><Relationship Type="http://schemas.openxmlformats.org/officeDocument/2006/relationships/slide" Target="slides/slide12.xml" Id="rId14" /><Relationship Type="http://schemas.openxmlformats.org/officeDocument/2006/relationships/tableStyles" Target="tableStyles.xml" Id="rId22" /><Relationship Type="http://schemas.openxmlformats.org/officeDocument/2006/relationships/customXml" Target="/customXML/item3.xml" Id="Rfcc73bab26b649b2"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43345-C272-4A1F-9B7B-366870B1791C}"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7E39DCFD-ACAF-486A-81A1-A01DFC09DABE}" type="pres">
      <dgm:prSet presAssocID="{84043345-C272-4A1F-9B7B-366870B1791C}" presName="Name0" presStyleCnt="0">
        <dgm:presLayoutVars>
          <dgm:chMax val="7"/>
          <dgm:dir/>
          <dgm:resizeHandles val="exact"/>
        </dgm:presLayoutVars>
      </dgm:prSet>
      <dgm:spPr/>
    </dgm:pt>
  </dgm:ptLst>
  <dgm:cxnLst>
    <dgm:cxn modelId="{ECAAD8C4-F23D-49D8-AC44-5050ECFD526B}" type="presOf" srcId="{84043345-C272-4A1F-9B7B-366870B1791C}" destId="{7E39DCFD-ACAF-486A-81A1-A01DFC09DABE}" srcOrd="0"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440FAF3-5A0A-44A3-92DA-B47CAB84D41F}" type="datetimeFigureOut">
              <a:rPr lang="en-GB" smtClean="0"/>
              <a:t>29/10/2018</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88BFBD6B-6908-4ED8-B1D1-2B9AF8FFA5C0}" type="slidenum">
              <a:rPr lang="en-GB" smtClean="0"/>
              <a:t>‹#›</a:t>
            </a:fld>
            <a:endParaRPr lang="en-GB"/>
          </a:p>
        </p:txBody>
      </p:sp>
    </p:spTree>
    <p:extLst>
      <p:ext uri="{BB962C8B-B14F-4D97-AF65-F5344CB8AC3E}">
        <p14:creationId xmlns:p14="http://schemas.microsoft.com/office/powerpoint/2010/main" val="2817732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BFFE34D-09E9-48B8-8FCC-B4AD53DA9DB7}" type="datetimeFigureOut">
              <a:rPr lang="en-GB" smtClean="0"/>
              <a:t>29/10/2018</a:t>
            </a:fld>
            <a:endParaRPr lang="en-GB"/>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D62AAD69-CFD8-4A73-A023-5FE298BC72CC}" type="slidenum">
              <a:rPr lang="en-GB" smtClean="0"/>
              <a:t>‹#›</a:t>
            </a:fld>
            <a:endParaRPr lang="en-GB"/>
          </a:p>
        </p:txBody>
      </p:sp>
    </p:spTree>
    <p:extLst>
      <p:ext uri="{BB962C8B-B14F-4D97-AF65-F5344CB8AC3E}">
        <p14:creationId xmlns:p14="http://schemas.microsoft.com/office/powerpoint/2010/main" val="272734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co.org.uk/media/1545/cookies_guidance.pdf"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ico.org.uk/for-organisations/guide-to-the-general-data-protection-regulation-gdpr/lawful-basis-for-processing/consen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law is changing – ICO: https://ico.org.uk/for-organisations/guide-to-pecr/what-are-pecr/</a:t>
            </a:r>
          </a:p>
          <a:p>
            <a:r>
              <a:rPr lang="en-GB" b="1" i="1" dirty="0" smtClean="0"/>
              <a:t>“</a:t>
            </a:r>
            <a:r>
              <a:rPr lang="en-GB" b="1" i="1" dirty="0" err="1" smtClean="0"/>
              <a:t>PECR</a:t>
            </a:r>
            <a:r>
              <a:rPr lang="en-GB" b="1" i="1" dirty="0" smtClean="0"/>
              <a:t> have been amended five times. The more recent changes were made in 2016, to require anyone making a marketing call to display their number; and in 2018, to ban cold-calling of claims management services. This guide covers the latest version of </a:t>
            </a:r>
            <a:r>
              <a:rPr lang="en-GB" b="1" i="1" dirty="0" err="1" smtClean="0"/>
              <a:t>PECR</a:t>
            </a:r>
            <a:r>
              <a:rPr lang="en-GB" b="1" i="1" dirty="0" smtClean="0"/>
              <a:t>, which came into effect on 8 September 2018, with some updates to cover changes made by the </a:t>
            </a:r>
            <a:r>
              <a:rPr lang="en-GB" b="1" i="1" dirty="0" err="1" smtClean="0"/>
              <a:t>GDPR</a:t>
            </a:r>
            <a:r>
              <a:rPr lang="en-GB" b="1" i="1" dirty="0" smtClean="0"/>
              <a:t> from 25 May 2018.</a:t>
            </a:r>
          </a:p>
          <a:p>
            <a:r>
              <a:rPr lang="en-GB" b="1" i="1" dirty="0" smtClean="0"/>
              <a:t>The EU is in the process of replacing the e-privacy Directive with a new e-privacy Regulation to sit alongside the </a:t>
            </a:r>
            <a:r>
              <a:rPr lang="en-GB" b="1" i="1" dirty="0" err="1" smtClean="0"/>
              <a:t>GDPR</a:t>
            </a:r>
            <a:r>
              <a:rPr lang="en-GB" b="1" i="1" dirty="0" smtClean="0"/>
              <a:t>. However, the new Regulation is not yet agreed. For now, </a:t>
            </a:r>
            <a:r>
              <a:rPr lang="en-GB" b="1" i="1" dirty="0" err="1" smtClean="0"/>
              <a:t>PECR</a:t>
            </a:r>
            <a:r>
              <a:rPr lang="en-GB" b="1" i="1" dirty="0" smtClean="0"/>
              <a:t> continues to apply alongside the </a:t>
            </a:r>
            <a:r>
              <a:rPr lang="en-GB" b="1" i="1" dirty="0" err="1" smtClean="0"/>
              <a:t>GDPR</a:t>
            </a:r>
            <a:r>
              <a:rPr lang="en-GB" b="1" i="1" dirty="0" smtClean="0"/>
              <a:t>.”</a:t>
            </a:r>
          </a:p>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2</a:t>
            </a:fld>
            <a:endParaRPr lang="en-GB"/>
          </a:p>
        </p:txBody>
      </p:sp>
    </p:spTree>
    <p:extLst>
      <p:ext uri="{BB962C8B-B14F-4D97-AF65-F5344CB8AC3E}">
        <p14:creationId xmlns:p14="http://schemas.microsoft.com/office/powerpoint/2010/main" val="157690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11</a:t>
            </a:fld>
            <a:endParaRPr lang="en-GB"/>
          </a:p>
        </p:txBody>
      </p:sp>
    </p:spTree>
    <p:extLst>
      <p:ext uri="{BB962C8B-B14F-4D97-AF65-F5344CB8AC3E}">
        <p14:creationId xmlns:p14="http://schemas.microsoft.com/office/powerpoint/2010/main" val="1877891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ICO Guide to the Privacy and Electronic Communications Regulations</a:t>
            </a:r>
            <a:r>
              <a:rPr lang="en-GB" b="0" baseline="0" dirty="0" smtClean="0"/>
              <a:t>: </a:t>
            </a:r>
            <a:r>
              <a:rPr lang="en-GB" b="0" dirty="0" smtClean="0"/>
              <a:t>https://ico.org.uk/for-organisations/guide-to-pecr/cookies-and-similar-technologies/</a:t>
            </a:r>
          </a:p>
          <a:p>
            <a:endParaRPr lang="en-GB" b="1" dirty="0" smtClean="0"/>
          </a:p>
          <a:p>
            <a:r>
              <a:rPr lang="en-GB" b="1" i="1" dirty="0" smtClean="0"/>
              <a:t>“To </a:t>
            </a:r>
            <a:r>
              <a:rPr lang="en-GB" b="1" i="1" dirty="0" smtClean="0"/>
              <a:t>be valid, consent must be freely given, specific and informed. It must involve some form of unambiguous positive action – for example, ticking a box or clicking a link – and the person must fully understand that they are giving you consent. You cannot show consent if you only provide information about cookies as part of a privacy policy that is hard to find, difficult to understand, or rarely read.</a:t>
            </a:r>
          </a:p>
          <a:p>
            <a:r>
              <a:rPr lang="en-GB" b="1" i="1" dirty="0" smtClean="0"/>
              <a:t>Consent does not necessarily have to be explicit consent. However, consent must be given by a clear positive action. You need to be confident that your users fully understand that their actions will result in specific cookies being set, and have taken a clear and deliberate action to give consent. This must be more than simply continuing to use the website. To ensure that consent is freely given, users should be able to disable cookies, and you should make this easy to do.</a:t>
            </a:r>
          </a:p>
          <a:p>
            <a:r>
              <a:rPr lang="en-GB" b="1" i="1" dirty="0" smtClean="0"/>
              <a:t>You should take particular care to ensure clear and specific consent for more privacy-intrusive cookies, such as those collecting sensitive personal data such as health details, or used for behavioural tracking. The ICO will take a risk-based approach to enforcement in this area, in line with our regulatory action policy.</a:t>
            </a:r>
          </a:p>
          <a:p>
            <a:r>
              <a:rPr lang="en-GB" b="1" i="1" dirty="0" smtClean="0"/>
              <a:t>For more advice on obtaining consent, including the rules on browser settings, see our </a:t>
            </a:r>
            <a:r>
              <a:rPr lang="en-GB" b="1" i="1" dirty="0" smtClean="0">
                <a:hlinkClick r:id="rId3" tooltip="Guidance on cookies"/>
              </a:rPr>
              <a:t>cookies guidance</a:t>
            </a:r>
            <a:r>
              <a:rPr lang="en-GB" b="1" i="1" dirty="0" smtClean="0"/>
              <a:t> and our </a:t>
            </a:r>
            <a:r>
              <a:rPr lang="en-GB" b="1" i="1" dirty="0" smtClean="0">
                <a:hlinkClick r:id="rId4" tooltip="Consent"/>
              </a:rPr>
              <a:t>consent guidance</a:t>
            </a:r>
            <a:r>
              <a:rPr lang="en-GB" b="1" i="1" dirty="0" smtClean="0"/>
              <a:t>.”</a:t>
            </a:r>
            <a:endParaRPr lang="en-GB" b="1" i="1" dirty="0" smtClean="0"/>
          </a:p>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12</a:t>
            </a:fld>
            <a:endParaRPr lang="en-GB"/>
          </a:p>
        </p:txBody>
      </p:sp>
    </p:spTree>
    <p:extLst>
      <p:ext uri="{BB962C8B-B14F-4D97-AF65-F5344CB8AC3E}">
        <p14:creationId xmlns:p14="http://schemas.microsoft.com/office/powerpoint/2010/main" val="428843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13</a:t>
            </a:fld>
            <a:endParaRPr lang="en-GB"/>
          </a:p>
        </p:txBody>
      </p:sp>
    </p:spTree>
    <p:extLst>
      <p:ext uri="{BB962C8B-B14F-4D97-AF65-F5344CB8AC3E}">
        <p14:creationId xmlns:p14="http://schemas.microsoft.com/office/powerpoint/2010/main" val="2874119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14</a:t>
            </a:fld>
            <a:endParaRPr lang="en-GB"/>
          </a:p>
        </p:txBody>
      </p:sp>
    </p:spTree>
    <p:extLst>
      <p:ext uri="{BB962C8B-B14F-4D97-AF65-F5344CB8AC3E}">
        <p14:creationId xmlns:p14="http://schemas.microsoft.com/office/powerpoint/2010/main" val="168401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3</a:t>
            </a:fld>
            <a:endParaRPr lang="en-GB"/>
          </a:p>
        </p:txBody>
      </p:sp>
    </p:spTree>
    <p:extLst>
      <p:ext uri="{BB962C8B-B14F-4D97-AF65-F5344CB8AC3E}">
        <p14:creationId xmlns:p14="http://schemas.microsoft.com/office/powerpoint/2010/main" val="234567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4</a:t>
            </a:fld>
            <a:endParaRPr lang="en-GB"/>
          </a:p>
        </p:txBody>
      </p:sp>
    </p:spTree>
    <p:extLst>
      <p:ext uri="{BB962C8B-B14F-4D97-AF65-F5344CB8AC3E}">
        <p14:creationId xmlns:p14="http://schemas.microsoft.com/office/powerpoint/2010/main" val="184371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5</a:t>
            </a:fld>
            <a:endParaRPr lang="en-GB"/>
          </a:p>
        </p:txBody>
      </p:sp>
    </p:spTree>
    <p:extLst>
      <p:ext uri="{BB962C8B-B14F-4D97-AF65-F5344CB8AC3E}">
        <p14:creationId xmlns:p14="http://schemas.microsoft.com/office/powerpoint/2010/main" val="2692058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a:t>
            </a:r>
            <a:r>
              <a:rPr lang="en-GB" baseline="0" dirty="0" smtClean="0"/>
              <a:t> are processing personal data, you must comply with the </a:t>
            </a:r>
            <a:r>
              <a:rPr lang="en-GB" baseline="0" dirty="0" err="1" smtClean="0"/>
              <a:t>GDPR</a:t>
            </a:r>
            <a:r>
              <a:rPr lang="en-GB" baseline="0" dirty="0" smtClean="0"/>
              <a:t> and the Data Protection Act </a:t>
            </a:r>
            <a:r>
              <a:rPr lang="en-GB" baseline="0" dirty="0" smtClean="0"/>
              <a:t>2018.</a:t>
            </a:r>
          </a:p>
          <a:p>
            <a:endParaRPr lang="en-GB" baseline="0" dirty="0" smtClean="0"/>
          </a:p>
          <a:p>
            <a:endParaRPr lang="en-GB" baseline="0" dirty="0" smtClean="0"/>
          </a:p>
          <a:p>
            <a:r>
              <a:rPr lang="en-GB" baseline="0" dirty="0" smtClean="0"/>
              <a:t>ICO Guide to the Privacy and Electronic Communications Regulations: https://ico.org.uk/media/for-organisations/guide-to-pecr-2-4.pdf</a:t>
            </a:r>
          </a:p>
          <a:p>
            <a:r>
              <a:rPr lang="en-GB" b="1" i="1" dirty="0" smtClean="0"/>
              <a:t>“The </a:t>
            </a:r>
            <a:r>
              <a:rPr lang="en-GB" b="1" i="1" dirty="0" err="1" smtClean="0"/>
              <a:t>GDPR</a:t>
            </a:r>
            <a:r>
              <a:rPr lang="en-GB" b="1" i="1" dirty="0" smtClean="0"/>
              <a:t> does not replace </a:t>
            </a:r>
            <a:r>
              <a:rPr lang="en-GB" b="1" i="1" dirty="0" err="1" smtClean="0"/>
              <a:t>PECR</a:t>
            </a:r>
            <a:r>
              <a:rPr lang="en-GB" b="1" i="1" dirty="0" smtClean="0"/>
              <a:t>, although it changes the underlying definition of consent. Existing </a:t>
            </a:r>
            <a:r>
              <a:rPr lang="en-GB" b="1" i="1" dirty="0" err="1" smtClean="0"/>
              <a:t>PECR</a:t>
            </a:r>
            <a:r>
              <a:rPr lang="en-GB" b="1" i="1" dirty="0" smtClean="0"/>
              <a:t> rules continue to apply, but using the new </a:t>
            </a:r>
            <a:r>
              <a:rPr lang="en-GB" b="1" i="1" dirty="0" err="1" smtClean="0"/>
              <a:t>GDPR</a:t>
            </a:r>
            <a:r>
              <a:rPr lang="en-GB" b="1" i="1" dirty="0" smtClean="0"/>
              <a:t> standard of consent.</a:t>
            </a:r>
          </a:p>
          <a:p>
            <a:r>
              <a:rPr lang="en-GB" b="1" i="1" dirty="0" smtClean="0"/>
              <a:t>In particular, it’s important to realise that </a:t>
            </a:r>
            <a:r>
              <a:rPr lang="en-GB" b="1" i="1" dirty="0" err="1" smtClean="0"/>
              <a:t>PECR</a:t>
            </a:r>
            <a:r>
              <a:rPr lang="en-GB" b="1" i="1" dirty="0" smtClean="0"/>
              <a:t> apply even if you are not processing personal data. For example, many of the rules protect companies as well as individuals, and the marketing rules apply even if you cannot identify the person you are contacting.”</a:t>
            </a:r>
          </a:p>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6</a:t>
            </a:fld>
            <a:endParaRPr lang="en-GB"/>
          </a:p>
        </p:txBody>
      </p:sp>
    </p:spTree>
    <p:extLst>
      <p:ext uri="{BB962C8B-B14F-4D97-AF65-F5344CB8AC3E}">
        <p14:creationId xmlns:p14="http://schemas.microsoft.com/office/powerpoint/2010/main" val="315536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https://ico.org.uk/for-organisations/guide-to-pecr/cookies-and-similar-technologies/</a:t>
            </a:r>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7</a:t>
            </a:fld>
            <a:endParaRPr lang="en-GB"/>
          </a:p>
        </p:txBody>
      </p:sp>
    </p:spTree>
    <p:extLst>
      <p:ext uri="{BB962C8B-B14F-4D97-AF65-F5344CB8AC3E}">
        <p14:creationId xmlns:p14="http://schemas.microsoft.com/office/powerpoint/2010/main" val="209393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8</a:t>
            </a:fld>
            <a:endParaRPr lang="en-GB"/>
          </a:p>
        </p:txBody>
      </p:sp>
    </p:spTree>
    <p:extLst>
      <p:ext uri="{BB962C8B-B14F-4D97-AF65-F5344CB8AC3E}">
        <p14:creationId xmlns:p14="http://schemas.microsoft.com/office/powerpoint/2010/main" val="10232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9</a:t>
            </a:fld>
            <a:endParaRPr lang="en-GB"/>
          </a:p>
        </p:txBody>
      </p:sp>
    </p:spTree>
    <p:extLst>
      <p:ext uri="{BB962C8B-B14F-4D97-AF65-F5344CB8AC3E}">
        <p14:creationId xmlns:p14="http://schemas.microsoft.com/office/powerpoint/2010/main" val="373897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2AAD69-CFD8-4A73-A023-5FE298BC72CC}" type="slidenum">
              <a:rPr lang="en-GB" smtClean="0"/>
              <a:t>10</a:t>
            </a:fld>
            <a:endParaRPr lang="en-GB"/>
          </a:p>
        </p:txBody>
      </p:sp>
    </p:spTree>
    <p:extLst>
      <p:ext uri="{BB962C8B-B14F-4D97-AF65-F5344CB8AC3E}">
        <p14:creationId xmlns:p14="http://schemas.microsoft.com/office/powerpoint/2010/main" val="177941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Content Placeholder 11"/>
          <p:cNvSpPr>
            <a:spLocks noGrp="1"/>
          </p:cNvSpPr>
          <p:nvPr>
            <p:ph sz="quarter" idx="14"/>
          </p:nvPr>
        </p:nvSpPr>
        <p:spPr>
          <a:xfrm>
            <a:off x="719609" y="1916832"/>
            <a:ext cx="7906544" cy="3240360"/>
          </a:xfrm>
        </p:spPr>
        <p:txBody>
          <a:bodyPr anchor="ctr"/>
          <a:lstStyle>
            <a:lvl1pPr marL="0" indent="0" algn="ctr">
              <a:buNone/>
              <a:defRPr sz="4000" b="1">
                <a:solidFill>
                  <a:schemeClr val="bg1"/>
                </a:solidFill>
              </a:defRPr>
            </a:lvl1pPr>
            <a:lvl2pPr marL="0" indent="0" algn="ctr">
              <a:buNone/>
              <a:defRPr>
                <a:solidFill>
                  <a:schemeClr val="bg1"/>
                </a:solidFill>
              </a:defRPr>
            </a:lvl2pPr>
            <a:lvl3pPr marL="914400" indent="0" algn="ctr">
              <a:buNone/>
              <a:defRPr/>
            </a:lvl3pPr>
          </a:lstStyle>
          <a:p>
            <a:pPr lvl="0"/>
            <a:r>
              <a:rPr lang="en-US" dirty="0" smtClean="0"/>
              <a:t>Click to edit Master text styles</a:t>
            </a:r>
          </a:p>
          <a:p>
            <a:pPr lvl="1"/>
            <a:r>
              <a:rPr lang="en-US" dirty="0" smtClean="0"/>
              <a:t>Second level</a:t>
            </a:r>
          </a:p>
        </p:txBody>
      </p:sp>
      <p:sp>
        <p:nvSpPr>
          <p:cNvPr id="2" name="Rectangle 1"/>
          <p:cNvSpPr/>
          <p:nvPr userDrawn="1"/>
        </p:nvSpPr>
        <p:spPr>
          <a:xfrm>
            <a:off x="0" y="5541614"/>
            <a:ext cx="9144000" cy="1316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3" name="Picture 5" descr="C:\Users\n340214\AppData\Local\Microsoft\Windows\Temporary Internet Files\Content.Outlook\MORS3ECH\NRS - Logo - Strapline - English - CMYK - JPG - 300dpi (2).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67943" y="6379009"/>
            <a:ext cx="4757317" cy="19088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5119" y="5848697"/>
            <a:ext cx="2520279" cy="72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97" y="0"/>
            <a:ext cx="9152359" cy="161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3"/>
          </p:nvPr>
        </p:nvSpPr>
        <p:spPr>
          <a:xfrm>
            <a:off x="755650" y="404813"/>
            <a:ext cx="7704782" cy="935955"/>
          </a:xfrm>
        </p:spPr>
        <p:txBody>
          <a:bodyPr anchor="ctr"/>
          <a:lstStyle>
            <a:lvl1pPr marL="0" indent="0" algn="ctr">
              <a:buNone/>
              <a:defRPr sz="4000"/>
            </a:lvl1pPr>
            <a:lvl2pPr marL="0" indent="0" algn="ctr">
              <a:buNone/>
              <a:defRPr/>
            </a:lvl2pPr>
            <a:lvl3pPr marL="914400" indent="0" algn="ctr">
              <a:buNone/>
              <a:defRPr/>
            </a:lvl3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21176172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26621956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0">
                <a:solidFill>
                  <a:schemeClr val="bg1"/>
                </a:solidFill>
              </a:defRPr>
            </a:lvl1pPr>
          </a:lstStyle>
          <a:p>
            <a:r>
              <a:rPr lang="en-US" dirty="0"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055887403"/>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justable purple and white shap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normAutofit/>
          </a:bodyPr>
          <a:lstStyle>
            <a:lvl1pPr algn="l">
              <a:defRPr sz="4000" b="0"/>
            </a:lvl1pPr>
          </a:lstStyle>
          <a:p>
            <a:r>
              <a:rPr lang="en-US" dirty="0" smtClean="0"/>
              <a:t>Click to edit Master title style</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6381328"/>
            <a:ext cx="1420815" cy="405228"/>
          </a:xfrm>
          <a:prstGeom prst="rect">
            <a:avLst/>
          </a:prstGeom>
        </p:spPr>
      </p:pic>
      <p:grpSp>
        <p:nvGrpSpPr>
          <p:cNvPr id="12" name="Group 11"/>
          <p:cNvGrpSpPr/>
          <p:nvPr userDrawn="1"/>
        </p:nvGrpSpPr>
        <p:grpSpPr>
          <a:xfrm>
            <a:off x="251520" y="6496764"/>
            <a:ext cx="2353611" cy="388620"/>
            <a:chOff x="251520" y="6388792"/>
            <a:chExt cx="2353611" cy="388620"/>
          </a:xfrm>
        </p:grpSpPr>
        <p:pic>
          <p:nvPicPr>
            <p:cNvPr id="10" name="Picture 9"/>
            <p:cNvPicPr/>
            <p:nvPr userDrawn="1"/>
          </p:nvPicPr>
          <p:blipFill>
            <a:blip r:embed="rId3" cstate="print">
              <a:biLevel thresh="50000"/>
              <a:extLst>
                <a:ext uri="{28A0092B-C50C-407E-A947-70E740481C1C}">
                  <a14:useLocalDpi xmlns:a14="http://schemas.microsoft.com/office/drawing/2010/main" val="0"/>
                </a:ext>
              </a:extLst>
            </a:blip>
            <a:stretch>
              <a:fillRect/>
            </a:stretch>
          </p:blipFill>
          <p:spPr>
            <a:xfrm>
              <a:off x="251520" y="6404237"/>
              <a:ext cx="359410" cy="359410"/>
            </a:xfrm>
            <a:prstGeom prst="rect">
              <a:avLst/>
            </a:prstGeom>
          </p:spPr>
        </p:pic>
        <p:sp>
          <p:nvSpPr>
            <p:cNvPr id="11" name="TextBox 11"/>
            <p:cNvSpPr txBox="1"/>
            <p:nvPr userDrawn="1"/>
          </p:nvSpPr>
          <p:spPr>
            <a:xfrm>
              <a:off x="545826" y="6388792"/>
              <a:ext cx="2059305" cy="388620"/>
            </a:xfrm>
            <a:prstGeom prst="rect">
              <a:avLst/>
            </a:prstGeom>
            <a:noFill/>
          </p:spPr>
          <p:txBody>
            <a:bodyPr wrap="square" rtlCol="0">
              <a:spAutoFit/>
            </a:bodyPr>
            <a:lstStyle/>
            <a:p>
              <a:pPr eaLnBrk="0" fontAlgn="base" hangingPunct="0">
                <a:spcBef>
                  <a:spcPts val="385"/>
                </a:spcBef>
                <a:spcAft>
                  <a:spcPts val="0"/>
                </a:spcAft>
              </a:pPr>
              <a:r>
                <a:rPr lang="en-GB" sz="1600" kern="1200" dirty="0">
                  <a:solidFill>
                    <a:srgbClr val="FFFFFF"/>
                  </a:solidFill>
                  <a:effectLst/>
                  <a:latin typeface="Calibri"/>
                  <a:ea typeface="Times New Roman"/>
                  <a:cs typeface="Times New Roman"/>
                </a:rPr>
                <a:t>@NatRecordsScot</a:t>
              </a:r>
              <a:endParaRPr lang="en-GB" sz="1200" dirty="0">
                <a:effectLst/>
                <a:latin typeface="Times New Roman"/>
                <a:ea typeface="Times New Roman"/>
              </a:endParaRPr>
            </a:p>
          </p:txBody>
        </p:sp>
      </p:grpSp>
      <p:sp>
        <p:nvSpPr>
          <p:cNvPr id="14" name="Content Placeholder 13"/>
          <p:cNvSpPr>
            <a:spLocks noGrp="1"/>
          </p:cNvSpPr>
          <p:nvPr>
            <p:ph sz="quarter" idx="13"/>
          </p:nvPr>
        </p:nvSpPr>
        <p:spPr>
          <a:xfrm>
            <a:off x="431225" y="1124744"/>
            <a:ext cx="8244463" cy="1031168"/>
          </a:xfrm>
        </p:spPr>
        <p:txBody>
          <a:bodyPr/>
          <a:lstStyle>
            <a:lvl1pPr marL="0" indent="0">
              <a:buNone/>
              <a:defRPr sz="2800"/>
            </a:lvl1pPr>
            <a:lvl2pPr marL="457200" indent="0">
              <a:buFont typeface="Arial" panose="020B0604020202020204" pitchFamily="34" charset="0"/>
              <a:buNone/>
              <a:defRPr sz="2800"/>
            </a:lvl2pPr>
            <a:lvl3pPr marL="914400" indent="0">
              <a:buFont typeface="Arial" panose="020B0604020202020204" pitchFamily="34" charset="0"/>
              <a:buNone/>
              <a:defRPr sz="2800"/>
            </a:lvl3pPr>
            <a:lvl4pPr marL="1371600" indent="0">
              <a:buFont typeface="Arial" panose="020B0604020202020204" pitchFamily="34" charset="0"/>
              <a:buNone/>
              <a:defRPr sz="2800"/>
            </a:lvl4pPr>
            <a:lvl5pPr marL="1828800" indent="0">
              <a:buFont typeface="Arial" panose="020B0604020202020204" pitchFamily="34" charset="0"/>
              <a:buNone/>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1"/>
          <p:cNvSpPr>
            <a:spLocks noGrp="1"/>
          </p:cNvSpPr>
          <p:nvPr>
            <p:ph idx="1"/>
          </p:nvPr>
        </p:nvSpPr>
        <p:spPr>
          <a:xfrm>
            <a:off x="0" y="2232248"/>
            <a:ext cx="9144000" cy="4653136"/>
          </a:xfrm>
          <a:blipFill>
            <a:blip r:embed="rId4"/>
            <a:stretch>
              <a:fillRect/>
            </a:stretch>
          </a:blipFill>
        </p:spPr>
        <p:txBody>
          <a:bodyPr/>
          <a:lstStyle/>
          <a:p>
            <a:endParaRPr lang="en-GB" dirty="0"/>
          </a:p>
        </p:txBody>
      </p:sp>
      <p:sp>
        <p:nvSpPr>
          <p:cNvPr id="16" name="Content Placeholder 15"/>
          <p:cNvSpPr>
            <a:spLocks noGrp="1"/>
          </p:cNvSpPr>
          <p:nvPr>
            <p:ph sz="quarter" idx="14" hasCustomPrompt="1"/>
          </p:nvPr>
        </p:nvSpPr>
        <p:spPr>
          <a:xfrm>
            <a:off x="431800" y="2420938"/>
            <a:ext cx="8243888" cy="3960812"/>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You can adjust the size and shape of the purple shape in the slide, to whatever shape suits you best (in the other slides, you can’t do this).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4152161738"/>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normAutofit/>
          </a:bodyPr>
          <a:lstStyle>
            <a:lvl1pPr algn="l">
              <a:defRPr sz="4000" b="0"/>
            </a:lvl1pPr>
          </a:lstStyle>
          <a:p>
            <a:r>
              <a:rPr lang="en-US" dirty="0" smtClean="0"/>
              <a:t>Click to edit Master title style</a:t>
            </a:r>
            <a:endParaRPr lang="en-GB" dirty="0"/>
          </a:p>
        </p:txBody>
      </p:sp>
      <p:sp>
        <p:nvSpPr>
          <p:cNvPr id="14" name="Content Placeholder 13"/>
          <p:cNvSpPr>
            <a:spLocks noGrp="1"/>
          </p:cNvSpPr>
          <p:nvPr>
            <p:ph sz="quarter" idx="13"/>
          </p:nvPr>
        </p:nvSpPr>
        <p:spPr>
          <a:xfrm>
            <a:off x="450275" y="1102432"/>
            <a:ext cx="8244463" cy="1031168"/>
          </a:xfrm>
        </p:spPr>
        <p:txBody>
          <a:bodyPr/>
          <a:lstStyle>
            <a:lvl1pPr marL="0" indent="0">
              <a:buNone/>
              <a:defRPr sz="2800"/>
            </a:lvl1pPr>
            <a:lvl2pPr marL="457200" indent="0">
              <a:buFont typeface="Arial" panose="020B0604020202020204" pitchFamily="34" charset="0"/>
              <a:buNone/>
              <a:defRPr sz="2800"/>
            </a:lvl2pPr>
            <a:lvl3pPr marL="914400" indent="0">
              <a:buFont typeface="Arial" panose="020B0604020202020204" pitchFamily="34" charset="0"/>
              <a:buNone/>
              <a:defRPr sz="2800"/>
            </a:lvl3pPr>
            <a:lvl4pPr marL="1371600" indent="0">
              <a:buFont typeface="Arial" panose="020B0604020202020204" pitchFamily="34" charset="0"/>
              <a:buNone/>
              <a:defRPr sz="2800"/>
            </a:lvl4pPr>
            <a:lvl5pPr marL="1828800" indent="0">
              <a:buFont typeface="Arial" panose="020B0604020202020204" pitchFamily="34" charset="0"/>
              <a:buNone/>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15"/>
          <p:cNvSpPr>
            <a:spLocks noGrp="1"/>
          </p:cNvSpPr>
          <p:nvPr>
            <p:ph sz="quarter" idx="14"/>
          </p:nvPr>
        </p:nvSpPr>
        <p:spPr>
          <a:xfrm>
            <a:off x="431800" y="2420938"/>
            <a:ext cx="8243888" cy="3960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29598673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 pur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GB"/>
          </a:p>
        </p:txBody>
      </p:sp>
      <p:sp>
        <p:nvSpPr>
          <p:cNvPr id="4" name="Content Placeholder 15"/>
          <p:cNvSpPr>
            <a:spLocks noGrp="1"/>
          </p:cNvSpPr>
          <p:nvPr>
            <p:ph sz="quarter" idx="14"/>
          </p:nvPr>
        </p:nvSpPr>
        <p:spPr>
          <a:xfrm>
            <a:off x="467544" y="332656"/>
            <a:ext cx="8208144" cy="604909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8568396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 white">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GB"/>
          </a:p>
        </p:txBody>
      </p:sp>
      <p:grpSp>
        <p:nvGrpSpPr>
          <p:cNvPr id="10" name="Group 9"/>
          <p:cNvGrpSpPr/>
          <p:nvPr userDrawn="1"/>
        </p:nvGrpSpPr>
        <p:grpSpPr>
          <a:xfrm>
            <a:off x="6894268" y="6469380"/>
            <a:ext cx="2286244" cy="338554"/>
            <a:chOff x="6894268" y="6469380"/>
            <a:chExt cx="2286244" cy="338554"/>
          </a:xfrm>
        </p:grpSpPr>
        <p:sp>
          <p:nvSpPr>
            <p:cNvPr id="11" name="TextBox 11"/>
            <p:cNvSpPr txBox="1"/>
            <p:nvPr userDrawn="1"/>
          </p:nvSpPr>
          <p:spPr>
            <a:xfrm>
              <a:off x="7121207" y="6469380"/>
              <a:ext cx="2059305" cy="338554"/>
            </a:xfrm>
            <a:prstGeom prst="rect">
              <a:avLst/>
            </a:prstGeom>
            <a:noFill/>
          </p:spPr>
          <p:txBody>
            <a:bodyPr wrap="square" rtlCol="0">
              <a:spAutoFit/>
            </a:bodyPr>
            <a:lstStyle/>
            <a:p>
              <a:pPr eaLnBrk="0" fontAlgn="base" hangingPunct="0">
                <a:spcBef>
                  <a:spcPts val="385"/>
                </a:spcBef>
                <a:spcAft>
                  <a:spcPts val="0"/>
                </a:spcAft>
              </a:pPr>
              <a:r>
                <a:rPr lang="en-GB" sz="1600" kern="1200" dirty="0">
                  <a:solidFill>
                    <a:srgbClr val="703989"/>
                  </a:solidFill>
                  <a:effectLst/>
                  <a:latin typeface="Calibri"/>
                  <a:ea typeface="Times New Roman"/>
                  <a:cs typeface="Times New Roman"/>
                </a:rPr>
                <a:t>@NatRecordsScot</a:t>
              </a:r>
              <a:endParaRPr lang="en-GB" sz="1200" dirty="0">
                <a:solidFill>
                  <a:srgbClr val="703989"/>
                </a:solidFill>
                <a:effectLst/>
                <a:latin typeface="Times New Roman"/>
                <a:ea typeface="Times New Roman"/>
              </a:endParaRPr>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4268" y="6538026"/>
              <a:ext cx="270020" cy="21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Content Placeholder 15"/>
          <p:cNvSpPr>
            <a:spLocks noGrp="1"/>
          </p:cNvSpPr>
          <p:nvPr>
            <p:ph sz="quarter" idx="14"/>
          </p:nvPr>
        </p:nvSpPr>
        <p:spPr>
          <a:xfrm>
            <a:off x="467544" y="260648"/>
            <a:ext cx="8208912" cy="5904656"/>
          </a:xfrm>
        </p:spPr>
        <p:txBody>
          <a:bodyPr/>
          <a:lstStyle>
            <a:lvl1pPr>
              <a:defRPr baseline="0">
                <a:solidFill>
                  <a:srgbClr val="703989"/>
                </a:solidFill>
              </a:defRPr>
            </a:lvl1pPr>
            <a:lvl2pPr>
              <a:defRPr baseline="0">
                <a:solidFill>
                  <a:srgbClr val="703989"/>
                </a:solidFill>
              </a:defRPr>
            </a:lvl2pPr>
            <a:lvl3pPr>
              <a:defRPr baseline="0">
                <a:solidFill>
                  <a:srgbClr val="703989"/>
                </a:solidFill>
              </a:defRPr>
            </a:lvl3pPr>
            <a:lvl4pPr>
              <a:defRPr baseline="0">
                <a:solidFill>
                  <a:srgbClr val="703989"/>
                </a:solidFill>
              </a:defRPr>
            </a:lvl4pPr>
            <a:lvl5pPr>
              <a:defRPr baseline="0">
                <a:solidFill>
                  <a:srgbClr val="70398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7543" y="6235637"/>
            <a:ext cx="1767328" cy="5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9925"/>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in white strip at 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7856"/>
            <a:ext cx="8208912" cy="880864"/>
          </a:xfrm>
        </p:spPr>
        <p:txBody>
          <a:bodyPr>
            <a:normAutofit/>
          </a:bodyPr>
          <a:lstStyle>
            <a:lvl1pPr algn="l">
              <a:defRPr sz="4000" b="0"/>
            </a:lvl1pPr>
          </a:lstStyle>
          <a:p>
            <a:r>
              <a:rPr lang="en-US" dirty="0" smtClean="0"/>
              <a:t>Click to edit Master title style</a:t>
            </a:r>
            <a:endParaRPr lang="en-GB" dirty="0"/>
          </a:p>
        </p:txBody>
      </p:sp>
      <p:sp>
        <p:nvSpPr>
          <p:cNvPr id="4" name="Footer Placeholder 3"/>
          <p:cNvSpPr>
            <a:spLocks noGrp="1"/>
          </p:cNvSpPr>
          <p:nvPr>
            <p:ph type="ftr" sz="quarter" idx="11"/>
          </p:nvPr>
        </p:nvSpPr>
        <p:spPr/>
        <p:txBody>
          <a:bodyPr/>
          <a:lstStyle/>
          <a:p>
            <a:endParaRPr lang="en-GB"/>
          </a:p>
        </p:txBody>
      </p:sp>
      <p:sp>
        <p:nvSpPr>
          <p:cNvPr id="6" name="Content Placeholder 15"/>
          <p:cNvSpPr>
            <a:spLocks noGrp="1"/>
          </p:cNvSpPr>
          <p:nvPr>
            <p:ph sz="quarter" idx="14"/>
          </p:nvPr>
        </p:nvSpPr>
        <p:spPr>
          <a:xfrm>
            <a:off x="467544" y="1124744"/>
            <a:ext cx="8208144" cy="525700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919714675"/>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in purple strip at 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7856"/>
            <a:ext cx="8208912" cy="880864"/>
          </a:xfrm>
        </p:spPr>
        <p:txBody>
          <a:bodyPr>
            <a:normAutofit/>
          </a:bodyPr>
          <a:lstStyle>
            <a:lvl1pPr algn="l">
              <a:defRPr sz="4000" b="0">
                <a:solidFill>
                  <a:schemeClr val="bg1"/>
                </a:solidFill>
              </a:defRPr>
            </a:lvl1pPr>
          </a:lstStyle>
          <a:p>
            <a:r>
              <a:rPr lang="en-US" dirty="0" smtClean="0"/>
              <a:t>Click to edit Master title style</a:t>
            </a:r>
            <a:endParaRPr lang="en-GB" dirty="0"/>
          </a:p>
        </p:txBody>
      </p:sp>
      <p:sp>
        <p:nvSpPr>
          <p:cNvPr id="4" name="Footer Placeholder 3"/>
          <p:cNvSpPr>
            <a:spLocks noGrp="1"/>
          </p:cNvSpPr>
          <p:nvPr>
            <p:ph type="ftr" sz="quarter" idx="11"/>
          </p:nvPr>
        </p:nvSpPr>
        <p:spPr/>
        <p:txBody>
          <a:bodyPr/>
          <a:lstStyle/>
          <a:p>
            <a:endParaRPr lang="en-GB"/>
          </a:p>
        </p:txBody>
      </p:sp>
      <p:sp>
        <p:nvSpPr>
          <p:cNvPr id="6" name="Content Placeholder 15"/>
          <p:cNvSpPr>
            <a:spLocks noGrp="1"/>
          </p:cNvSpPr>
          <p:nvPr>
            <p:ph sz="quarter" idx="14"/>
          </p:nvPr>
        </p:nvSpPr>
        <p:spPr>
          <a:xfrm>
            <a:off x="467544" y="1124744"/>
            <a:ext cx="8208144" cy="5257006"/>
          </a:xfrm>
        </p:spPr>
        <p:txBody>
          <a:bodyPr/>
          <a:lstStyle>
            <a:lvl1pPr>
              <a:defRPr baseline="0">
                <a:solidFill>
                  <a:srgbClr val="703989"/>
                </a:solidFill>
              </a:defRPr>
            </a:lvl1pPr>
            <a:lvl2pPr>
              <a:defRPr baseline="0">
                <a:solidFill>
                  <a:srgbClr val="703989"/>
                </a:solidFill>
              </a:defRPr>
            </a:lvl2pPr>
            <a:lvl3pPr>
              <a:defRPr baseline="0">
                <a:solidFill>
                  <a:srgbClr val="703989"/>
                </a:solidFill>
              </a:defRPr>
            </a:lvl3pPr>
            <a:lvl4pPr>
              <a:defRPr baseline="0">
                <a:solidFill>
                  <a:srgbClr val="703989"/>
                </a:solidFill>
              </a:defRPr>
            </a:lvl4pPr>
            <a:lvl5pPr>
              <a:defRPr baseline="0">
                <a:solidFill>
                  <a:srgbClr val="70398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7" name="Group 6"/>
          <p:cNvGrpSpPr/>
          <p:nvPr userDrawn="1"/>
        </p:nvGrpSpPr>
        <p:grpSpPr>
          <a:xfrm>
            <a:off x="6894268" y="6469380"/>
            <a:ext cx="2286244" cy="338554"/>
            <a:chOff x="6894268" y="6469380"/>
            <a:chExt cx="2286244" cy="338554"/>
          </a:xfrm>
        </p:grpSpPr>
        <p:sp>
          <p:nvSpPr>
            <p:cNvPr id="8" name="TextBox 11"/>
            <p:cNvSpPr txBox="1"/>
            <p:nvPr userDrawn="1"/>
          </p:nvSpPr>
          <p:spPr>
            <a:xfrm>
              <a:off x="7121207" y="6469380"/>
              <a:ext cx="2059305" cy="338554"/>
            </a:xfrm>
            <a:prstGeom prst="rect">
              <a:avLst/>
            </a:prstGeom>
            <a:noFill/>
          </p:spPr>
          <p:txBody>
            <a:bodyPr wrap="square" rtlCol="0">
              <a:spAutoFit/>
            </a:bodyPr>
            <a:lstStyle/>
            <a:p>
              <a:pPr eaLnBrk="0" fontAlgn="base" hangingPunct="0">
                <a:spcBef>
                  <a:spcPts val="385"/>
                </a:spcBef>
                <a:spcAft>
                  <a:spcPts val="0"/>
                </a:spcAft>
              </a:pPr>
              <a:r>
                <a:rPr lang="en-GB" sz="1600" kern="1200" dirty="0">
                  <a:solidFill>
                    <a:srgbClr val="703989"/>
                  </a:solidFill>
                  <a:effectLst/>
                  <a:latin typeface="Calibri"/>
                  <a:ea typeface="Times New Roman"/>
                  <a:cs typeface="Times New Roman"/>
                </a:rPr>
                <a:t>@NatRecordsScot</a:t>
              </a:r>
              <a:endParaRPr lang="en-GB" sz="1200" dirty="0">
                <a:solidFill>
                  <a:srgbClr val="703989"/>
                </a:solidFill>
                <a:effectLst/>
                <a:latin typeface="Times New Roman"/>
                <a:ea typeface="Times New Roman"/>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4268" y="6538026"/>
              <a:ext cx="270020" cy="21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7543" y="6235637"/>
            <a:ext cx="1767328" cy="5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09792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strip at s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2160240" cy="5904656"/>
          </a:xfrm>
        </p:spPr>
        <p:txBody>
          <a:bodyPr anchor="t">
            <a:normAutofit/>
          </a:bodyPr>
          <a:lstStyle>
            <a:lvl1pPr algn="l">
              <a:defRPr sz="3200" b="0"/>
            </a:lvl1pPr>
          </a:lstStyle>
          <a:p>
            <a:r>
              <a:rPr lang="en-US" dirty="0" smtClean="0"/>
              <a:t>Click to edit Master title style</a:t>
            </a:r>
            <a:endParaRPr lang="en-GB" dirty="0"/>
          </a:p>
        </p:txBody>
      </p:sp>
      <p:sp>
        <p:nvSpPr>
          <p:cNvPr id="4" name="Footer Placeholder 3"/>
          <p:cNvSpPr>
            <a:spLocks noGrp="1"/>
          </p:cNvSpPr>
          <p:nvPr>
            <p:ph type="ftr" sz="quarter" idx="11"/>
          </p:nvPr>
        </p:nvSpPr>
        <p:spPr/>
        <p:txBody>
          <a:bodyPr/>
          <a:lstStyle/>
          <a:p>
            <a:endParaRPr lang="en-GB"/>
          </a:p>
        </p:txBody>
      </p:sp>
      <p:sp>
        <p:nvSpPr>
          <p:cNvPr id="6" name="Content Placeholder 15"/>
          <p:cNvSpPr>
            <a:spLocks noGrp="1"/>
          </p:cNvSpPr>
          <p:nvPr>
            <p:ph sz="quarter" idx="14"/>
          </p:nvPr>
        </p:nvSpPr>
        <p:spPr>
          <a:xfrm>
            <a:off x="3419872" y="332656"/>
            <a:ext cx="5400600" cy="612068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7543" y="6235637"/>
            <a:ext cx="1767328" cy="5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14548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urple strip at s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GB"/>
          </a:p>
        </p:txBody>
      </p:sp>
      <p:sp>
        <p:nvSpPr>
          <p:cNvPr id="4" name="Title 1"/>
          <p:cNvSpPr>
            <a:spLocks noGrp="1"/>
          </p:cNvSpPr>
          <p:nvPr>
            <p:ph type="title"/>
          </p:nvPr>
        </p:nvSpPr>
        <p:spPr>
          <a:xfrm>
            <a:off x="467544" y="332656"/>
            <a:ext cx="2160240" cy="5904656"/>
          </a:xfrm>
        </p:spPr>
        <p:txBody>
          <a:bodyPr anchor="t">
            <a:normAutofit/>
          </a:bodyPr>
          <a:lstStyle>
            <a:lvl1pPr algn="l">
              <a:defRPr sz="3200" b="0">
                <a:solidFill>
                  <a:schemeClr val="bg1"/>
                </a:solidFill>
              </a:defRPr>
            </a:lvl1pPr>
          </a:lstStyle>
          <a:p>
            <a:r>
              <a:rPr lang="en-US" dirty="0" smtClean="0"/>
              <a:t>Click to edit Master title style</a:t>
            </a:r>
            <a:endParaRPr lang="en-GB" dirty="0"/>
          </a:p>
        </p:txBody>
      </p:sp>
      <p:sp>
        <p:nvSpPr>
          <p:cNvPr id="5" name="Content Placeholder 15"/>
          <p:cNvSpPr>
            <a:spLocks noGrp="1"/>
          </p:cNvSpPr>
          <p:nvPr>
            <p:ph sz="quarter" idx="14"/>
          </p:nvPr>
        </p:nvSpPr>
        <p:spPr>
          <a:xfrm>
            <a:off x="3419872" y="332656"/>
            <a:ext cx="5400600" cy="6120680"/>
          </a:xfrm>
        </p:spPr>
        <p:txBody>
          <a:bodyPr/>
          <a:lstStyle>
            <a:lvl1pPr>
              <a:defRPr>
                <a:solidFill>
                  <a:srgbClr val="703989"/>
                </a:solidFill>
              </a:defRPr>
            </a:lvl1pPr>
            <a:lvl2pPr>
              <a:defRPr>
                <a:solidFill>
                  <a:srgbClr val="703989"/>
                </a:solidFill>
              </a:defRPr>
            </a:lvl2pPr>
            <a:lvl3pPr>
              <a:defRPr>
                <a:solidFill>
                  <a:srgbClr val="703989"/>
                </a:solidFill>
              </a:defRPr>
            </a:lvl3pPr>
            <a:lvl4pPr>
              <a:defRPr>
                <a:solidFill>
                  <a:srgbClr val="703989"/>
                </a:solidFill>
              </a:defRPr>
            </a:lvl4pPr>
            <a:lvl5pPr>
              <a:defRPr>
                <a:solidFill>
                  <a:srgbClr val="70398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Box 11"/>
          <p:cNvSpPr txBox="1"/>
          <p:nvPr userDrawn="1"/>
        </p:nvSpPr>
        <p:spPr>
          <a:xfrm>
            <a:off x="7121207" y="6469380"/>
            <a:ext cx="2059305" cy="338554"/>
          </a:xfrm>
          <a:prstGeom prst="rect">
            <a:avLst/>
          </a:prstGeom>
          <a:noFill/>
        </p:spPr>
        <p:txBody>
          <a:bodyPr wrap="square" rtlCol="0">
            <a:spAutoFit/>
          </a:bodyPr>
          <a:lstStyle/>
          <a:p>
            <a:pPr eaLnBrk="0" fontAlgn="base" hangingPunct="0">
              <a:spcBef>
                <a:spcPts val="385"/>
              </a:spcBef>
              <a:spcAft>
                <a:spcPts val="0"/>
              </a:spcAft>
            </a:pPr>
            <a:r>
              <a:rPr lang="en-GB" sz="1600" kern="1200" dirty="0">
                <a:solidFill>
                  <a:srgbClr val="703989"/>
                </a:solidFill>
                <a:effectLst/>
                <a:latin typeface="Calibri"/>
                <a:ea typeface="Times New Roman"/>
                <a:cs typeface="Times New Roman"/>
              </a:rPr>
              <a:t>@NatRecordsScot</a:t>
            </a:r>
            <a:endParaRPr lang="en-GB" sz="1200" dirty="0">
              <a:solidFill>
                <a:srgbClr val="703989"/>
              </a:solidFill>
              <a:effectLst/>
              <a:latin typeface="Times New Roman"/>
              <a:ea typeface="Times New Roman"/>
            </a:endParaRP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94268" y="6538026"/>
            <a:ext cx="270020" cy="21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55016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GB"/>
          </a:p>
        </p:txBody>
      </p:sp>
      <p:sp>
        <p:nvSpPr>
          <p:cNvPr id="7" name="Title 1"/>
          <p:cNvSpPr>
            <a:spLocks noGrp="1"/>
          </p:cNvSpPr>
          <p:nvPr>
            <p:ph type="ctrTitle"/>
          </p:nvPr>
        </p:nvSpPr>
        <p:spPr>
          <a:xfrm>
            <a:off x="685800" y="2130425"/>
            <a:ext cx="7772400" cy="1470025"/>
          </a:xfrm>
        </p:spPr>
        <p:txBody>
          <a:bodyPr/>
          <a:lstStyle>
            <a:lvl1pPr>
              <a:defRPr b="1">
                <a:solidFill>
                  <a:schemeClr val="bg1"/>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294508586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a:t>
            </a:r>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67544" y="6237312"/>
            <a:ext cx="1767327" cy="504056"/>
          </a:xfrm>
          <a:prstGeom prst="rect">
            <a:avLst/>
          </a:prstGeom>
        </p:spPr>
      </p:pic>
      <p:grpSp>
        <p:nvGrpSpPr>
          <p:cNvPr id="8" name="Group 7"/>
          <p:cNvGrpSpPr/>
          <p:nvPr userDrawn="1"/>
        </p:nvGrpSpPr>
        <p:grpSpPr>
          <a:xfrm>
            <a:off x="6826901" y="6469380"/>
            <a:ext cx="2353611" cy="388620"/>
            <a:chOff x="6826901" y="6388792"/>
            <a:chExt cx="2353611" cy="388620"/>
          </a:xfrm>
        </p:grpSpPr>
        <p:pic>
          <p:nvPicPr>
            <p:cNvPr id="9" name="Picture 8"/>
            <p:cNvPicPr/>
            <p:nvPr userDrawn="1"/>
          </p:nvPicPr>
          <p:blipFill>
            <a:blip r:embed="rId16" cstate="print">
              <a:biLevel thresh="50000"/>
              <a:extLst>
                <a:ext uri="{28A0092B-C50C-407E-A947-70E740481C1C}">
                  <a14:useLocalDpi xmlns:a14="http://schemas.microsoft.com/office/drawing/2010/main" val="0"/>
                </a:ext>
              </a:extLst>
            </a:blip>
            <a:stretch>
              <a:fillRect/>
            </a:stretch>
          </p:blipFill>
          <p:spPr>
            <a:xfrm>
              <a:off x="6826901" y="6404237"/>
              <a:ext cx="359410" cy="359410"/>
            </a:xfrm>
            <a:prstGeom prst="rect">
              <a:avLst/>
            </a:prstGeom>
          </p:spPr>
        </p:pic>
        <p:sp>
          <p:nvSpPr>
            <p:cNvPr id="10" name="TextBox 11"/>
            <p:cNvSpPr txBox="1"/>
            <p:nvPr userDrawn="1"/>
          </p:nvSpPr>
          <p:spPr>
            <a:xfrm>
              <a:off x="7121207" y="6388792"/>
              <a:ext cx="2059305" cy="388620"/>
            </a:xfrm>
            <a:prstGeom prst="rect">
              <a:avLst/>
            </a:prstGeom>
            <a:noFill/>
          </p:spPr>
          <p:txBody>
            <a:bodyPr wrap="square" rtlCol="0">
              <a:spAutoFit/>
            </a:bodyPr>
            <a:lstStyle/>
            <a:p>
              <a:pPr eaLnBrk="0" fontAlgn="base" hangingPunct="0">
                <a:spcBef>
                  <a:spcPts val="385"/>
                </a:spcBef>
                <a:spcAft>
                  <a:spcPts val="0"/>
                </a:spcAft>
              </a:pPr>
              <a:r>
                <a:rPr lang="en-GB" sz="1600" kern="1200" dirty="0">
                  <a:solidFill>
                    <a:srgbClr val="FFFFFF"/>
                  </a:solidFill>
                  <a:effectLst/>
                  <a:latin typeface="Calibri"/>
                  <a:ea typeface="Times New Roman"/>
                  <a:cs typeface="Times New Roman"/>
                </a:rPr>
                <a:t>@NatRecordsScot</a:t>
              </a:r>
              <a:endParaRPr lang="en-GB" sz="1200" dirty="0">
                <a:effectLst/>
                <a:latin typeface="Times New Roman"/>
                <a:ea typeface="Times New Roman"/>
              </a:endParaRPr>
            </a:p>
          </p:txBody>
        </p:sp>
      </p:grpSp>
    </p:spTree>
    <p:extLst>
      <p:ext uri="{BB962C8B-B14F-4D97-AF65-F5344CB8AC3E}">
        <p14:creationId xmlns:p14="http://schemas.microsoft.com/office/powerpoint/2010/main" val="118670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4" r:id="rId5"/>
    <p:sldLayoutId id="2147483661" r:id="rId6"/>
    <p:sldLayoutId id="2147483662" r:id="rId7"/>
    <p:sldLayoutId id="2147483665" r:id="rId8"/>
    <p:sldLayoutId id="2147483651" r:id="rId9"/>
    <p:sldLayoutId id="2147483652" r:id="rId10"/>
    <p:sldLayoutId id="2147483658" r:id="rId11"/>
    <p:sldLayoutId id="2147483663" r:id="rId12"/>
  </p:sldLayoutIdLst>
  <p:transition spd="med">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ico.org.uk/for-organisations/guide-to-pecr/cookies-and-similar-technologi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civicuk.com/cookie-contro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co.org.uk/media/for-organisations/documents/1545/cookies_guidance.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analytics/devguides/collection/analyticsjs/cookie-us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hyperlink" Target="https://ico.org.uk/for-organisations/guide-to-the-general-data-protection-regulation-gdpr/key-definitions/what-is-personal-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support.google.com/analytics/answer/636637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upport.google.com/analytics/answer/2763052?hl=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GB" dirty="0" smtClean="0"/>
              <a:t>Joseph Adams</a:t>
            </a:r>
            <a:endParaRPr lang="en-GB" sz="2800" dirty="0"/>
          </a:p>
        </p:txBody>
      </p:sp>
      <p:sp>
        <p:nvSpPr>
          <p:cNvPr id="4" name="Content Placeholder 3"/>
          <p:cNvSpPr>
            <a:spLocks noGrp="1"/>
          </p:cNvSpPr>
          <p:nvPr>
            <p:ph sz="quarter" idx="14"/>
          </p:nvPr>
        </p:nvSpPr>
        <p:spPr>
          <a:xfrm>
            <a:off x="719609" y="1988840"/>
            <a:ext cx="7906544" cy="3240360"/>
          </a:xfrm>
        </p:spPr>
        <p:txBody>
          <a:bodyPr/>
          <a:lstStyle/>
          <a:p>
            <a:r>
              <a:rPr lang="en-GB" dirty="0" smtClean="0"/>
              <a:t>Google Analytics,</a:t>
            </a:r>
          </a:p>
          <a:p>
            <a:r>
              <a:rPr lang="en-GB" dirty="0" smtClean="0"/>
              <a:t>Cookies, and the law</a:t>
            </a:r>
            <a:endParaRPr lang="en-GB" dirty="0"/>
          </a:p>
        </p:txBody>
      </p:sp>
    </p:spTree>
    <p:extLst>
      <p:ext uri="{BB962C8B-B14F-4D97-AF65-F5344CB8AC3E}">
        <p14:creationId xmlns:p14="http://schemas.microsoft.com/office/powerpoint/2010/main" val="1721847765"/>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actions</a:t>
            </a:r>
            <a:endParaRPr lang="en-GB" dirty="0"/>
          </a:p>
        </p:txBody>
      </p:sp>
      <p:pic>
        <p:nvPicPr>
          <p:cNvPr id="5" name="Content Placeholder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868144" y="3140968"/>
            <a:ext cx="2088232" cy="2088232"/>
          </a:xfrm>
        </p:spPr>
      </p:pic>
      <p:sp>
        <p:nvSpPr>
          <p:cNvPr id="4" name="Content Placeholder 3"/>
          <p:cNvSpPr>
            <a:spLocks noGrp="1"/>
          </p:cNvSpPr>
          <p:nvPr>
            <p:ph sz="quarter" idx="14"/>
          </p:nvPr>
        </p:nvSpPr>
        <p:spPr>
          <a:xfrm>
            <a:off x="1187624" y="3140968"/>
            <a:ext cx="3965612" cy="2952328"/>
          </a:xfrm>
        </p:spPr>
        <p:txBody>
          <a:bodyPr>
            <a:normAutofit/>
          </a:bodyPr>
          <a:lstStyle/>
          <a:p>
            <a:pPr marL="0" lvl="0" indent="0">
              <a:buNone/>
            </a:pPr>
            <a:r>
              <a:rPr lang="en-GB" dirty="0" smtClean="0"/>
              <a:t>Review </a:t>
            </a:r>
            <a:r>
              <a:rPr lang="en-GB" dirty="0"/>
              <a:t>any current privacy and security settings for Google </a:t>
            </a:r>
            <a:r>
              <a:rPr lang="en-GB" dirty="0" smtClean="0"/>
              <a:t>Analytics</a:t>
            </a:r>
            <a:endParaRPr lang="en-GB" dirty="0"/>
          </a:p>
        </p:txBody>
      </p:sp>
    </p:spTree>
    <p:extLst>
      <p:ext uri="{BB962C8B-B14F-4D97-AF65-F5344CB8AC3E}">
        <p14:creationId xmlns:p14="http://schemas.microsoft.com/office/powerpoint/2010/main" val="19886643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actions</a:t>
            </a:r>
            <a:endParaRPr lang="en-GB" dirty="0"/>
          </a:p>
        </p:txBody>
      </p:sp>
      <p:pic>
        <p:nvPicPr>
          <p:cNvPr id="5" name="Content Placeholder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004048" y="2420888"/>
            <a:ext cx="3528392" cy="3528392"/>
          </a:xfrm>
        </p:spPr>
      </p:pic>
      <p:sp>
        <p:nvSpPr>
          <p:cNvPr id="4" name="Content Placeholder 3"/>
          <p:cNvSpPr>
            <a:spLocks noGrp="1"/>
          </p:cNvSpPr>
          <p:nvPr>
            <p:ph sz="quarter" idx="14"/>
          </p:nvPr>
        </p:nvSpPr>
        <p:spPr>
          <a:xfrm>
            <a:off x="606388" y="3212554"/>
            <a:ext cx="4359323" cy="2664718"/>
          </a:xfrm>
        </p:spPr>
        <p:txBody>
          <a:bodyPr>
            <a:normAutofit/>
          </a:bodyPr>
          <a:lstStyle/>
          <a:p>
            <a:pPr marL="0" lvl="0" indent="0">
              <a:buNone/>
            </a:pPr>
            <a:r>
              <a:rPr lang="en-GB" dirty="0" smtClean="0"/>
              <a:t>Explain your </a:t>
            </a:r>
            <a:r>
              <a:rPr lang="en-GB" dirty="0"/>
              <a:t>use of cookies and how users can change their cookie </a:t>
            </a:r>
            <a:r>
              <a:rPr lang="en-GB" dirty="0" smtClean="0"/>
              <a:t>preferences</a:t>
            </a:r>
            <a:endParaRPr lang="en-GB" dirty="0"/>
          </a:p>
        </p:txBody>
      </p:sp>
      <p:sp>
        <p:nvSpPr>
          <p:cNvPr id="9" name="Rectangle 8"/>
          <p:cNvSpPr/>
          <p:nvPr/>
        </p:nvSpPr>
        <p:spPr>
          <a:xfrm>
            <a:off x="6948264" y="3140968"/>
            <a:ext cx="1111566" cy="650297"/>
          </a:xfrm>
          <a:prstGeom prst="rect">
            <a:avLst/>
          </a:prstGeom>
          <a:solidFill>
            <a:srgbClr val="703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5973" y="2954403"/>
            <a:ext cx="1084569" cy="1084569"/>
          </a:xfrm>
          <a:prstGeom prst="rect">
            <a:avLst/>
          </a:prstGeom>
        </p:spPr>
      </p:pic>
    </p:spTree>
    <p:extLst>
      <p:ext uri="{BB962C8B-B14F-4D97-AF65-F5344CB8AC3E}">
        <p14:creationId xmlns:p14="http://schemas.microsoft.com/office/powerpoint/2010/main" val="42523689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Guidance from the ICO</a:t>
            </a:r>
            <a:endParaRPr lang="en-GB" dirty="0"/>
          </a:p>
        </p:txBody>
      </p:sp>
      <p:pic>
        <p:nvPicPr>
          <p:cNvPr id="5" name="Content Placeholder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995000" y="2996952"/>
            <a:ext cx="2304256" cy="2304256"/>
          </a:xfrm>
        </p:spPr>
      </p:pic>
      <p:sp>
        <p:nvSpPr>
          <p:cNvPr id="4" name="Content Placeholder 3"/>
          <p:cNvSpPr>
            <a:spLocks noGrp="1"/>
          </p:cNvSpPr>
          <p:nvPr>
            <p:ph sz="quarter" idx="14"/>
          </p:nvPr>
        </p:nvSpPr>
        <p:spPr>
          <a:xfrm>
            <a:off x="450384" y="3284984"/>
            <a:ext cx="5545832" cy="3744416"/>
          </a:xfrm>
        </p:spPr>
        <p:txBody>
          <a:bodyPr>
            <a:noAutofit/>
          </a:bodyPr>
          <a:lstStyle/>
          <a:p>
            <a:pPr marL="0" lvl="0" indent="0">
              <a:buNone/>
            </a:pPr>
            <a:r>
              <a:rPr lang="en-GB" sz="2800" b="1" i="1" dirty="0" smtClean="0"/>
              <a:t>“… consent </a:t>
            </a:r>
            <a:r>
              <a:rPr lang="en-GB" sz="2800" b="1" i="1" dirty="0"/>
              <a:t>must be given by a clear positive action</a:t>
            </a:r>
            <a:r>
              <a:rPr lang="en-GB" sz="2800" b="1" i="1" dirty="0" smtClean="0"/>
              <a:t>... </a:t>
            </a:r>
            <a:r>
              <a:rPr lang="en-GB" sz="2800" b="1" i="1" dirty="0"/>
              <a:t>This must be more than simply continuing to use the </a:t>
            </a:r>
            <a:r>
              <a:rPr lang="en-GB" sz="2800" b="1" i="1" dirty="0" smtClean="0"/>
              <a:t>website.” </a:t>
            </a:r>
            <a:r>
              <a:rPr lang="en-GB" sz="2800" dirty="0" smtClean="0">
                <a:hlinkClick r:id="rId4"/>
              </a:rPr>
              <a:t>ICO</a:t>
            </a:r>
            <a:endParaRPr lang="en-GB" sz="2800" dirty="0"/>
          </a:p>
        </p:txBody>
      </p:sp>
    </p:spTree>
    <p:extLst>
      <p:ext uri="{BB962C8B-B14F-4D97-AF65-F5344CB8AC3E}">
        <p14:creationId xmlns:p14="http://schemas.microsoft.com/office/powerpoint/2010/main" val="11272362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actions</a:t>
            </a:r>
            <a:endParaRPr lang="en-GB" dirty="0"/>
          </a:p>
        </p:txBody>
      </p:sp>
      <p:pic>
        <p:nvPicPr>
          <p:cNvPr id="5" name="Content Placeholder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940152" y="2996952"/>
            <a:ext cx="2304256" cy="2304256"/>
          </a:xfrm>
        </p:spPr>
      </p:pic>
      <p:sp>
        <p:nvSpPr>
          <p:cNvPr id="4" name="Content Placeholder 3"/>
          <p:cNvSpPr>
            <a:spLocks noGrp="1"/>
          </p:cNvSpPr>
          <p:nvPr>
            <p:ph sz="quarter" idx="14"/>
          </p:nvPr>
        </p:nvSpPr>
        <p:spPr>
          <a:xfrm>
            <a:off x="610344" y="3501008"/>
            <a:ext cx="5545832" cy="3744416"/>
          </a:xfrm>
        </p:spPr>
        <p:txBody>
          <a:bodyPr>
            <a:noAutofit/>
          </a:bodyPr>
          <a:lstStyle/>
          <a:p>
            <a:pPr marL="0" lvl="0" indent="0">
              <a:buNone/>
            </a:pPr>
            <a:r>
              <a:rPr lang="en-GB" sz="2800" dirty="0" smtClean="0"/>
              <a:t>Use a cookie </a:t>
            </a:r>
            <a:r>
              <a:rPr lang="en-GB" sz="2800" dirty="0"/>
              <a:t>tool such as </a:t>
            </a:r>
            <a:r>
              <a:rPr lang="en-GB" sz="2800" u="sng" dirty="0">
                <a:hlinkClick r:id="rId4"/>
              </a:rPr>
              <a:t>Cookie </a:t>
            </a:r>
            <a:r>
              <a:rPr lang="en-GB" sz="2800" u="sng" dirty="0" smtClean="0">
                <a:hlinkClick r:id="rId4"/>
              </a:rPr>
              <a:t>Control</a:t>
            </a:r>
            <a:endParaRPr lang="en-GB" sz="2800" u="sng" dirty="0" smtClean="0"/>
          </a:p>
        </p:txBody>
      </p:sp>
    </p:spTree>
    <p:extLst>
      <p:ext uri="{BB962C8B-B14F-4D97-AF65-F5344CB8AC3E}">
        <p14:creationId xmlns:p14="http://schemas.microsoft.com/office/powerpoint/2010/main" val="154949989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recommended actions</a:t>
            </a:r>
            <a:endParaRPr lang="en-GB" dirty="0"/>
          </a:p>
        </p:txBody>
      </p:sp>
      <p:sp>
        <p:nvSpPr>
          <p:cNvPr id="3" name="Content Placeholder 2"/>
          <p:cNvSpPr>
            <a:spLocks noGrp="1"/>
          </p:cNvSpPr>
          <p:nvPr>
            <p:ph sz="quarter" idx="13"/>
          </p:nvPr>
        </p:nvSpPr>
        <p:spPr/>
        <p:txBody>
          <a:bodyPr>
            <a:normAutofit/>
          </a:bodyPr>
          <a:lstStyle/>
          <a:p>
            <a:r>
              <a:rPr lang="en-GB" sz="2700" dirty="0" smtClean="0"/>
              <a:t>From Google Analytics training course providers (SG)</a:t>
            </a:r>
            <a:endParaRPr lang="en-GB" sz="2700" dirty="0"/>
          </a:p>
        </p:txBody>
      </p:sp>
      <p:sp>
        <p:nvSpPr>
          <p:cNvPr id="4" name="Content Placeholder 3"/>
          <p:cNvSpPr>
            <a:spLocks noGrp="1"/>
          </p:cNvSpPr>
          <p:nvPr>
            <p:ph sz="quarter" idx="14"/>
          </p:nvPr>
        </p:nvSpPr>
        <p:spPr>
          <a:xfrm>
            <a:off x="635677" y="2348880"/>
            <a:ext cx="8040779" cy="3744416"/>
          </a:xfrm>
        </p:spPr>
        <p:txBody>
          <a:bodyPr>
            <a:normAutofit fontScale="70000" lnSpcReduction="20000"/>
          </a:bodyPr>
          <a:lstStyle/>
          <a:p>
            <a:pPr lvl="0">
              <a:buFont typeface="Wingdings" panose="05000000000000000000" pitchFamily="2" charset="2"/>
              <a:buChar char="ü"/>
            </a:pPr>
            <a:r>
              <a:rPr lang="en-GB" dirty="0"/>
              <a:t>Anonymise IP Addresses (using Tag Manager) </a:t>
            </a:r>
          </a:p>
          <a:p>
            <a:pPr lvl="0">
              <a:buFont typeface="Wingdings" panose="05000000000000000000" pitchFamily="2" charset="2"/>
              <a:buChar char="ü"/>
            </a:pPr>
            <a:r>
              <a:rPr lang="en-GB" dirty="0"/>
              <a:t>Turn off Demographic reporting  on gender and interests (in Google Analytics Admin) </a:t>
            </a:r>
          </a:p>
          <a:p>
            <a:pPr lvl="0">
              <a:buFont typeface="Wingdings" panose="05000000000000000000" pitchFamily="2" charset="2"/>
              <a:buChar char="ü"/>
            </a:pPr>
            <a:r>
              <a:rPr lang="en-GB" dirty="0"/>
              <a:t>Do not use Google Analytics to collect information entered into editable fields on a web page </a:t>
            </a:r>
            <a:r>
              <a:rPr lang="en-GB" dirty="0" err="1"/>
              <a:t>i.e</a:t>
            </a:r>
            <a:r>
              <a:rPr lang="en-GB" dirty="0"/>
              <a:t> forms, feedback. For this to be anonymous it should be entered into a separate database. </a:t>
            </a:r>
          </a:p>
          <a:p>
            <a:pPr lvl="0">
              <a:buFont typeface="Wingdings" panose="05000000000000000000" pitchFamily="2" charset="2"/>
              <a:buChar char="ü"/>
            </a:pPr>
            <a:r>
              <a:rPr lang="en-GB" dirty="0"/>
              <a:t>Do not use Google Analytics to pull information from other databases which contain identifiable information. To do this would not only breach </a:t>
            </a:r>
            <a:r>
              <a:rPr lang="en-GB" dirty="0" err="1"/>
              <a:t>GDPR</a:t>
            </a:r>
            <a:r>
              <a:rPr lang="en-GB" dirty="0"/>
              <a:t> but also Google Analytics terms of use.</a:t>
            </a:r>
          </a:p>
          <a:p>
            <a:pPr lvl="0">
              <a:buFont typeface="Wingdings" panose="05000000000000000000" pitchFamily="2" charset="2"/>
              <a:buChar char="ü"/>
            </a:pPr>
            <a:r>
              <a:rPr lang="en-GB" dirty="0"/>
              <a:t>Utilise data retention and deletion features as needed</a:t>
            </a:r>
          </a:p>
        </p:txBody>
      </p:sp>
    </p:spTree>
    <p:extLst>
      <p:ext uri="{BB962C8B-B14F-4D97-AF65-F5344CB8AC3E}">
        <p14:creationId xmlns:p14="http://schemas.microsoft.com/office/powerpoint/2010/main" val="2204386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caveats</a:t>
            </a:r>
            <a:endParaRPr lang="en-GB" dirty="0"/>
          </a:p>
        </p:txBody>
      </p:sp>
      <p:pic>
        <p:nvPicPr>
          <p:cNvPr id="5" name="Content Placeholder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508104" y="3140968"/>
            <a:ext cx="2400027" cy="2400027"/>
          </a:xfrm>
        </p:spPr>
      </p:pic>
      <p:sp>
        <p:nvSpPr>
          <p:cNvPr id="4" name="Content Placeholder 3"/>
          <p:cNvSpPr>
            <a:spLocks noGrp="1"/>
          </p:cNvSpPr>
          <p:nvPr>
            <p:ph sz="quarter" idx="14"/>
          </p:nvPr>
        </p:nvSpPr>
        <p:spPr>
          <a:xfrm>
            <a:off x="966428" y="3212976"/>
            <a:ext cx="4757700" cy="3024336"/>
          </a:xfrm>
        </p:spPr>
        <p:txBody>
          <a:bodyPr>
            <a:normAutofit/>
          </a:bodyPr>
          <a:lstStyle/>
          <a:p>
            <a:r>
              <a:rPr lang="en-GB" dirty="0" smtClean="0"/>
              <a:t>I’m not an expert</a:t>
            </a:r>
          </a:p>
          <a:p>
            <a:r>
              <a:rPr lang="en-GB" dirty="0" smtClean="0"/>
              <a:t>The law is changing</a:t>
            </a:r>
          </a:p>
          <a:p>
            <a:r>
              <a:rPr lang="en-GB" dirty="0" smtClean="0"/>
              <a:t>We’re waiting for official guidance</a:t>
            </a:r>
          </a:p>
        </p:txBody>
      </p:sp>
    </p:spTree>
    <p:extLst>
      <p:ext uri="{BB962C8B-B14F-4D97-AF65-F5344CB8AC3E}">
        <p14:creationId xmlns:p14="http://schemas.microsoft.com/office/powerpoint/2010/main" val="19761405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GB" dirty="0"/>
          </a:p>
        </p:txBody>
      </p:sp>
      <p:sp>
        <p:nvSpPr>
          <p:cNvPr id="3" name="Content Placeholder 2"/>
          <p:cNvSpPr>
            <a:spLocks noGrp="1"/>
          </p:cNvSpPr>
          <p:nvPr>
            <p:ph sz="quarter" idx="13"/>
          </p:nvPr>
        </p:nvSpPr>
        <p:spPr/>
        <p:txBody>
          <a:bodyPr/>
          <a:lstStyle/>
          <a:p>
            <a:r>
              <a:rPr lang="en-GB" dirty="0" smtClean="0"/>
              <a:t>Cookies</a:t>
            </a:r>
            <a:endParaRPr lang="en-GB" dirty="0"/>
          </a:p>
        </p:txBody>
      </p:sp>
      <p:sp>
        <p:nvSpPr>
          <p:cNvPr id="4" name="Content Placeholder 3"/>
          <p:cNvSpPr>
            <a:spLocks noGrp="1"/>
          </p:cNvSpPr>
          <p:nvPr>
            <p:ph sz="quarter" idx="14"/>
          </p:nvPr>
        </p:nvSpPr>
        <p:spPr>
          <a:xfrm>
            <a:off x="606389" y="2780928"/>
            <a:ext cx="5117739" cy="3024336"/>
          </a:xfrm>
        </p:spPr>
        <p:txBody>
          <a:bodyPr>
            <a:normAutofit fontScale="92500"/>
          </a:bodyPr>
          <a:lstStyle/>
          <a:p>
            <a:pPr marL="0" indent="0">
              <a:buNone/>
            </a:pPr>
            <a:r>
              <a:rPr lang="en-GB" dirty="0"/>
              <a:t>A </a:t>
            </a:r>
            <a:r>
              <a:rPr lang="en-GB" b="1" u="sng" dirty="0">
                <a:hlinkClick r:id="rId3"/>
              </a:rPr>
              <a:t>cookie</a:t>
            </a:r>
            <a:r>
              <a:rPr lang="en-GB" dirty="0"/>
              <a:t> is a small file, typically of letters and numbers, downloaded on to a device when the user accesses certain </a:t>
            </a:r>
            <a:r>
              <a:rPr lang="en-GB" dirty="0" smtClean="0"/>
              <a:t>websites… to </a:t>
            </a:r>
            <a:r>
              <a:rPr lang="en-GB" dirty="0"/>
              <a:t>recognise a user’s device</a:t>
            </a:r>
            <a:r>
              <a:rPr lang="en-GB" dirty="0" smtClean="0"/>
              <a:t>.</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7753" y="2996952"/>
            <a:ext cx="2488663" cy="2488663"/>
          </a:xfrm>
          <a:prstGeom prst="rect">
            <a:avLst/>
          </a:prstGeom>
        </p:spPr>
      </p:pic>
    </p:spTree>
    <p:extLst>
      <p:ext uri="{BB962C8B-B14F-4D97-AF65-F5344CB8AC3E}">
        <p14:creationId xmlns:p14="http://schemas.microsoft.com/office/powerpoint/2010/main" val="130859645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GB" dirty="0"/>
          </a:p>
        </p:txBody>
      </p:sp>
      <p:sp>
        <p:nvSpPr>
          <p:cNvPr id="3" name="Content Placeholder 2"/>
          <p:cNvSpPr>
            <a:spLocks noGrp="1"/>
          </p:cNvSpPr>
          <p:nvPr>
            <p:ph sz="quarter" idx="13"/>
          </p:nvPr>
        </p:nvSpPr>
        <p:spPr/>
        <p:txBody>
          <a:bodyPr/>
          <a:lstStyle/>
          <a:p>
            <a:r>
              <a:rPr lang="en-GB" dirty="0" smtClean="0"/>
              <a:t>Google Analytics</a:t>
            </a:r>
            <a:endParaRPr lang="en-GB" dirty="0"/>
          </a:p>
        </p:txBody>
      </p:sp>
      <p:sp>
        <p:nvSpPr>
          <p:cNvPr id="4" name="Content Placeholder 3"/>
          <p:cNvSpPr>
            <a:spLocks noGrp="1"/>
          </p:cNvSpPr>
          <p:nvPr>
            <p:ph sz="quarter" idx="14"/>
          </p:nvPr>
        </p:nvSpPr>
        <p:spPr>
          <a:xfrm>
            <a:off x="606389" y="2780928"/>
            <a:ext cx="4685692" cy="2952328"/>
          </a:xfrm>
        </p:spPr>
        <p:txBody>
          <a:bodyPr>
            <a:normAutofit lnSpcReduction="10000"/>
          </a:bodyPr>
          <a:lstStyle/>
          <a:p>
            <a:pPr marL="0" indent="0">
              <a:buNone/>
            </a:pPr>
            <a:r>
              <a:rPr lang="en-GB" b="1" u="sng" dirty="0" smtClean="0">
                <a:hlinkClick r:id="rId3"/>
              </a:rPr>
              <a:t>Google </a:t>
            </a:r>
            <a:r>
              <a:rPr lang="en-GB" b="1" u="sng" dirty="0">
                <a:hlinkClick r:id="rId3"/>
              </a:rPr>
              <a:t>Analytics</a:t>
            </a:r>
            <a:r>
              <a:rPr lang="en-GB" dirty="0"/>
              <a:t> uses cookies to "remember" what a user has done on previous pages / interactions with the website</a:t>
            </a:r>
            <a:r>
              <a:rPr lang="en-GB" dirty="0" smtClean="0"/>
              <a:t>.</a:t>
            </a:r>
            <a:endParaRPr lang="en-GB" dirty="0"/>
          </a:p>
        </p:txBody>
      </p:sp>
      <p:pic>
        <p:nvPicPr>
          <p:cNvPr id="5"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284984"/>
            <a:ext cx="4158972" cy="1872208"/>
          </a:xfrm>
          <a:prstGeom prst="rect">
            <a:avLst/>
          </a:prstGeom>
        </p:spPr>
      </p:pic>
    </p:spTree>
    <p:extLst>
      <p:ext uri="{BB962C8B-B14F-4D97-AF65-F5344CB8AC3E}">
        <p14:creationId xmlns:p14="http://schemas.microsoft.com/office/powerpoint/2010/main" val="226808140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GB" dirty="0"/>
          </a:p>
        </p:txBody>
      </p:sp>
      <p:sp>
        <p:nvSpPr>
          <p:cNvPr id="3" name="Content Placeholder 2"/>
          <p:cNvSpPr>
            <a:spLocks noGrp="1"/>
          </p:cNvSpPr>
          <p:nvPr>
            <p:ph sz="quarter" idx="13"/>
          </p:nvPr>
        </p:nvSpPr>
        <p:spPr/>
        <p:txBody>
          <a:bodyPr/>
          <a:lstStyle/>
          <a:p>
            <a:r>
              <a:rPr lang="en-GB" dirty="0" smtClean="0"/>
              <a:t>Personal data</a:t>
            </a:r>
            <a:endParaRPr lang="en-GB" dirty="0"/>
          </a:p>
        </p:txBody>
      </p:sp>
      <p:sp>
        <p:nvSpPr>
          <p:cNvPr id="4" name="Content Placeholder 3"/>
          <p:cNvSpPr>
            <a:spLocks noGrp="1"/>
          </p:cNvSpPr>
          <p:nvPr>
            <p:ph sz="quarter" idx="14"/>
          </p:nvPr>
        </p:nvSpPr>
        <p:spPr>
          <a:xfrm>
            <a:off x="606389" y="2780928"/>
            <a:ext cx="4829708" cy="3168352"/>
          </a:xfrm>
        </p:spPr>
        <p:txBody>
          <a:bodyPr>
            <a:normAutofit/>
          </a:bodyPr>
          <a:lstStyle/>
          <a:p>
            <a:pPr marL="0" indent="0">
              <a:buNone/>
            </a:pPr>
            <a:r>
              <a:rPr lang="en-GB" b="1" u="sng" dirty="0" smtClean="0">
                <a:hlinkClick r:id="rId3"/>
              </a:rPr>
              <a:t>Personal </a:t>
            </a:r>
            <a:r>
              <a:rPr lang="en-GB" b="1" u="sng" dirty="0">
                <a:hlinkClick r:id="rId3"/>
              </a:rPr>
              <a:t>data</a:t>
            </a:r>
            <a:r>
              <a:rPr lang="en-GB" dirty="0"/>
              <a:t> is information about people who can be identified or who are identifiable; possibly in combination with other information</a:t>
            </a:r>
            <a:r>
              <a:rPr lang="en-GB" dirty="0" smtClean="0"/>
              <a:t>.</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2996952"/>
            <a:ext cx="2601185" cy="2601185"/>
          </a:xfrm>
          <a:prstGeom prst="rect">
            <a:avLst/>
          </a:prstGeom>
        </p:spPr>
      </p:pic>
    </p:spTree>
    <p:extLst>
      <p:ext uri="{BB962C8B-B14F-4D97-AF65-F5344CB8AC3E}">
        <p14:creationId xmlns:p14="http://schemas.microsoft.com/office/powerpoint/2010/main" val="351109699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Legislation</a:t>
            </a:r>
            <a:endParaRPr lang="en-GB"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565251737"/>
              </p:ext>
            </p:extLst>
          </p:nvPr>
        </p:nvGraphicFramePr>
        <p:xfrm>
          <a:off x="450850" y="1101725"/>
          <a:ext cx="8243888" cy="1031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Oval 11"/>
          <p:cNvSpPr/>
          <p:nvPr/>
        </p:nvSpPr>
        <p:spPr>
          <a:xfrm>
            <a:off x="683568" y="2276872"/>
            <a:ext cx="4024971" cy="4024971"/>
          </a:xfrm>
          <a:prstGeom prst="ellipse">
            <a:avLst/>
          </a:prstGeom>
          <a:solidFill>
            <a:srgbClr val="2DA1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a:t>
            </a:r>
            <a:r>
              <a:rPr lang="en-GB" sz="2800" dirty="0" err="1" smtClean="0"/>
              <a:t>GDPR</a:t>
            </a:r>
            <a:r>
              <a:rPr lang="en-GB" sz="2800" dirty="0" smtClean="0"/>
              <a:t> and</a:t>
            </a:r>
          </a:p>
          <a:p>
            <a:pPr algn="ctr"/>
            <a:r>
              <a:rPr lang="en-GB" sz="2800" dirty="0" smtClean="0"/>
              <a:t>Data Protection Act 2018</a:t>
            </a:r>
            <a:endParaRPr lang="en-GB" sz="2800" dirty="0"/>
          </a:p>
        </p:txBody>
      </p:sp>
      <p:sp>
        <p:nvSpPr>
          <p:cNvPr id="13" name="Oval 12"/>
          <p:cNvSpPr/>
          <p:nvPr/>
        </p:nvSpPr>
        <p:spPr>
          <a:xfrm>
            <a:off x="4219437" y="2276872"/>
            <a:ext cx="4024971" cy="4024971"/>
          </a:xfrm>
          <a:prstGeom prst="ellipse">
            <a:avLst/>
          </a:prstGeom>
          <a:solidFill>
            <a:srgbClr val="2DA1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err="1" smtClean="0"/>
              <a:t>PECR</a:t>
            </a:r>
            <a:endParaRPr lang="en-GB" sz="4800" dirty="0"/>
          </a:p>
        </p:txBody>
      </p:sp>
      <p:sp>
        <p:nvSpPr>
          <p:cNvPr id="14" name="Content Placeholder 3"/>
          <p:cNvSpPr txBox="1">
            <a:spLocks/>
          </p:cNvSpPr>
          <p:nvPr/>
        </p:nvSpPr>
        <p:spPr>
          <a:xfrm>
            <a:off x="4572000" y="5301208"/>
            <a:ext cx="3247837" cy="1260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GB" sz="2000" dirty="0" smtClean="0"/>
              <a:t>Cookies (and other things)</a:t>
            </a:r>
            <a:endParaRPr lang="en-GB" sz="2000" dirty="0"/>
          </a:p>
        </p:txBody>
      </p:sp>
      <p:sp>
        <p:nvSpPr>
          <p:cNvPr id="4" name="Content Placeholder 3"/>
          <p:cNvSpPr>
            <a:spLocks noGrp="1"/>
          </p:cNvSpPr>
          <p:nvPr>
            <p:ph sz="quarter" idx="14"/>
          </p:nvPr>
        </p:nvSpPr>
        <p:spPr>
          <a:xfrm>
            <a:off x="971600" y="5301208"/>
            <a:ext cx="3448904" cy="1224136"/>
          </a:xfrm>
        </p:spPr>
        <p:txBody>
          <a:bodyPr>
            <a:normAutofit/>
          </a:bodyPr>
          <a:lstStyle/>
          <a:p>
            <a:pPr marL="0" indent="0" algn="ctr">
              <a:buNone/>
            </a:pPr>
            <a:r>
              <a:rPr lang="en-GB" sz="2000" dirty="0" smtClean="0"/>
              <a:t>Includes personal data</a:t>
            </a:r>
            <a:endParaRPr lang="en-GB" sz="2000" dirty="0"/>
          </a:p>
        </p:txBody>
      </p:sp>
    </p:spTree>
    <p:extLst>
      <p:ext uri="{BB962C8B-B14F-4D97-AF65-F5344CB8AC3E}">
        <p14:creationId xmlns:p14="http://schemas.microsoft.com/office/powerpoint/2010/main" val="3452498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PECR</a:t>
            </a:r>
            <a:r>
              <a:rPr lang="en-GB" dirty="0"/>
              <a:t> requires that </a:t>
            </a:r>
            <a:r>
              <a:rPr lang="en-GB" dirty="0" smtClean="0"/>
              <a:t>we…</a:t>
            </a:r>
            <a:endParaRPr lang="en-GB" dirty="0"/>
          </a:p>
        </p:txBody>
      </p:sp>
      <p:sp>
        <p:nvSpPr>
          <p:cNvPr id="4" name="Content Placeholder 3"/>
          <p:cNvSpPr>
            <a:spLocks noGrp="1"/>
          </p:cNvSpPr>
          <p:nvPr>
            <p:ph sz="quarter" idx="14"/>
          </p:nvPr>
        </p:nvSpPr>
        <p:spPr>
          <a:xfrm>
            <a:off x="606388" y="2564904"/>
            <a:ext cx="7920879" cy="3672408"/>
          </a:xfrm>
        </p:spPr>
        <p:txBody>
          <a:bodyPr>
            <a:noAutofit/>
          </a:bodyPr>
          <a:lstStyle/>
          <a:p>
            <a:r>
              <a:rPr lang="en-GB" dirty="0" smtClean="0"/>
              <a:t>tell </a:t>
            </a:r>
            <a:r>
              <a:rPr lang="en-GB" dirty="0"/>
              <a:t>people the cookies are there</a:t>
            </a:r>
          </a:p>
          <a:p>
            <a:r>
              <a:rPr lang="en-GB" dirty="0"/>
              <a:t>explain what the cookies are doing and why</a:t>
            </a:r>
          </a:p>
          <a:p>
            <a:r>
              <a:rPr lang="en-GB" dirty="0"/>
              <a:t>get the person’s consent to store a cookie on their device</a:t>
            </a:r>
          </a:p>
        </p:txBody>
      </p:sp>
      <p:sp>
        <p:nvSpPr>
          <p:cNvPr id="5" name="Content Placeholder 4"/>
          <p:cNvSpPr>
            <a:spLocks noGrp="1"/>
          </p:cNvSpPr>
          <p:nvPr>
            <p:ph sz="quarter" idx="13"/>
          </p:nvPr>
        </p:nvSpPr>
        <p:spPr/>
        <p:txBody>
          <a:bodyPr/>
          <a:lstStyle/>
          <a:p>
            <a:endParaRPr lang="en-GB"/>
          </a:p>
        </p:txBody>
      </p:sp>
    </p:spTree>
    <p:extLst>
      <p:ext uri="{BB962C8B-B14F-4D97-AF65-F5344CB8AC3E}">
        <p14:creationId xmlns:p14="http://schemas.microsoft.com/office/powerpoint/2010/main" val="3888999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actions</a:t>
            </a:r>
            <a:endParaRPr lang="en-GB" dirty="0"/>
          </a:p>
        </p:txBody>
      </p:sp>
      <p:pic>
        <p:nvPicPr>
          <p:cNvPr id="5" name="Content Placeholder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4908038" y="4221088"/>
            <a:ext cx="3384376" cy="1523514"/>
          </a:xfrm>
        </p:spPr>
      </p:pic>
      <p:sp>
        <p:nvSpPr>
          <p:cNvPr id="4" name="Content Placeholder 3"/>
          <p:cNvSpPr>
            <a:spLocks noGrp="1"/>
          </p:cNvSpPr>
          <p:nvPr>
            <p:ph sz="quarter" idx="14"/>
          </p:nvPr>
        </p:nvSpPr>
        <p:spPr>
          <a:xfrm>
            <a:off x="517128" y="2708920"/>
            <a:ext cx="8538244" cy="1272412"/>
          </a:xfrm>
        </p:spPr>
        <p:txBody>
          <a:bodyPr>
            <a:normAutofit/>
          </a:bodyPr>
          <a:lstStyle/>
          <a:p>
            <a:pPr marL="0" lvl="0" indent="0">
              <a:buNone/>
            </a:pPr>
            <a:r>
              <a:rPr lang="en-GB" dirty="0"/>
              <a:t>Adopt </a:t>
            </a:r>
            <a:r>
              <a:rPr lang="en-GB" u="sng" dirty="0" smtClean="0">
                <a:hlinkClick r:id="rId4"/>
              </a:rPr>
              <a:t>best practices</a:t>
            </a:r>
            <a:r>
              <a:rPr lang="en-GB" dirty="0" smtClean="0"/>
              <a:t> to </a:t>
            </a:r>
            <a:r>
              <a:rPr lang="en-GB" dirty="0"/>
              <a:t>avoid sending personally identifiable information to Google</a:t>
            </a: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7601" t="12201" r="14901" b="14901"/>
          <a:stretch/>
        </p:blipFill>
        <p:spPr>
          <a:xfrm>
            <a:off x="1331640" y="4334773"/>
            <a:ext cx="1200134" cy="1296144"/>
          </a:xfrm>
          <a:prstGeom prst="rect">
            <a:avLst/>
          </a:prstGeom>
        </p:spPr>
      </p:pic>
      <p:sp>
        <p:nvSpPr>
          <p:cNvPr id="11" name="Right Arrow 10"/>
          <p:cNvSpPr/>
          <p:nvPr/>
        </p:nvSpPr>
        <p:spPr>
          <a:xfrm>
            <a:off x="2891814" y="4712758"/>
            <a:ext cx="1944216" cy="64807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400" b="1" dirty="0">
              <a:solidFill>
                <a:srgbClr val="70398A"/>
              </a:solidFill>
            </a:endParaRPr>
          </a:p>
        </p:txBody>
      </p:sp>
    </p:spTree>
    <p:extLst>
      <p:ext uri="{BB962C8B-B14F-4D97-AF65-F5344CB8AC3E}">
        <p14:creationId xmlns:p14="http://schemas.microsoft.com/office/powerpoint/2010/main" val="3500901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actions</a:t>
            </a:r>
            <a:endParaRPr lang="en-GB" dirty="0"/>
          </a:p>
        </p:txBody>
      </p:sp>
      <p:pic>
        <p:nvPicPr>
          <p:cNvPr id="5" name="Content Placeholder 4"/>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239529" y="3123913"/>
            <a:ext cx="2753359" cy="2753359"/>
          </a:xfrm>
        </p:spPr>
      </p:pic>
      <p:sp>
        <p:nvSpPr>
          <p:cNvPr id="4" name="Content Placeholder 3"/>
          <p:cNvSpPr>
            <a:spLocks noGrp="1"/>
          </p:cNvSpPr>
          <p:nvPr>
            <p:ph sz="quarter" idx="14"/>
          </p:nvPr>
        </p:nvSpPr>
        <p:spPr>
          <a:xfrm>
            <a:off x="827584" y="3068960"/>
            <a:ext cx="3466728" cy="2808312"/>
          </a:xfrm>
        </p:spPr>
        <p:txBody>
          <a:bodyPr>
            <a:normAutofit/>
          </a:bodyPr>
          <a:lstStyle/>
          <a:p>
            <a:pPr marL="0" lvl="0" indent="0">
              <a:buNone/>
            </a:pPr>
            <a:r>
              <a:rPr lang="en-GB" dirty="0" smtClean="0"/>
              <a:t>Configure </a:t>
            </a:r>
            <a:r>
              <a:rPr lang="en-GB" dirty="0"/>
              <a:t>Google Analytics to </a:t>
            </a:r>
            <a:r>
              <a:rPr lang="en-GB" u="sng" dirty="0">
                <a:hlinkClick r:id="rId4"/>
              </a:rPr>
              <a:t>anonymise IP </a:t>
            </a:r>
            <a:r>
              <a:rPr lang="en-GB" u="sng" dirty="0" smtClean="0">
                <a:hlinkClick r:id="rId4"/>
              </a:rPr>
              <a:t>addresses</a:t>
            </a:r>
            <a:endParaRPr lang="en-GB" dirty="0"/>
          </a:p>
        </p:txBody>
      </p:sp>
      <p:sp>
        <p:nvSpPr>
          <p:cNvPr id="8" name="&quot;No&quot; Symbol 7"/>
          <p:cNvSpPr/>
          <p:nvPr/>
        </p:nvSpPr>
        <p:spPr>
          <a:xfrm>
            <a:off x="4788024" y="2492896"/>
            <a:ext cx="3672408" cy="3672408"/>
          </a:xfrm>
          <a:prstGeom prst="noSmoking">
            <a:avLst>
              <a:gd name="adj" fmla="val 104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2606136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Lst>
  </p:timing>
</p:sld>
</file>

<file path=ppt/theme/theme1.xml><?xml version="1.0" encoding="utf-8"?>
<a:theme xmlns:a="http://schemas.openxmlformats.org/drawingml/2006/main" name="Office Theme">
  <a:themeElements>
    <a:clrScheme name="Custom 6">
      <a:dk1>
        <a:srgbClr val="703989"/>
      </a:dk1>
      <a:lt1>
        <a:srgbClr val="FFFFFF"/>
      </a:lt1>
      <a:dk2>
        <a:srgbClr val="703989"/>
      </a:dk2>
      <a:lt2>
        <a:srgbClr val="FFFFFF"/>
      </a:lt2>
      <a:accent1>
        <a:srgbClr val="00CC99"/>
      </a:accent1>
      <a:accent2>
        <a:srgbClr val="3333CC"/>
      </a:accent2>
      <a:accent3>
        <a:srgbClr val="FFFFFF"/>
      </a:accent3>
      <a:accent4>
        <a:srgbClr val="000000"/>
      </a:accent4>
      <a:accent5>
        <a:srgbClr val="AAE2CA"/>
      </a:accent5>
      <a:accent6>
        <a:srgbClr val="2D2DB9"/>
      </a:accent6>
      <a:hlink>
        <a:srgbClr val="FFFFFF"/>
      </a:hlink>
      <a:folHlink>
        <a:srgbClr val="FFFFFF"/>
      </a:folHlink>
    </a:clrScheme>
    <a:fontScheme name="NR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3.xml.rels>&#65279;<?xml version="1.0" encoding="utf-8"?><Relationships xmlns="http://schemas.openxmlformats.org/package/2006/relationships"><Relationship Type="http://schemas.openxmlformats.org/officeDocument/2006/relationships/customXmlProps" Target="/customXML/itemProps3.xml" Id="Rd3c4172d526e4b2384ade4b889302c76" /></Relationships>
</file>

<file path=customXML/item3.xml><?xml version="1.0" encoding="utf-8"?>
<metadata xmlns="http://www.objective.com/ecm/document/metadata/53D26341A57B383EE0540010E0463CCA" version="1.0.0">
  <systemFields>
    <field name="Objective-Id">
      <value order="0">A22341538</value>
    </field>
    <field name="Objective-Title">
      <value order="0">NRS - 2018-10-23 - Scottish public sector R Shiny group - Google Analytics, cookies, and the law</value>
    </field>
    <field name="Objective-Description">
      <value order="0"/>
    </field>
    <field name="Objective-CreationStamp">
      <value order="0">2018-10-08T13:17:58Z</value>
    </field>
    <field name="Objective-IsApproved">
      <value order="0">false</value>
    </field>
    <field name="Objective-IsPublished">
      <value order="0">false</value>
    </field>
    <field name="Objective-DatePublished">
      <value order="0"/>
    </field>
    <field name="Objective-ModificationStamp">
      <value order="0">2018-10-29T09:41:59Z</value>
    </field>
    <field name="Objective-Owner">
      <value order="0">Adams, Joseph J (U442528)</value>
    </field>
    <field name="Objective-Path">
      <value order="0">Objective Global Folder:SG File Plan:People, communities and living:Population and migration:Demography:Advice and policy: Demography:National Records of Scotland (NRS): Demographic Statistics: Presentations, Conferences, Training and Events: 2016-2021</value>
    </field>
    <field name="Objective-Parent">
      <value order="0">National Records of Scotland (NRS): Demographic Statistics: Presentations, Conferences, Training and Events: 2016-2021</value>
    </field>
    <field name="Objective-State">
      <value order="0">Being Drafted</value>
    </field>
    <field name="Objective-VersionId">
      <value order="0">vA31878457</value>
    </field>
    <field name="Objective-Version">
      <value order="0">0.8</value>
    </field>
    <field name="Objective-VersionNumber">
      <value order="0">8</value>
    </field>
    <field name="Objective-VersionComment">
      <value order="0"/>
    </field>
    <field name="Objective-FileNumber">
      <value order="0">qA613946</value>
    </field>
    <field name="Objective-Classification">
      <value order="0">OFFICIAL</value>
    </field>
    <field name="Objective-Caveats">
      <value order="0">Caveat for access to SG Fileplan</value>
    </field>
  </systemFields>
  <catalogues>
    <catalogue name="Document Type Catalogue" type="type" ori="id:cA35">
      <field name="Objective-Connect Creator">
        <value order="0"/>
      </field>
      <field name="Objective-Date Received">
        <value order="0"/>
      </field>
      <field name="Objective-Date of Original">
        <value order="0"/>
      </field>
      <field name="Objective-SG Web Publication - Category">
        <value order="0"/>
      </field>
      <field name="Objective-SG Web Publication - Category 2 Classification">
        <value order="0"/>
      </field>
    </catalogue>
  </catalogues>
</metadata>
</file>

<file path=customXML/itemProps3.xml><?xml version="1.0" encoding="utf-8"?>
<ds:datastoreItem xmlns:ds="http://schemas.openxmlformats.org/officeDocument/2006/customXml" ds:itemID="{5745109E-2DDF-40CB-AC2B-FF9B10C90820}">
  <ds:schemaRefs>
    <ds:schemaRef ds:uri="http://www.objective.com/ecm/document/metadata/53D26341A57B383EE0540010E0463CCA"/>
  </ds:schemaRefs>
</ds:datastoreItem>
</file>

<file path=docProps/app.xml><?xml version="1.0" encoding="utf-8"?>
<Properties xmlns="http://schemas.openxmlformats.org/officeDocument/2006/extended-properties" xmlns:vt="http://schemas.openxmlformats.org/officeDocument/2006/docPropsVTypes">
  <Template/>
  <TotalTime>1723</TotalTime>
  <Words>675</Words>
  <Application>Microsoft Office PowerPoint</Application>
  <PresentationFormat>On-screen Show (4:3)</PresentationFormat>
  <Paragraphs>74</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Times New Roman</vt:lpstr>
      <vt:lpstr>Wingdings</vt:lpstr>
      <vt:lpstr>Office Theme</vt:lpstr>
      <vt:lpstr>PowerPoint Presentation</vt:lpstr>
      <vt:lpstr>Some caveats</vt:lpstr>
      <vt:lpstr>Definition</vt:lpstr>
      <vt:lpstr>Definition</vt:lpstr>
      <vt:lpstr>Definition</vt:lpstr>
      <vt:lpstr>Legislation</vt:lpstr>
      <vt:lpstr>The PECR requires that we…</vt:lpstr>
      <vt:lpstr>Recommended actions</vt:lpstr>
      <vt:lpstr>Recommended actions</vt:lpstr>
      <vt:lpstr>Recommended actions</vt:lpstr>
      <vt:lpstr>Recommended actions</vt:lpstr>
      <vt:lpstr>Guidance from the ICO</vt:lpstr>
      <vt:lpstr>Recommended actions</vt:lpstr>
      <vt:lpstr>(More!) recommended actions</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Roughsedge</dc:creator>
  <cp:lastModifiedBy>Adams J (Joseph)</cp:lastModifiedBy>
  <cp:revision>509</cp:revision>
  <cp:lastPrinted>2017-03-29T15:40:01Z</cp:lastPrinted>
  <dcterms:created xsi:type="dcterms:W3CDTF">2017-02-22T12:30:02Z</dcterms:created>
  <dcterms:modified xsi:type="dcterms:W3CDTF">2018-10-29T09:40:32Z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A22341538</vt:lpwstr>
  </property>
  <property fmtid="{D5CDD505-2E9C-101B-9397-08002B2CF9AE}" pid="4" name="Objective-Title">
    <vt:lpwstr>NRS - 2018-10-23 - Scottish public sector R Shiny group - Google Analytics, cookies, and the law</vt:lpwstr>
  </property>
  <property fmtid="{D5CDD505-2E9C-101B-9397-08002B2CF9AE}" pid="5" name="Objective-Comment">
    <vt:lpwstr/>
  </property>
  <property fmtid="{D5CDD505-2E9C-101B-9397-08002B2CF9AE}" pid="6" name="Objective-CreationStamp">
    <vt:filetime>2018-10-08T13:18:38Z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2018-10-29T09:41:59Z</vt:filetime>
  </property>
  <property fmtid="{D5CDD505-2E9C-101B-9397-08002B2CF9AE}" pid="11" name="Objective-Owner">
    <vt:lpwstr>Adams, Joseph J (U442528)</vt:lpwstr>
  </property>
  <property fmtid="{D5CDD505-2E9C-101B-9397-08002B2CF9AE}" pid="12" name="Objective-Path">
    <vt:lpwstr>Objective Global Folder:SG File Plan:People, communities and living:Population and migration:Demography:Advice and policy: Demography:National Records of Scotland (NRS): Demographic Statistics: Presentations, Conferences, Training and Events: 2016-2021:</vt:lpwstr>
  </property>
  <property fmtid="{D5CDD505-2E9C-101B-9397-08002B2CF9AE}" pid="13" name="Objective-Parent">
    <vt:lpwstr>National Records of Scotland (NRS): Demographic Statistics: Presentations, Conferences, Training and Events: 2016-2021</vt:lpwstr>
  </property>
  <property fmtid="{D5CDD505-2E9C-101B-9397-08002B2CF9AE}" pid="14" name="Objective-State">
    <vt:lpwstr>Being Drafted</vt:lpwstr>
  </property>
  <property fmtid="{D5CDD505-2E9C-101B-9397-08002B2CF9AE}" pid="15" name="Objective-Version">
    <vt:lpwstr>0.8</vt:lpwstr>
  </property>
  <property fmtid="{D5CDD505-2E9C-101B-9397-08002B2CF9AE}" pid="16" name="Objective-VersionNumber">
    <vt:r8>8</vt:r8>
  </property>
  <property fmtid="{D5CDD505-2E9C-101B-9397-08002B2CF9AE}" pid="17" name="Objective-VersionComment">
    <vt:lpwstr/>
  </property>
  <property fmtid="{D5CDD505-2E9C-101B-9397-08002B2CF9AE}" pid="18" name="Objective-FileNumber">
    <vt:lpwstr/>
  </property>
  <property fmtid="{D5CDD505-2E9C-101B-9397-08002B2CF9AE}" pid="19" name="Objective-Classification">
    <vt:lpwstr>[Inherited - OFFICIAL]</vt:lpwstr>
  </property>
  <property fmtid="{D5CDD505-2E9C-101B-9397-08002B2CF9AE}" pid="20" name="Objective-Caveats">
    <vt:lpwstr/>
  </property>
  <property fmtid="{D5CDD505-2E9C-101B-9397-08002B2CF9AE}" pid="21" name="Objective-Date of Original [system]">
    <vt:lpwstr/>
  </property>
  <property fmtid="{D5CDD505-2E9C-101B-9397-08002B2CF9AE}" pid="22" name="Objective-Date Received [system]">
    <vt:lpwstr/>
  </property>
  <property fmtid="{D5CDD505-2E9C-101B-9397-08002B2CF9AE}" pid="23" name="Objective-SG Web Publication - Category [system]">
    <vt:lpwstr/>
  </property>
  <property fmtid="{D5CDD505-2E9C-101B-9397-08002B2CF9AE}" pid="24" name="Objective-SG Web Publication - Category 2 Classification [system]">
    <vt:lpwstr/>
  </property>
  <property fmtid="{D5CDD505-2E9C-101B-9397-08002B2CF9AE}" pid="25" name="Objective-Description">
    <vt:lpwstr/>
  </property>
  <property fmtid="{D5CDD505-2E9C-101B-9397-08002B2CF9AE}" pid="26" name="Objective-VersionId">
    <vt:lpwstr>vA31878457</vt:lpwstr>
  </property>
  <property fmtid="{D5CDD505-2E9C-101B-9397-08002B2CF9AE}" pid="27" name="Objective-Connect Creator">
    <vt:lpwstr/>
  </property>
  <property fmtid="{D5CDD505-2E9C-101B-9397-08002B2CF9AE}" pid="28" name="Objective-Date Received">
    <vt:lpwstr/>
  </property>
  <property fmtid="{D5CDD505-2E9C-101B-9397-08002B2CF9AE}" pid="29" name="Objective-Date of Original">
    <vt:lpwstr/>
  </property>
  <property fmtid="{D5CDD505-2E9C-101B-9397-08002B2CF9AE}" pid="30" name="Objective-SG Web Publication - Category">
    <vt:lpwstr/>
  </property>
  <property fmtid="{D5CDD505-2E9C-101B-9397-08002B2CF9AE}" pid="31" name="Objective-SG Web Publication - Category 2 Classification">
    <vt:lpwstr/>
  </property>
  <property fmtid="{D5CDD505-2E9C-101B-9397-08002B2CF9AE}" pid="32" name="Objective-Connect Creator [system]">
    <vt:lpwstr/>
  </property>
</Properties>
</file>