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91649A-DEAA-42CB-ACE7-A3CFBE505B2F}" type="doc">
      <dgm:prSet loTypeId="urn:microsoft.com/office/officeart/2005/8/layout/process3" loCatId="process" qsTypeId="urn:microsoft.com/office/officeart/2005/8/quickstyle/simple1" qsCatId="simple" csTypeId="urn:microsoft.com/office/officeart/2005/8/colors/accent3_1" csCatId="accent3" phldr="1"/>
      <dgm:spPr/>
    </dgm:pt>
    <dgm:pt modelId="{92E2DF81-6164-4DEB-BB23-F429B1C33CD0}">
      <dgm:prSet phldrT="[Text]"/>
      <dgm:spPr/>
      <dgm:t>
        <a:bodyPr/>
        <a:lstStyle/>
        <a:p>
          <a:r>
            <a:rPr lang="en-GB" dirty="0"/>
            <a:t>SAS libraries</a:t>
          </a:r>
        </a:p>
      </dgm:t>
    </dgm:pt>
    <dgm:pt modelId="{DD26B011-0E7A-46DF-9153-96B286E2FC92}" type="parTrans" cxnId="{7B6BB434-F931-4BE8-BB5E-24B6CCA9DB28}">
      <dgm:prSet/>
      <dgm:spPr/>
      <dgm:t>
        <a:bodyPr/>
        <a:lstStyle/>
        <a:p>
          <a:endParaRPr lang="en-GB"/>
        </a:p>
      </dgm:t>
    </dgm:pt>
    <dgm:pt modelId="{07EE71B4-39CC-434D-AF76-62FF5C06C481}" type="sibTrans" cxnId="{7B6BB434-F931-4BE8-BB5E-24B6CCA9DB28}">
      <dgm:prSet/>
      <dgm:spPr/>
      <dgm:t>
        <a:bodyPr/>
        <a:lstStyle/>
        <a:p>
          <a:endParaRPr lang="en-GB"/>
        </a:p>
      </dgm:t>
    </dgm:pt>
    <dgm:pt modelId="{57B3E781-7AEB-4750-9B75-609633791DE8}">
      <dgm:prSet phldrT="[Text]"/>
      <dgm:spPr/>
      <dgm:t>
        <a:bodyPr/>
        <a:lstStyle/>
        <a:p>
          <a:r>
            <a:rPr lang="en-GB" dirty="0"/>
            <a:t>R project</a:t>
          </a:r>
        </a:p>
      </dgm:t>
    </dgm:pt>
    <dgm:pt modelId="{2E4882FA-C997-40AB-AF11-5E3B67949692}" type="parTrans" cxnId="{86071C34-3E8D-48C3-BBED-D18F0A18B0EC}">
      <dgm:prSet/>
      <dgm:spPr/>
      <dgm:t>
        <a:bodyPr/>
        <a:lstStyle/>
        <a:p>
          <a:endParaRPr lang="en-GB"/>
        </a:p>
      </dgm:t>
    </dgm:pt>
    <dgm:pt modelId="{CA3B8BD6-257C-4575-9A6D-FD244A60C298}" type="sibTrans" cxnId="{86071C34-3E8D-48C3-BBED-D18F0A18B0EC}">
      <dgm:prSet/>
      <dgm:spPr/>
      <dgm:t>
        <a:bodyPr/>
        <a:lstStyle/>
        <a:p>
          <a:endParaRPr lang="en-GB"/>
        </a:p>
      </dgm:t>
    </dgm:pt>
    <dgm:pt modelId="{52C5DDE1-7229-4626-97F7-C1F010D163D4}">
      <dgm:prSet phldrT="[Text]"/>
      <dgm:spPr/>
      <dgm:t>
        <a:bodyPr/>
        <a:lstStyle/>
        <a:p>
          <a:r>
            <a:rPr lang="en-GB" dirty="0"/>
            <a:t>Outputs</a:t>
          </a:r>
        </a:p>
      </dgm:t>
    </dgm:pt>
    <dgm:pt modelId="{0AD04C3A-6635-42A7-9029-DC3A5C376E88}" type="parTrans" cxnId="{701820FD-1696-4953-B69E-6C825F67B5D3}">
      <dgm:prSet/>
      <dgm:spPr/>
      <dgm:t>
        <a:bodyPr/>
        <a:lstStyle/>
        <a:p>
          <a:endParaRPr lang="en-GB"/>
        </a:p>
      </dgm:t>
    </dgm:pt>
    <dgm:pt modelId="{6F0D8438-3B06-4E2A-A911-8B6D09DF2C7D}" type="sibTrans" cxnId="{701820FD-1696-4953-B69E-6C825F67B5D3}">
      <dgm:prSet/>
      <dgm:spPr/>
      <dgm:t>
        <a:bodyPr/>
        <a:lstStyle/>
        <a:p>
          <a:endParaRPr lang="en-GB"/>
        </a:p>
      </dgm:t>
    </dgm:pt>
    <dgm:pt modelId="{F015549A-D794-4A33-A1B5-FC5391934C3F}">
      <dgm:prSet/>
      <dgm:spPr/>
      <dgm:t>
        <a:bodyPr/>
        <a:lstStyle/>
        <a:p>
          <a:r>
            <a:rPr lang="en-GB" dirty="0"/>
            <a:t>Main report (doc)</a:t>
          </a:r>
        </a:p>
      </dgm:t>
    </dgm:pt>
    <dgm:pt modelId="{BD00227A-3FBC-42D4-B290-617E4EBEDDB1}" type="parTrans" cxnId="{3A52C4D2-53DF-41C3-8A7D-011D9DE04AD3}">
      <dgm:prSet/>
      <dgm:spPr/>
      <dgm:t>
        <a:bodyPr/>
        <a:lstStyle/>
        <a:p>
          <a:endParaRPr lang="en-GB"/>
        </a:p>
      </dgm:t>
    </dgm:pt>
    <dgm:pt modelId="{9A5A4A56-4D2B-4490-B501-4834C47CBA4D}" type="sibTrans" cxnId="{3A52C4D2-53DF-41C3-8A7D-011D9DE04AD3}">
      <dgm:prSet/>
      <dgm:spPr/>
      <dgm:t>
        <a:bodyPr/>
        <a:lstStyle/>
        <a:p>
          <a:endParaRPr lang="en-GB"/>
        </a:p>
      </dgm:t>
    </dgm:pt>
    <dgm:pt modelId="{B3136AD3-74CF-4C09-8C5E-B8A66CE05948}">
      <dgm:prSet/>
      <dgm:spPr/>
      <dgm:t>
        <a:bodyPr/>
        <a:lstStyle/>
        <a:p>
          <a:r>
            <a:rPr lang="en-GB" dirty="0"/>
            <a:t>Child poverty update (ppt/pdf)</a:t>
          </a:r>
        </a:p>
      </dgm:t>
    </dgm:pt>
    <dgm:pt modelId="{DEAE2941-95D9-41F1-A11D-B2AE9536E1C4}" type="parTrans" cxnId="{68D6817A-E904-4976-841C-1A9605B80B7D}">
      <dgm:prSet/>
      <dgm:spPr/>
      <dgm:t>
        <a:bodyPr/>
        <a:lstStyle/>
        <a:p>
          <a:endParaRPr lang="en-GB"/>
        </a:p>
      </dgm:t>
    </dgm:pt>
    <dgm:pt modelId="{DAB9B22A-B7DC-454F-B978-3BD7D95C91BF}" type="sibTrans" cxnId="{68D6817A-E904-4976-841C-1A9605B80B7D}">
      <dgm:prSet/>
      <dgm:spPr/>
      <dgm:t>
        <a:bodyPr/>
        <a:lstStyle/>
        <a:p>
          <a:endParaRPr lang="en-GB"/>
        </a:p>
      </dgm:t>
    </dgm:pt>
    <dgm:pt modelId="{F05300A5-8E89-465F-BB46-90089C67AC35}">
      <dgm:prSet/>
      <dgm:spPr/>
      <dgm:t>
        <a:bodyPr/>
        <a:lstStyle/>
        <a:p>
          <a:r>
            <a:rPr lang="en-GB" dirty="0"/>
            <a:t>Associated tables (</a:t>
          </a:r>
          <a:r>
            <a:rPr lang="en-GB" dirty="0" err="1"/>
            <a:t>xls</a:t>
          </a:r>
          <a:r>
            <a:rPr lang="en-GB" dirty="0"/>
            <a:t>)</a:t>
          </a:r>
        </a:p>
      </dgm:t>
    </dgm:pt>
    <dgm:pt modelId="{6DA64CE4-EDC1-46FE-8D04-DB684C0077E7}" type="parTrans" cxnId="{F9888A51-DC1D-4944-81F6-0F67B7D7011C}">
      <dgm:prSet/>
      <dgm:spPr/>
      <dgm:t>
        <a:bodyPr/>
        <a:lstStyle/>
        <a:p>
          <a:endParaRPr lang="en-GB"/>
        </a:p>
      </dgm:t>
    </dgm:pt>
    <dgm:pt modelId="{757ECA65-1C57-41F1-9D84-E954B827F453}" type="sibTrans" cxnId="{F9888A51-DC1D-4944-81F6-0F67B7D7011C}">
      <dgm:prSet/>
      <dgm:spPr/>
      <dgm:t>
        <a:bodyPr/>
        <a:lstStyle/>
        <a:p>
          <a:endParaRPr lang="en-GB"/>
        </a:p>
      </dgm:t>
    </dgm:pt>
    <dgm:pt modelId="{4B5B1C0E-FD10-400A-B1B2-1C8382B0E1EF}">
      <dgm:prSet/>
      <dgm:spPr/>
      <dgm:t>
        <a:bodyPr/>
        <a:lstStyle/>
        <a:p>
          <a:r>
            <a:rPr lang="en-GB" dirty="0"/>
            <a:t>Main report (html – </a:t>
          </a:r>
          <a:r>
            <a:rPr lang="en-GB" dirty="0" err="1"/>
            <a:t>gitbook</a:t>
          </a:r>
          <a:r>
            <a:rPr lang="en-GB" dirty="0"/>
            <a:t>?)</a:t>
          </a:r>
        </a:p>
      </dgm:t>
    </dgm:pt>
    <dgm:pt modelId="{98D9BE8B-860D-46B2-9540-314085746E30}" type="parTrans" cxnId="{4543768F-CF2A-4032-8CFB-B56AD2B233C7}">
      <dgm:prSet/>
      <dgm:spPr/>
      <dgm:t>
        <a:bodyPr/>
        <a:lstStyle/>
        <a:p>
          <a:endParaRPr lang="en-GB"/>
        </a:p>
      </dgm:t>
    </dgm:pt>
    <dgm:pt modelId="{38D30D2D-BA0B-49BC-AAEC-66F7D0D251E5}" type="sibTrans" cxnId="{4543768F-CF2A-4032-8CFB-B56AD2B233C7}">
      <dgm:prSet/>
      <dgm:spPr/>
      <dgm:t>
        <a:bodyPr/>
        <a:lstStyle/>
        <a:p>
          <a:endParaRPr lang="en-GB"/>
        </a:p>
      </dgm:t>
    </dgm:pt>
    <dgm:pt modelId="{0AA450AF-6CE1-45A7-9766-61E10834D7CF}">
      <dgm:prSet/>
      <dgm:spPr/>
      <dgm:t>
        <a:bodyPr/>
        <a:lstStyle/>
        <a:p>
          <a:r>
            <a:rPr lang="en-GB" dirty="0"/>
            <a:t>Supplementary poverty tables (</a:t>
          </a:r>
          <a:r>
            <a:rPr lang="en-GB" dirty="0" err="1"/>
            <a:t>xls</a:t>
          </a:r>
          <a:r>
            <a:rPr lang="en-GB" dirty="0"/>
            <a:t>)</a:t>
          </a:r>
        </a:p>
      </dgm:t>
    </dgm:pt>
    <dgm:pt modelId="{9947EDF1-EC6D-4B7C-96ED-145D5F91DBA0}" type="parTrans" cxnId="{E3C2CB7F-1934-471D-8EE4-1E2669F465F5}">
      <dgm:prSet/>
      <dgm:spPr/>
      <dgm:t>
        <a:bodyPr/>
        <a:lstStyle/>
        <a:p>
          <a:endParaRPr lang="en-GB"/>
        </a:p>
      </dgm:t>
    </dgm:pt>
    <dgm:pt modelId="{B7C101B9-8F59-4631-AEE7-B57D3B18B114}" type="sibTrans" cxnId="{E3C2CB7F-1934-471D-8EE4-1E2669F465F5}">
      <dgm:prSet/>
      <dgm:spPr/>
      <dgm:t>
        <a:bodyPr/>
        <a:lstStyle/>
        <a:p>
          <a:endParaRPr lang="en-GB"/>
        </a:p>
      </dgm:t>
    </dgm:pt>
    <dgm:pt modelId="{7BCC147A-7277-4EB0-A40A-0B2BEF5316D9}">
      <dgm:prSet/>
      <dgm:spPr/>
      <dgm:t>
        <a:bodyPr/>
        <a:lstStyle/>
        <a:p>
          <a:r>
            <a:rPr lang="en-GB" dirty="0"/>
            <a:t>Supplementary child poverty tables (</a:t>
          </a:r>
          <a:r>
            <a:rPr lang="en-GB" dirty="0" err="1"/>
            <a:t>xls</a:t>
          </a:r>
          <a:r>
            <a:rPr lang="en-GB" dirty="0"/>
            <a:t>)</a:t>
          </a:r>
        </a:p>
      </dgm:t>
    </dgm:pt>
    <dgm:pt modelId="{7F43B371-29F3-47CB-A958-5DA0CDF3AE85}" type="parTrans" cxnId="{8CA9D510-3BD5-4D17-83BF-D3BBF2713A7D}">
      <dgm:prSet/>
      <dgm:spPr/>
      <dgm:t>
        <a:bodyPr/>
        <a:lstStyle/>
        <a:p>
          <a:endParaRPr lang="en-GB"/>
        </a:p>
      </dgm:t>
    </dgm:pt>
    <dgm:pt modelId="{D676B025-B581-4ABE-8910-CFCE26559DE6}" type="sibTrans" cxnId="{8CA9D510-3BD5-4D17-83BF-D3BBF2713A7D}">
      <dgm:prSet/>
      <dgm:spPr/>
      <dgm:t>
        <a:bodyPr/>
        <a:lstStyle/>
        <a:p>
          <a:endParaRPr lang="en-GB"/>
        </a:p>
      </dgm:t>
    </dgm:pt>
    <dgm:pt modelId="{F1531692-BC8D-4DFB-9300-3276D2F724CC}">
      <dgm:prSet phldrT="[Text]"/>
      <dgm:spPr/>
      <dgm:t>
        <a:bodyPr/>
        <a:lstStyle/>
        <a:p>
          <a:r>
            <a:rPr lang="en-GB" dirty="0"/>
            <a:t>SOCJUST</a:t>
          </a:r>
        </a:p>
      </dgm:t>
    </dgm:pt>
    <dgm:pt modelId="{DA0E147C-BA56-4078-B315-A123B6531989}" type="parTrans" cxnId="{EF2AD899-0358-4A27-A529-D45E0CC632EB}">
      <dgm:prSet/>
      <dgm:spPr/>
      <dgm:t>
        <a:bodyPr/>
        <a:lstStyle/>
        <a:p>
          <a:endParaRPr lang="en-GB"/>
        </a:p>
      </dgm:t>
    </dgm:pt>
    <dgm:pt modelId="{BA989E10-3384-410D-A54C-E60552DAA3DC}" type="sibTrans" cxnId="{EF2AD899-0358-4A27-A529-D45E0CC632EB}">
      <dgm:prSet/>
      <dgm:spPr/>
      <dgm:t>
        <a:bodyPr/>
        <a:lstStyle/>
        <a:p>
          <a:endParaRPr lang="en-GB"/>
        </a:p>
      </dgm:t>
    </dgm:pt>
    <dgm:pt modelId="{F7E560C8-E5AF-4AC1-8C22-D3AD1CB14B24}">
      <dgm:prSet phldrT="[Text]"/>
      <dgm:spPr/>
      <dgm:t>
        <a:bodyPr/>
        <a:lstStyle/>
        <a:p>
          <a:r>
            <a:rPr lang="en-GB" dirty="0"/>
            <a:t>HBAMAST</a:t>
          </a:r>
        </a:p>
      </dgm:t>
    </dgm:pt>
    <dgm:pt modelId="{261CF457-705F-4C2D-8C5A-CF524FCF916C}" type="parTrans" cxnId="{131053DA-5D92-4BF2-BC8D-E6600CE5C5AC}">
      <dgm:prSet/>
      <dgm:spPr/>
      <dgm:t>
        <a:bodyPr/>
        <a:lstStyle/>
        <a:p>
          <a:endParaRPr lang="en-GB"/>
        </a:p>
      </dgm:t>
    </dgm:pt>
    <dgm:pt modelId="{C3B114DF-B3C7-42CA-A6BA-B87C1423CF2C}" type="sibTrans" cxnId="{131053DA-5D92-4BF2-BC8D-E6600CE5C5AC}">
      <dgm:prSet/>
      <dgm:spPr/>
      <dgm:t>
        <a:bodyPr/>
        <a:lstStyle/>
        <a:p>
          <a:endParaRPr lang="en-GB"/>
        </a:p>
      </dgm:t>
    </dgm:pt>
    <dgm:pt modelId="{66685304-899B-4AAA-8F47-270E00B46EDC}">
      <dgm:prSet phldrT="[Text]"/>
      <dgm:spPr/>
      <dgm:t>
        <a:bodyPr/>
        <a:lstStyle/>
        <a:p>
          <a:r>
            <a:rPr lang="en-GB" dirty="0"/>
            <a:t>FRS</a:t>
          </a:r>
        </a:p>
      </dgm:t>
    </dgm:pt>
    <dgm:pt modelId="{BC0BE5B5-4175-4025-97EE-DB0EE0AAE294}" type="parTrans" cxnId="{01BBA207-4F6C-4257-B22A-6313E8006DEA}">
      <dgm:prSet/>
      <dgm:spPr/>
      <dgm:t>
        <a:bodyPr/>
        <a:lstStyle/>
        <a:p>
          <a:endParaRPr lang="en-GB"/>
        </a:p>
      </dgm:t>
    </dgm:pt>
    <dgm:pt modelId="{AAE06BF5-848C-4B7D-A785-9FF7EF675FE0}" type="sibTrans" cxnId="{01BBA207-4F6C-4257-B22A-6313E8006DEA}">
      <dgm:prSet/>
      <dgm:spPr/>
      <dgm:t>
        <a:bodyPr/>
        <a:lstStyle/>
        <a:p>
          <a:endParaRPr lang="en-GB"/>
        </a:p>
      </dgm:t>
    </dgm:pt>
    <dgm:pt modelId="{417ABAD2-04F4-4F0E-B08E-2398E6DEDB7B}">
      <dgm:prSet phldrT="[Text]"/>
      <dgm:spPr/>
      <dgm:t>
        <a:bodyPr/>
        <a:lstStyle/>
        <a:p>
          <a:r>
            <a:rPr lang="en-GB" dirty="0"/>
            <a:t>Scripts (R)</a:t>
          </a:r>
        </a:p>
      </dgm:t>
    </dgm:pt>
    <dgm:pt modelId="{33D90A8C-AC32-449E-9C99-AD591D16A9F6}" type="parTrans" cxnId="{01D92788-ACF8-41B9-B776-8C26E1208A8B}">
      <dgm:prSet/>
      <dgm:spPr/>
      <dgm:t>
        <a:bodyPr/>
        <a:lstStyle/>
        <a:p>
          <a:endParaRPr lang="en-GB"/>
        </a:p>
      </dgm:t>
    </dgm:pt>
    <dgm:pt modelId="{A0A510A5-5DEB-4279-BCE5-75C38F10F6B7}" type="sibTrans" cxnId="{01D92788-ACF8-41B9-B776-8C26E1208A8B}">
      <dgm:prSet/>
      <dgm:spPr/>
      <dgm:t>
        <a:bodyPr/>
        <a:lstStyle/>
        <a:p>
          <a:endParaRPr lang="en-GB"/>
        </a:p>
      </dgm:t>
    </dgm:pt>
    <dgm:pt modelId="{1138DE8E-42B6-4539-AFA6-A889F22F13FF}">
      <dgm:prSet phldrT="[Text]"/>
      <dgm:spPr/>
      <dgm:t>
        <a:bodyPr/>
        <a:lstStyle/>
        <a:p>
          <a:r>
            <a:rPr lang="en-GB" dirty="0"/>
            <a:t>Reports (</a:t>
          </a:r>
          <a:r>
            <a:rPr lang="en-GB" dirty="0" err="1"/>
            <a:t>Rmd</a:t>
          </a:r>
          <a:r>
            <a:rPr lang="en-GB" dirty="0"/>
            <a:t>)</a:t>
          </a:r>
        </a:p>
      </dgm:t>
    </dgm:pt>
    <dgm:pt modelId="{E35046B4-E6D8-4AA4-8102-64CEA8B3AF57}" type="parTrans" cxnId="{70CFE07B-40F4-48F2-A06A-FCB16BE44F74}">
      <dgm:prSet/>
      <dgm:spPr/>
      <dgm:t>
        <a:bodyPr/>
        <a:lstStyle/>
        <a:p>
          <a:endParaRPr lang="en-GB"/>
        </a:p>
      </dgm:t>
    </dgm:pt>
    <dgm:pt modelId="{A374454A-CE97-4C45-B493-6E9626742B54}" type="sibTrans" cxnId="{70CFE07B-40F4-48F2-A06A-FCB16BE44F74}">
      <dgm:prSet/>
      <dgm:spPr/>
      <dgm:t>
        <a:bodyPr/>
        <a:lstStyle/>
        <a:p>
          <a:endParaRPr lang="en-GB"/>
        </a:p>
      </dgm:t>
    </dgm:pt>
    <dgm:pt modelId="{450EF078-9F16-46D0-875F-40EB83BFB094}">
      <dgm:prSet phldrT="[Text]"/>
      <dgm:spPr/>
      <dgm:t>
        <a:bodyPr/>
        <a:lstStyle/>
        <a:p>
          <a:r>
            <a:rPr lang="en-GB" dirty="0"/>
            <a:t>Produce minimal tidy dataset(s)* with flags</a:t>
          </a:r>
        </a:p>
      </dgm:t>
    </dgm:pt>
    <dgm:pt modelId="{CB927B1B-225E-490A-928A-FB9677D6AB69}" type="parTrans" cxnId="{3EBC69F2-2899-49F5-96E4-1A453A5A5C65}">
      <dgm:prSet/>
      <dgm:spPr/>
      <dgm:t>
        <a:bodyPr/>
        <a:lstStyle/>
        <a:p>
          <a:endParaRPr lang="en-GB"/>
        </a:p>
      </dgm:t>
    </dgm:pt>
    <dgm:pt modelId="{295D7F33-97F7-4193-8575-969FBBF82B7D}" type="sibTrans" cxnId="{3EBC69F2-2899-49F5-96E4-1A453A5A5C65}">
      <dgm:prSet/>
      <dgm:spPr/>
      <dgm:t>
        <a:bodyPr/>
        <a:lstStyle/>
        <a:p>
          <a:endParaRPr lang="en-GB"/>
        </a:p>
      </dgm:t>
    </dgm:pt>
    <dgm:pt modelId="{5AF073EF-30BD-4B4A-AF12-9C78D575129B}">
      <dgm:prSet phldrT="[Text]"/>
      <dgm:spPr/>
      <dgm:t>
        <a:bodyPr/>
        <a:lstStyle/>
        <a:p>
          <a:r>
            <a:rPr lang="en-GB" dirty="0"/>
            <a:t>Permanent content</a:t>
          </a:r>
        </a:p>
      </dgm:t>
    </dgm:pt>
    <dgm:pt modelId="{C8AD072E-EB93-4CB5-8AB6-8AACE82DAF83}" type="parTrans" cxnId="{0C3173B6-8B0D-4B26-8B25-7A09F5E180D3}">
      <dgm:prSet/>
      <dgm:spPr/>
    </dgm:pt>
    <dgm:pt modelId="{3FB9229F-10E7-4609-BC0B-D7A4DF45811C}" type="sibTrans" cxnId="{0C3173B6-8B0D-4B26-8B25-7A09F5E180D3}">
      <dgm:prSet/>
      <dgm:spPr/>
    </dgm:pt>
    <dgm:pt modelId="{35B8780C-B992-4B26-9F7D-6DC293A474C2}">
      <dgm:prSet phldrT="[Text]"/>
      <dgm:spPr/>
      <dgm:t>
        <a:bodyPr/>
        <a:lstStyle/>
        <a:p>
          <a:r>
            <a:rPr lang="en-GB" dirty="0"/>
            <a:t>Updateable content</a:t>
          </a:r>
        </a:p>
      </dgm:t>
    </dgm:pt>
    <dgm:pt modelId="{D6E26B7C-A099-4802-BD42-A5FBC2994965}" type="parTrans" cxnId="{CF8C27F6-920B-4352-AD07-67A587BEEFDA}">
      <dgm:prSet/>
      <dgm:spPr/>
    </dgm:pt>
    <dgm:pt modelId="{27ED2C53-6B32-4B16-82E6-858CEABBDDA5}" type="sibTrans" cxnId="{CF8C27F6-920B-4352-AD07-67A587BEEFDA}">
      <dgm:prSet/>
      <dgm:spPr/>
    </dgm:pt>
    <dgm:pt modelId="{3863D7EE-870B-4C6C-AB8C-E42460CABA01}">
      <dgm:prSet phldrT="[Text]"/>
      <dgm:spPr/>
      <dgm:t>
        <a:bodyPr/>
        <a:lstStyle/>
        <a:p>
          <a:r>
            <a:rPr lang="en-GB" dirty="0"/>
            <a:t>Charts</a:t>
          </a:r>
        </a:p>
      </dgm:t>
    </dgm:pt>
    <dgm:pt modelId="{94527DC4-EF4A-44AA-B983-3DBA8FE120A1}" type="parTrans" cxnId="{48332020-1AB0-4574-AD31-EB9130D18963}">
      <dgm:prSet/>
      <dgm:spPr/>
    </dgm:pt>
    <dgm:pt modelId="{3EFBC4D3-ED67-497B-8F43-2E793DA865A6}" type="sibTrans" cxnId="{48332020-1AB0-4574-AD31-EB9130D18963}">
      <dgm:prSet/>
      <dgm:spPr/>
    </dgm:pt>
    <dgm:pt modelId="{7733BAF7-1D9F-46AF-834A-C71EE17FAD77}">
      <dgm:prSet phldrT="[Text]"/>
      <dgm:spPr/>
      <dgm:t>
        <a:bodyPr/>
        <a:lstStyle/>
        <a:p>
          <a:r>
            <a:rPr lang="en-GB" dirty="0"/>
            <a:t>Spreadsheets</a:t>
          </a:r>
        </a:p>
      </dgm:t>
    </dgm:pt>
    <dgm:pt modelId="{E5DB2F15-E0CD-4790-8068-9EFC0869309D}" type="parTrans" cxnId="{BC0ACCF8-4BED-4059-B81B-B0F49758F0DD}">
      <dgm:prSet/>
      <dgm:spPr/>
    </dgm:pt>
    <dgm:pt modelId="{01D1C141-326D-4060-A3B2-76C21859F6D7}" type="sibTrans" cxnId="{BC0ACCF8-4BED-4059-B81B-B0F49758F0DD}">
      <dgm:prSet/>
      <dgm:spPr/>
    </dgm:pt>
    <dgm:pt modelId="{F32F361C-B1B2-429F-AD6A-61FFA41EA3FB}" type="pres">
      <dgm:prSet presAssocID="{CA91649A-DEAA-42CB-ACE7-A3CFBE505B2F}" presName="linearFlow" presStyleCnt="0">
        <dgm:presLayoutVars>
          <dgm:dir/>
          <dgm:animLvl val="lvl"/>
          <dgm:resizeHandles val="exact"/>
        </dgm:presLayoutVars>
      </dgm:prSet>
      <dgm:spPr/>
    </dgm:pt>
    <dgm:pt modelId="{A5F93830-476B-46C2-861E-3109B67BFDF4}" type="pres">
      <dgm:prSet presAssocID="{92E2DF81-6164-4DEB-BB23-F429B1C33CD0}" presName="composite" presStyleCnt="0"/>
      <dgm:spPr/>
    </dgm:pt>
    <dgm:pt modelId="{48EB9906-E4C1-4C9D-95C9-375E98F63CF8}" type="pres">
      <dgm:prSet presAssocID="{92E2DF81-6164-4DEB-BB23-F429B1C33CD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29952B3-DFDD-4C84-B096-17DC7F0089B8}" type="pres">
      <dgm:prSet presAssocID="{92E2DF81-6164-4DEB-BB23-F429B1C33CD0}" presName="parSh" presStyleLbl="node1" presStyleIdx="0" presStyleCnt="3"/>
      <dgm:spPr/>
    </dgm:pt>
    <dgm:pt modelId="{BA518C2E-F11E-45D3-B170-A2FD3E6ABCFC}" type="pres">
      <dgm:prSet presAssocID="{92E2DF81-6164-4DEB-BB23-F429B1C33CD0}" presName="desTx" presStyleLbl="fgAcc1" presStyleIdx="0" presStyleCnt="3">
        <dgm:presLayoutVars>
          <dgm:bulletEnabled val="1"/>
        </dgm:presLayoutVars>
      </dgm:prSet>
      <dgm:spPr/>
    </dgm:pt>
    <dgm:pt modelId="{7E95C825-CE16-43FE-82D6-BB07E256EAC0}" type="pres">
      <dgm:prSet presAssocID="{07EE71B4-39CC-434D-AF76-62FF5C06C481}" presName="sibTrans" presStyleLbl="sibTrans2D1" presStyleIdx="0" presStyleCnt="2"/>
      <dgm:spPr/>
    </dgm:pt>
    <dgm:pt modelId="{D50E7BA3-32FF-4600-A156-1C0ED696CFA1}" type="pres">
      <dgm:prSet presAssocID="{07EE71B4-39CC-434D-AF76-62FF5C06C481}" presName="connTx" presStyleLbl="sibTrans2D1" presStyleIdx="0" presStyleCnt="2"/>
      <dgm:spPr/>
    </dgm:pt>
    <dgm:pt modelId="{18806517-DA6A-42B7-959E-F632BE06D952}" type="pres">
      <dgm:prSet presAssocID="{57B3E781-7AEB-4750-9B75-609633791DE8}" presName="composite" presStyleCnt="0"/>
      <dgm:spPr/>
    </dgm:pt>
    <dgm:pt modelId="{A773D947-2392-43FD-896A-AB127B941B40}" type="pres">
      <dgm:prSet presAssocID="{57B3E781-7AEB-4750-9B75-609633791DE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3F04AD2-F0E4-4DCC-9EBD-8719567A385D}" type="pres">
      <dgm:prSet presAssocID="{57B3E781-7AEB-4750-9B75-609633791DE8}" presName="parSh" presStyleLbl="node1" presStyleIdx="1" presStyleCnt="3"/>
      <dgm:spPr/>
    </dgm:pt>
    <dgm:pt modelId="{8DC4C873-1C79-45B7-84CF-7958FA2EF331}" type="pres">
      <dgm:prSet presAssocID="{57B3E781-7AEB-4750-9B75-609633791DE8}" presName="desTx" presStyleLbl="fgAcc1" presStyleIdx="1" presStyleCnt="3">
        <dgm:presLayoutVars>
          <dgm:bulletEnabled val="1"/>
        </dgm:presLayoutVars>
      </dgm:prSet>
      <dgm:spPr/>
    </dgm:pt>
    <dgm:pt modelId="{34470E82-BA40-40B3-80B7-FA4665A03635}" type="pres">
      <dgm:prSet presAssocID="{CA3B8BD6-257C-4575-9A6D-FD244A60C298}" presName="sibTrans" presStyleLbl="sibTrans2D1" presStyleIdx="1" presStyleCnt="2"/>
      <dgm:spPr/>
    </dgm:pt>
    <dgm:pt modelId="{3E6C0899-CD3C-4261-86DC-6298C61613B8}" type="pres">
      <dgm:prSet presAssocID="{CA3B8BD6-257C-4575-9A6D-FD244A60C298}" presName="connTx" presStyleLbl="sibTrans2D1" presStyleIdx="1" presStyleCnt="2"/>
      <dgm:spPr/>
    </dgm:pt>
    <dgm:pt modelId="{B3DE18F4-5293-4B0A-8711-74FCC873ECA9}" type="pres">
      <dgm:prSet presAssocID="{52C5DDE1-7229-4626-97F7-C1F010D163D4}" presName="composite" presStyleCnt="0"/>
      <dgm:spPr/>
    </dgm:pt>
    <dgm:pt modelId="{ECC4EF1B-F589-478D-B762-19C49E2B1ED4}" type="pres">
      <dgm:prSet presAssocID="{52C5DDE1-7229-4626-97F7-C1F010D163D4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7B374FF-CE6E-4546-AAF0-388D0FAD225F}" type="pres">
      <dgm:prSet presAssocID="{52C5DDE1-7229-4626-97F7-C1F010D163D4}" presName="parSh" presStyleLbl="node1" presStyleIdx="2" presStyleCnt="3"/>
      <dgm:spPr/>
    </dgm:pt>
    <dgm:pt modelId="{7F238A4F-AA76-417B-9B35-04FB7E1CAE32}" type="pres">
      <dgm:prSet presAssocID="{52C5DDE1-7229-4626-97F7-C1F010D163D4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1BBA207-4F6C-4257-B22A-6313E8006DEA}" srcId="{92E2DF81-6164-4DEB-BB23-F429B1C33CD0}" destId="{66685304-899B-4AAA-8F47-270E00B46EDC}" srcOrd="2" destOrd="0" parTransId="{BC0BE5B5-4175-4025-97EE-DB0EE0AAE294}" sibTransId="{AAE06BF5-848C-4B7D-A785-9FF7EF675FE0}"/>
    <dgm:cxn modelId="{BF2CEC0E-7F06-4E9A-A686-C144277BB37C}" type="presOf" srcId="{07EE71B4-39CC-434D-AF76-62FF5C06C481}" destId="{D50E7BA3-32FF-4600-A156-1C0ED696CFA1}" srcOrd="1" destOrd="0" presId="urn:microsoft.com/office/officeart/2005/8/layout/process3"/>
    <dgm:cxn modelId="{8CA9D510-3BD5-4D17-83BF-D3BBF2713A7D}" srcId="{52C5DDE1-7229-4626-97F7-C1F010D163D4}" destId="{7BCC147A-7277-4EB0-A40A-0B2BEF5316D9}" srcOrd="4" destOrd="0" parTransId="{7F43B371-29F3-47CB-A958-5DA0CDF3AE85}" sibTransId="{D676B025-B581-4ABE-8910-CFCE26559DE6}"/>
    <dgm:cxn modelId="{71C02711-F953-4544-A8D2-7623145F2BAF}" type="presOf" srcId="{57B3E781-7AEB-4750-9B75-609633791DE8}" destId="{93F04AD2-F0E4-4DCC-9EBD-8719567A385D}" srcOrd="1" destOrd="0" presId="urn:microsoft.com/office/officeart/2005/8/layout/process3"/>
    <dgm:cxn modelId="{48332020-1AB0-4574-AD31-EB9130D18963}" srcId="{417ABAD2-04F4-4F0E-B08E-2398E6DEDB7B}" destId="{3863D7EE-870B-4C6C-AB8C-E42460CABA01}" srcOrd="1" destOrd="0" parTransId="{94527DC4-EF4A-44AA-B983-3DBA8FE120A1}" sibTransId="{3EFBC4D3-ED67-497B-8F43-2E793DA865A6}"/>
    <dgm:cxn modelId="{9B10C027-D7FD-4F48-8989-05AF06FE5B6B}" type="presOf" srcId="{CA3B8BD6-257C-4575-9A6D-FD244A60C298}" destId="{3E6C0899-CD3C-4261-86DC-6298C61613B8}" srcOrd="1" destOrd="0" presId="urn:microsoft.com/office/officeart/2005/8/layout/process3"/>
    <dgm:cxn modelId="{62657528-396B-4386-B236-FCCA38C5B8CC}" type="presOf" srcId="{35B8780C-B992-4B26-9F7D-6DC293A474C2}" destId="{8DC4C873-1C79-45B7-84CF-7958FA2EF331}" srcOrd="0" destOrd="6" presId="urn:microsoft.com/office/officeart/2005/8/layout/process3"/>
    <dgm:cxn modelId="{86071C34-3E8D-48C3-BBED-D18F0A18B0EC}" srcId="{CA91649A-DEAA-42CB-ACE7-A3CFBE505B2F}" destId="{57B3E781-7AEB-4750-9B75-609633791DE8}" srcOrd="1" destOrd="0" parTransId="{2E4882FA-C997-40AB-AF11-5E3B67949692}" sibTransId="{CA3B8BD6-257C-4575-9A6D-FD244A60C298}"/>
    <dgm:cxn modelId="{7B6BB434-F931-4BE8-BB5E-24B6CCA9DB28}" srcId="{CA91649A-DEAA-42CB-ACE7-A3CFBE505B2F}" destId="{92E2DF81-6164-4DEB-BB23-F429B1C33CD0}" srcOrd="0" destOrd="0" parTransId="{DD26B011-0E7A-46DF-9153-96B286E2FC92}" sibTransId="{07EE71B4-39CC-434D-AF76-62FF5C06C481}"/>
    <dgm:cxn modelId="{697B115C-B454-45C5-896D-A1E5B038C6BB}" type="presOf" srcId="{F7E560C8-E5AF-4AC1-8C22-D3AD1CB14B24}" destId="{BA518C2E-F11E-45D3-B170-A2FD3E6ABCFC}" srcOrd="0" destOrd="1" presId="urn:microsoft.com/office/officeart/2005/8/layout/process3"/>
    <dgm:cxn modelId="{0AA2A05F-6E6F-4812-B5F2-4B2CA1109597}" type="presOf" srcId="{07EE71B4-39CC-434D-AF76-62FF5C06C481}" destId="{7E95C825-CE16-43FE-82D6-BB07E256EAC0}" srcOrd="0" destOrd="0" presId="urn:microsoft.com/office/officeart/2005/8/layout/process3"/>
    <dgm:cxn modelId="{5283F05F-449D-4B78-B2B1-C212A9F16EA0}" type="presOf" srcId="{1138DE8E-42B6-4539-AFA6-A889F22F13FF}" destId="{8DC4C873-1C79-45B7-84CF-7958FA2EF331}" srcOrd="0" destOrd="4" presId="urn:microsoft.com/office/officeart/2005/8/layout/process3"/>
    <dgm:cxn modelId="{E7D48D67-1234-488D-890A-DF0D4144DF34}" type="presOf" srcId="{57B3E781-7AEB-4750-9B75-609633791DE8}" destId="{A773D947-2392-43FD-896A-AB127B941B40}" srcOrd="0" destOrd="0" presId="urn:microsoft.com/office/officeart/2005/8/layout/process3"/>
    <dgm:cxn modelId="{90174A6C-716E-47B1-B008-A84A84268945}" type="presOf" srcId="{52C5DDE1-7229-4626-97F7-C1F010D163D4}" destId="{D7B374FF-CE6E-4546-AAF0-388D0FAD225F}" srcOrd="1" destOrd="0" presId="urn:microsoft.com/office/officeart/2005/8/layout/process3"/>
    <dgm:cxn modelId="{8778B04D-BAF7-480E-832B-F2D652F1AC43}" type="presOf" srcId="{0AA450AF-6CE1-45A7-9766-61E10834D7CF}" destId="{7F238A4F-AA76-417B-9B35-04FB7E1CAE32}" srcOrd="0" destOrd="3" presId="urn:microsoft.com/office/officeart/2005/8/layout/process3"/>
    <dgm:cxn modelId="{F9888A51-DC1D-4944-81F6-0F67B7D7011C}" srcId="{52C5DDE1-7229-4626-97F7-C1F010D163D4}" destId="{F05300A5-8E89-465F-BB46-90089C67AC35}" srcOrd="2" destOrd="0" parTransId="{6DA64CE4-EDC1-46FE-8D04-DB684C0077E7}" sibTransId="{757ECA65-1C57-41F1-9D84-E954B827F453}"/>
    <dgm:cxn modelId="{3E1D9774-5E79-40A6-AD18-370414DA202C}" type="presOf" srcId="{52C5DDE1-7229-4626-97F7-C1F010D163D4}" destId="{ECC4EF1B-F589-478D-B762-19C49E2B1ED4}" srcOrd="0" destOrd="0" presId="urn:microsoft.com/office/officeart/2005/8/layout/process3"/>
    <dgm:cxn modelId="{C9CE775A-9A10-4A3B-91FE-F6464A1D8B97}" type="presOf" srcId="{5AF073EF-30BD-4B4A-AF12-9C78D575129B}" destId="{8DC4C873-1C79-45B7-84CF-7958FA2EF331}" srcOrd="0" destOrd="5" presId="urn:microsoft.com/office/officeart/2005/8/layout/process3"/>
    <dgm:cxn modelId="{68D6817A-E904-4976-841C-1A9605B80B7D}" srcId="{52C5DDE1-7229-4626-97F7-C1F010D163D4}" destId="{B3136AD3-74CF-4C09-8C5E-B8A66CE05948}" srcOrd="5" destOrd="0" parTransId="{DEAE2941-95D9-41F1-A11D-B2AE9536E1C4}" sibTransId="{DAB9B22A-B7DC-454F-B978-3BD7D95C91BF}"/>
    <dgm:cxn modelId="{70CFE07B-40F4-48F2-A06A-FCB16BE44F74}" srcId="{57B3E781-7AEB-4750-9B75-609633791DE8}" destId="{1138DE8E-42B6-4539-AFA6-A889F22F13FF}" srcOrd="1" destOrd="0" parTransId="{E35046B4-E6D8-4AA4-8102-64CEA8B3AF57}" sibTransId="{A374454A-CE97-4C45-B493-6E9626742B54}"/>
    <dgm:cxn modelId="{B8125A7D-B33D-4B03-AD79-3F4CEFE24678}" type="presOf" srcId="{417ABAD2-04F4-4F0E-B08E-2398E6DEDB7B}" destId="{8DC4C873-1C79-45B7-84CF-7958FA2EF331}" srcOrd="0" destOrd="0" presId="urn:microsoft.com/office/officeart/2005/8/layout/process3"/>
    <dgm:cxn modelId="{E3C2CB7F-1934-471D-8EE4-1E2669F465F5}" srcId="{52C5DDE1-7229-4626-97F7-C1F010D163D4}" destId="{0AA450AF-6CE1-45A7-9766-61E10834D7CF}" srcOrd="3" destOrd="0" parTransId="{9947EDF1-EC6D-4B7C-96ED-145D5F91DBA0}" sibTransId="{B7C101B9-8F59-4631-AEE7-B57D3B18B114}"/>
    <dgm:cxn modelId="{01D92788-ACF8-41B9-B776-8C26E1208A8B}" srcId="{57B3E781-7AEB-4750-9B75-609633791DE8}" destId="{417ABAD2-04F4-4F0E-B08E-2398E6DEDB7B}" srcOrd="0" destOrd="0" parTransId="{33D90A8C-AC32-449E-9C99-AD591D16A9F6}" sibTransId="{A0A510A5-5DEB-4279-BCE5-75C38F10F6B7}"/>
    <dgm:cxn modelId="{4543768F-CF2A-4032-8CFB-B56AD2B233C7}" srcId="{52C5DDE1-7229-4626-97F7-C1F010D163D4}" destId="{4B5B1C0E-FD10-400A-B1B2-1C8382B0E1EF}" srcOrd="1" destOrd="0" parTransId="{98D9BE8B-860D-46B2-9540-314085746E30}" sibTransId="{38D30D2D-BA0B-49BC-AAEC-66F7D0D251E5}"/>
    <dgm:cxn modelId="{661DFA93-BC95-40DF-817F-87F47D78E57F}" type="presOf" srcId="{F015549A-D794-4A33-A1B5-FC5391934C3F}" destId="{7F238A4F-AA76-417B-9B35-04FB7E1CAE32}" srcOrd="0" destOrd="0" presId="urn:microsoft.com/office/officeart/2005/8/layout/process3"/>
    <dgm:cxn modelId="{9350D894-CA58-4015-9AC0-A864F6FEB790}" type="presOf" srcId="{450EF078-9F16-46D0-875F-40EB83BFB094}" destId="{8DC4C873-1C79-45B7-84CF-7958FA2EF331}" srcOrd="0" destOrd="1" presId="urn:microsoft.com/office/officeart/2005/8/layout/process3"/>
    <dgm:cxn modelId="{0A798096-44A1-4455-A4C5-5D9A863FECC9}" type="presOf" srcId="{92E2DF81-6164-4DEB-BB23-F429B1C33CD0}" destId="{F29952B3-DFDD-4C84-B096-17DC7F0089B8}" srcOrd="1" destOrd="0" presId="urn:microsoft.com/office/officeart/2005/8/layout/process3"/>
    <dgm:cxn modelId="{EF2AD899-0358-4A27-A529-D45E0CC632EB}" srcId="{92E2DF81-6164-4DEB-BB23-F429B1C33CD0}" destId="{F1531692-BC8D-4DFB-9300-3276D2F724CC}" srcOrd="0" destOrd="0" parTransId="{DA0E147C-BA56-4078-B315-A123B6531989}" sibTransId="{BA989E10-3384-410D-A54C-E60552DAA3DC}"/>
    <dgm:cxn modelId="{03223D9B-B8B1-4C6B-96AE-FB77DD94ADDB}" type="presOf" srcId="{4B5B1C0E-FD10-400A-B1B2-1C8382B0E1EF}" destId="{7F238A4F-AA76-417B-9B35-04FB7E1CAE32}" srcOrd="0" destOrd="1" presId="urn:microsoft.com/office/officeart/2005/8/layout/process3"/>
    <dgm:cxn modelId="{001D079E-6107-4608-B21E-D925D4A2F5D9}" type="presOf" srcId="{7733BAF7-1D9F-46AF-834A-C71EE17FAD77}" destId="{8DC4C873-1C79-45B7-84CF-7958FA2EF331}" srcOrd="0" destOrd="3" presId="urn:microsoft.com/office/officeart/2005/8/layout/process3"/>
    <dgm:cxn modelId="{BD15C9A1-BBBC-44AD-958C-85C64EF0D741}" type="presOf" srcId="{F1531692-BC8D-4DFB-9300-3276D2F724CC}" destId="{BA518C2E-F11E-45D3-B170-A2FD3E6ABCFC}" srcOrd="0" destOrd="0" presId="urn:microsoft.com/office/officeart/2005/8/layout/process3"/>
    <dgm:cxn modelId="{D18578AC-5A95-48A5-BACB-A2E67E0B8826}" type="presOf" srcId="{3863D7EE-870B-4C6C-AB8C-E42460CABA01}" destId="{8DC4C873-1C79-45B7-84CF-7958FA2EF331}" srcOrd="0" destOrd="2" presId="urn:microsoft.com/office/officeart/2005/8/layout/process3"/>
    <dgm:cxn modelId="{0C3173B6-8B0D-4B26-8B25-7A09F5E180D3}" srcId="{1138DE8E-42B6-4539-AFA6-A889F22F13FF}" destId="{5AF073EF-30BD-4B4A-AF12-9C78D575129B}" srcOrd="0" destOrd="0" parTransId="{C8AD072E-EB93-4CB5-8AB6-8AACE82DAF83}" sibTransId="{3FB9229F-10E7-4609-BC0B-D7A4DF45811C}"/>
    <dgm:cxn modelId="{3E055BB9-E00D-4E9A-8397-E771EC6FCA13}" type="presOf" srcId="{CA91649A-DEAA-42CB-ACE7-A3CFBE505B2F}" destId="{F32F361C-B1B2-429F-AD6A-61FFA41EA3FB}" srcOrd="0" destOrd="0" presId="urn:microsoft.com/office/officeart/2005/8/layout/process3"/>
    <dgm:cxn modelId="{3A52C4D2-53DF-41C3-8A7D-011D9DE04AD3}" srcId="{52C5DDE1-7229-4626-97F7-C1F010D163D4}" destId="{F015549A-D794-4A33-A1B5-FC5391934C3F}" srcOrd="0" destOrd="0" parTransId="{BD00227A-3FBC-42D4-B290-617E4EBEDDB1}" sibTransId="{9A5A4A56-4D2B-4490-B501-4834C47CBA4D}"/>
    <dgm:cxn modelId="{131053DA-5D92-4BF2-BC8D-E6600CE5C5AC}" srcId="{92E2DF81-6164-4DEB-BB23-F429B1C33CD0}" destId="{F7E560C8-E5AF-4AC1-8C22-D3AD1CB14B24}" srcOrd="1" destOrd="0" parTransId="{261CF457-705F-4C2D-8C5A-CF524FCF916C}" sibTransId="{C3B114DF-B3C7-42CA-A6BA-B87C1423CF2C}"/>
    <dgm:cxn modelId="{87E6ECDC-4340-4F7F-A8C9-E24844E64C0E}" type="presOf" srcId="{7BCC147A-7277-4EB0-A40A-0B2BEF5316D9}" destId="{7F238A4F-AA76-417B-9B35-04FB7E1CAE32}" srcOrd="0" destOrd="4" presId="urn:microsoft.com/office/officeart/2005/8/layout/process3"/>
    <dgm:cxn modelId="{7C2530E8-26B0-4329-8630-7D4838632BC4}" type="presOf" srcId="{CA3B8BD6-257C-4575-9A6D-FD244A60C298}" destId="{34470E82-BA40-40B3-80B7-FA4665A03635}" srcOrd="0" destOrd="0" presId="urn:microsoft.com/office/officeart/2005/8/layout/process3"/>
    <dgm:cxn modelId="{12AFE4EA-772E-49B3-A606-D34F6C3D1157}" type="presOf" srcId="{B3136AD3-74CF-4C09-8C5E-B8A66CE05948}" destId="{7F238A4F-AA76-417B-9B35-04FB7E1CAE32}" srcOrd="0" destOrd="5" presId="urn:microsoft.com/office/officeart/2005/8/layout/process3"/>
    <dgm:cxn modelId="{637F08F0-FEB5-437B-9388-AAFB39EE633C}" type="presOf" srcId="{66685304-899B-4AAA-8F47-270E00B46EDC}" destId="{BA518C2E-F11E-45D3-B170-A2FD3E6ABCFC}" srcOrd="0" destOrd="2" presId="urn:microsoft.com/office/officeart/2005/8/layout/process3"/>
    <dgm:cxn modelId="{3EBC69F2-2899-49F5-96E4-1A453A5A5C65}" srcId="{417ABAD2-04F4-4F0E-B08E-2398E6DEDB7B}" destId="{450EF078-9F16-46D0-875F-40EB83BFB094}" srcOrd="0" destOrd="0" parTransId="{CB927B1B-225E-490A-928A-FB9677D6AB69}" sibTransId="{295D7F33-97F7-4193-8575-969FBBF82B7D}"/>
    <dgm:cxn modelId="{CF8C27F6-920B-4352-AD07-67A587BEEFDA}" srcId="{1138DE8E-42B6-4539-AFA6-A889F22F13FF}" destId="{35B8780C-B992-4B26-9F7D-6DC293A474C2}" srcOrd="1" destOrd="0" parTransId="{D6E26B7C-A099-4802-BD42-A5FBC2994965}" sibTransId="{27ED2C53-6B32-4B16-82E6-858CEABBDDA5}"/>
    <dgm:cxn modelId="{BC0ACCF8-4BED-4059-B81B-B0F49758F0DD}" srcId="{417ABAD2-04F4-4F0E-B08E-2398E6DEDB7B}" destId="{7733BAF7-1D9F-46AF-834A-C71EE17FAD77}" srcOrd="2" destOrd="0" parTransId="{E5DB2F15-E0CD-4790-8068-9EFC0869309D}" sibTransId="{01D1C141-326D-4060-A3B2-76C21859F6D7}"/>
    <dgm:cxn modelId="{701820FD-1696-4953-B69E-6C825F67B5D3}" srcId="{CA91649A-DEAA-42CB-ACE7-A3CFBE505B2F}" destId="{52C5DDE1-7229-4626-97F7-C1F010D163D4}" srcOrd="2" destOrd="0" parTransId="{0AD04C3A-6635-42A7-9029-DC3A5C376E88}" sibTransId="{6F0D8438-3B06-4E2A-A911-8B6D09DF2C7D}"/>
    <dgm:cxn modelId="{4A003EFD-651D-495D-9A79-C6E91174BC13}" type="presOf" srcId="{92E2DF81-6164-4DEB-BB23-F429B1C33CD0}" destId="{48EB9906-E4C1-4C9D-95C9-375E98F63CF8}" srcOrd="0" destOrd="0" presId="urn:microsoft.com/office/officeart/2005/8/layout/process3"/>
    <dgm:cxn modelId="{A418C8FE-2618-4388-AB0E-148D0D1B4E51}" type="presOf" srcId="{F05300A5-8E89-465F-BB46-90089C67AC35}" destId="{7F238A4F-AA76-417B-9B35-04FB7E1CAE32}" srcOrd="0" destOrd="2" presId="urn:microsoft.com/office/officeart/2005/8/layout/process3"/>
    <dgm:cxn modelId="{F64DFD20-2E98-4BC1-A725-FEB225FC5DB8}" type="presParOf" srcId="{F32F361C-B1B2-429F-AD6A-61FFA41EA3FB}" destId="{A5F93830-476B-46C2-861E-3109B67BFDF4}" srcOrd="0" destOrd="0" presId="urn:microsoft.com/office/officeart/2005/8/layout/process3"/>
    <dgm:cxn modelId="{8612D839-18DD-44BD-A935-C8068B0747AA}" type="presParOf" srcId="{A5F93830-476B-46C2-861E-3109B67BFDF4}" destId="{48EB9906-E4C1-4C9D-95C9-375E98F63CF8}" srcOrd="0" destOrd="0" presId="urn:microsoft.com/office/officeart/2005/8/layout/process3"/>
    <dgm:cxn modelId="{2BE5F185-E6C6-470B-BBA4-91B7D54431E4}" type="presParOf" srcId="{A5F93830-476B-46C2-861E-3109B67BFDF4}" destId="{F29952B3-DFDD-4C84-B096-17DC7F0089B8}" srcOrd="1" destOrd="0" presId="urn:microsoft.com/office/officeart/2005/8/layout/process3"/>
    <dgm:cxn modelId="{DC55C720-B420-4CEB-8F72-C907CBC3A4DB}" type="presParOf" srcId="{A5F93830-476B-46C2-861E-3109B67BFDF4}" destId="{BA518C2E-F11E-45D3-B170-A2FD3E6ABCFC}" srcOrd="2" destOrd="0" presId="urn:microsoft.com/office/officeart/2005/8/layout/process3"/>
    <dgm:cxn modelId="{9EBC06BD-6AB5-4618-AA6B-3A12B64A7D8F}" type="presParOf" srcId="{F32F361C-B1B2-429F-AD6A-61FFA41EA3FB}" destId="{7E95C825-CE16-43FE-82D6-BB07E256EAC0}" srcOrd="1" destOrd="0" presId="urn:microsoft.com/office/officeart/2005/8/layout/process3"/>
    <dgm:cxn modelId="{CBBE0649-173C-4529-8C05-AAB858D3F26F}" type="presParOf" srcId="{7E95C825-CE16-43FE-82D6-BB07E256EAC0}" destId="{D50E7BA3-32FF-4600-A156-1C0ED696CFA1}" srcOrd="0" destOrd="0" presId="urn:microsoft.com/office/officeart/2005/8/layout/process3"/>
    <dgm:cxn modelId="{669E6BB4-F365-4EA3-9A2F-A67F8A4D95AC}" type="presParOf" srcId="{F32F361C-B1B2-429F-AD6A-61FFA41EA3FB}" destId="{18806517-DA6A-42B7-959E-F632BE06D952}" srcOrd="2" destOrd="0" presId="urn:microsoft.com/office/officeart/2005/8/layout/process3"/>
    <dgm:cxn modelId="{626E4723-3B88-44DF-9F77-BC83E968C5A8}" type="presParOf" srcId="{18806517-DA6A-42B7-959E-F632BE06D952}" destId="{A773D947-2392-43FD-896A-AB127B941B40}" srcOrd="0" destOrd="0" presId="urn:microsoft.com/office/officeart/2005/8/layout/process3"/>
    <dgm:cxn modelId="{7DEA66D7-2934-4DE8-9EAD-D649765976D7}" type="presParOf" srcId="{18806517-DA6A-42B7-959E-F632BE06D952}" destId="{93F04AD2-F0E4-4DCC-9EBD-8719567A385D}" srcOrd="1" destOrd="0" presId="urn:microsoft.com/office/officeart/2005/8/layout/process3"/>
    <dgm:cxn modelId="{10838AEA-6832-40C7-8C33-E742E5540649}" type="presParOf" srcId="{18806517-DA6A-42B7-959E-F632BE06D952}" destId="{8DC4C873-1C79-45B7-84CF-7958FA2EF331}" srcOrd="2" destOrd="0" presId="urn:microsoft.com/office/officeart/2005/8/layout/process3"/>
    <dgm:cxn modelId="{7998685A-5A44-4C83-8392-B4530ACE7E95}" type="presParOf" srcId="{F32F361C-B1B2-429F-AD6A-61FFA41EA3FB}" destId="{34470E82-BA40-40B3-80B7-FA4665A03635}" srcOrd="3" destOrd="0" presId="urn:microsoft.com/office/officeart/2005/8/layout/process3"/>
    <dgm:cxn modelId="{AF569846-3D7E-4604-BA7E-72575DF9E902}" type="presParOf" srcId="{34470E82-BA40-40B3-80B7-FA4665A03635}" destId="{3E6C0899-CD3C-4261-86DC-6298C61613B8}" srcOrd="0" destOrd="0" presId="urn:microsoft.com/office/officeart/2005/8/layout/process3"/>
    <dgm:cxn modelId="{FE452857-CB20-4524-9415-C6EE73BCA90D}" type="presParOf" srcId="{F32F361C-B1B2-429F-AD6A-61FFA41EA3FB}" destId="{B3DE18F4-5293-4B0A-8711-74FCC873ECA9}" srcOrd="4" destOrd="0" presId="urn:microsoft.com/office/officeart/2005/8/layout/process3"/>
    <dgm:cxn modelId="{ED6DD1E1-EDA0-4382-8E15-CBED08308FD2}" type="presParOf" srcId="{B3DE18F4-5293-4B0A-8711-74FCC873ECA9}" destId="{ECC4EF1B-F589-478D-B762-19C49E2B1ED4}" srcOrd="0" destOrd="0" presId="urn:microsoft.com/office/officeart/2005/8/layout/process3"/>
    <dgm:cxn modelId="{38AC65FC-7782-4B4B-906E-9AF7B6BECA0B}" type="presParOf" srcId="{B3DE18F4-5293-4B0A-8711-74FCC873ECA9}" destId="{D7B374FF-CE6E-4546-AAF0-388D0FAD225F}" srcOrd="1" destOrd="0" presId="urn:microsoft.com/office/officeart/2005/8/layout/process3"/>
    <dgm:cxn modelId="{BFFC2D74-128F-4C71-883C-F0B552ABDC15}" type="presParOf" srcId="{B3DE18F4-5293-4B0A-8711-74FCC873ECA9}" destId="{7F238A4F-AA76-417B-9B35-04FB7E1CAE3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952B3-DFDD-4C84-B096-17DC7F0089B8}">
      <dsp:nvSpPr>
        <dsp:cNvPr id="0" name=""/>
        <dsp:cNvSpPr/>
      </dsp:nvSpPr>
      <dsp:spPr>
        <a:xfrm>
          <a:off x="4051" y="403308"/>
          <a:ext cx="1842082" cy="691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SAS libraries</a:t>
          </a:r>
        </a:p>
      </dsp:txBody>
      <dsp:txXfrm>
        <a:off x="4051" y="403308"/>
        <a:ext cx="1842082" cy="460800"/>
      </dsp:txXfrm>
    </dsp:sp>
    <dsp:sp modelId="{BA518C2E-F11E-45D3-B170-A2FD3E6ABCFC}">
      <dsp:nvSpPr>
        <dsp:cNvPr id="0" name=""/>
        <dsp:cNvSpPr/>
      </dsp:nvSpPr>
      <dsp:spPr>
        <a:xfrm>
          <a:off x="381345" y="864108"/>
          <a:ext cx="1842082" cy="415125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SOCJUST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HBAMAST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FRS</a:t>
          </a:r>
        </a:p>
      </dsp:txBody>
      <dsp:txXfrm>
        <a:off x="435298" y="918061"/>
        <a:ext cx="1734176" cy="4043344"/>
      </dsp:txXfrm>
    </dsp:sp>
    <dsp:sp modelId="{7E95C825-CE16-43FE-82D6-BB07E256EAC0}">
      <dsp:nvSpPr>
        <dsp:cNvPr id="0" name=""/>
        <dsp:cNvSpPr/>
      </dsp:nvSpPr>
      <dsp:spPr>
        <a:xfrm>
          <a:off x="2125387" y="404395"/>
          <a:ext cx="592016" cy="458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2125387" y="496120"/>
        <a:ext cx="454429" cy="275175"/>
      </dsp:txXfrm>
    </dsp:sp>
    <dsp:sp modelId="{93F04AD2-F0E4-4DCC-9EBD-8719567A385D}">
      <dsp:nvSpPr>
        <dsp:cNvPr id="0" name=""/>
        <dsp:cNvSpPr/>
      </dsp:nvSpPr>
      <dsp:spPr>
        <a:xfrm>
          <a:off x="2963146" y="403308"/>
          <a:ext cx="1842082" cy="691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 project</a:t>
          </a:r>
        </a:p>
      </dsp:txBody>
      <dsp:txXfrm>
        <a:off x="2963146" y="403308"/>
        <a:ext cx="1842082" cy="460800"/>
      </dsp:txXfrm>
    </dsp:sp>
    <dsp:sp modelId="{8DC4C873-1C79-45B7-84CF-7958FA2EF331}">
      <dsp:nvSpPr>
        <dsp:cNvPr id="0" name=""/>
        <dsp:cNvSpPr/>
      </dsp:nvSpPr>
      <dsp:spPr>
        <a:xfrm>
          <a:off x="3340440" y="864108"/>
          <a:ext cx="1842082" cy="415125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Scripts (R)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Produce minimal tidy dataset(s)* with flags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Charts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Spreadsheets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Reports (</a:t>
          </a:r>
          <a:r>
            <a:rPr lang="en-GB" sz="1600" kern="1200" dirty="0" err="1"/>
            <a:t>Rmd</a:t>
          </a:r>
          <a:r>
            <a:rPr lang="en-GB" sz="1600" kern="1200" dirty="0"/>
            <a:t>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Permanent content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Updateable content</a:t>
          </a:r>
        </a:p>
      </dsp:txBody>
      <dsp:txXfrm>
        <a:off x="3394393" y="918061"/>
        <a:ext cx="1734176" cy="4043344"/>
      </dsp:txXfrm>
    </dsp:sp>
    <dsp:sp modelId="{34470E82-BA40-40B3-80B7-FA4665A03635}">
      <dsp:nvSpPr>
        <dsp:cNvPr id="0" name=""/>
        <dsp:cNvSpPr/>
      </dsp:nvSpPr>
      <dsp:spPr>
        <a:xfrm>
          <a:off x="5084482" y="404395"/>
          <a:ext cx="592016" cy="458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5084482" y="496120"/>
        <a:ext cx="454429" cy="275175"/>
      </dsp:txXfrm>
    </dsp:sp>
    <dsp:sp modelId="{D7B374FF-CE6E-4546-AAF0-388D0FAD225F}">
      <dsp:nvSpPr>
        <dsp:cNvPr id="0" name=""/>
        <dsp:cNvSpPr/>
      </dsp:nvSpPr>
      <dsp:spPr>
        <a:xfrm>
          <a:off x="5922241" y="403308"/>
          <a:ext cx="1842082" cy="691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Outputs</a:t>
          </a:r>
        </a:p>
      </dsp:txBody>
      <dsp:txXfrm>
        <a:off x="5922241" y="403308"/>
        <a:ext cx="1842082" cy="460800"/>
      </dsp:txXfrm>
    </dsp:sp>
    <dsp:sp modelId="{7F238A4F-AA76-417B-9B35-04FB7E1CAE32}">
      <dsp:nvSpPr>
        <dsp:cNvPr id="0" name=""/>
        <dsp:cNvSpPr/>
      </dsp:nvSpPr>
      <dsp:spPr>
        <a:xfrm>
          <a:off x="6299535" y="864108"/>
          <a:ext cx="1842082" cy="415125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Main report (doc)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Main report (html – </a:t>
          </a:r>
          <a:r>
            <a:rPr lang="en-GB" sz="1600" kern="1200" dirty="0" err="1"/>
            <a:t>gitbook</a:t>
          </a:r>
          <a:r>
            <a:rPr lang="en-GB" sz="1600" kern="1200" dirty="0"/>
            <a:t>?)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Associated tables (</a:t>
          </a:r>
          <a:r>
            <a:rPr lang="en-GB" sz="1600" kern="1200" dirty="0" err="1"/>
            <a:t>xls</a:t>
          </a:r>
          <a:r>
            <a:rPr lang="en-GB" sz="1600" kern="1200" dirty="0"/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Supplementary poverty tables (</a:t>
          </a:r>
          <a:r>
            <a:rPr lang="en-GB" sz="1600" kern="1200" dirty="0" err="1"/>
            <a:t>xls</a:t>
          </a:r>
          <a:r>
            <a:rPr lang="en-GB" sz="1600" kern="1200" dirty="0"/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Supplementary child poverty tables (</a:t>
          </a:r>
          <a:r>
            <a:rPr lang="en-GB" sz="1600" kern="1200" dirty="0" err="1"/>
            <a:t>xls</a:t>
          </a:r>
          <a:r>
            <a:rPr lang="en-GB" sz="1600" kern="1200" dirty="0"/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Child poverty update (ppt/pdf)</a:t>
          </a:r>
        </a:p>
      </dsp:txBody>
      <dsp:txXfrm>
        <a:off x="6353488" y="918061"/>
        <a:ext cx="1734176" cy="4043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1D44-37C0-45E9-AD76-3208856C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C4211-45BE-4D31-BC74-69310D444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0ADCF-EC95-4D16-91D3-3A31F9B6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3E3-0584-4C42-B3CD-89878F7D6C2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60B3B-8774-415C-A384-23BE4955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7B496-E09E-4E18-8EA1-94ED595E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58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33F1-18AD-4F95-854F-95A4D4E5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DEB60-140F-4004-8F42-8134CCCAA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81524-FB39-4957-9727-B2D9AC8D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3E3-0584-4C42-B3CD-89878F7D6C2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73DDD-4F7D-4229-8527-F7B86E9A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43CDA-E648-4251-A6B1-A6228192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50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454AD-9883-4D7F-88BF-7A1EB5786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C1520-2231-41E0-BCBC-ECE4FEDC7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883F8-08FF-468D-B6CC-2077A9C9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3E3-0584-4C42-B3CD-89878F7D6C2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7567-930A-48D7-8265-6AFA7C4B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BA6CB-FDBA-4467-A1D8-8414BE2A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2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0BD2-43AB-41EE-B968-66676AFC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D3C2-2C3E-4F86-83BE-674358E80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0B456-4714-4CE1-905D-5AD499C2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3E3-0584-4C42-B3CD-89878F7D6C2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62161-D2F8-4AAA-B2E3-E72F7F79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4220E-D8F6-41FC-B18F-261F6D84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9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6487-67EB-4307-9CAC-F0F338F3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1C767-6BCE-4AC0-BB32-AD7BFCDD5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DD64D-E438-4F0F-BE7A-462ED00A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3E3-0584-4C42-B3CD-89878F7D6C2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46C1-6148-4BE0-9423-90835DDE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B3587-0792-457E-8244-5CE946DB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71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3939-4FC8-422F-8488-3843E998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8BEF-12DA-4FAD-B03B-A93BF7357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EF832-F1D3-4F47-A00B-518C751E6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E59F0-4F92-48CA-AC2A-7A2A471A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3E3-0584-4C42-B3CD-89878F7D6C2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07B8C-13FA-4867-A475-BEAE21B1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C91E3-2C7E-41D5-9756-636861A8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04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CC61-2E57-482D-9CF8-08AD103A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492B0-4608-414C-B928-B18630D91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6BBAB-8E48-4C1B-8D9F-4CCD3C66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52AE2-6068-44D4-B148-898E3A5CD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A09C1-163D-43A4-9659-CA0B4091C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94892-C1FD-416D-806B-F835647D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3E3-0584-4C42-B3CD-89878F7D6C2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95B6D-D8FF-400E-85AA-D5D974CB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1AE5A-662C-4166-965C-0F50A08E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27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F33D-38DB-4C46-A63C-D2AAECD9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5BBF4-4133-418C-B9BA-77CE92EE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3E3-0584-4C42-B3CD-89878F7D6C2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B7CC6-A230-4310-B418-BBCBA312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18734-19B9-4211-8BC9-7F4F3A96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54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FAC7E-3F11-43AC-AA77-0103BEA2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3E3-0584-4C42-B3CD-89878F7D6C2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07985-74BC-4E0C-8C04-79EC2F34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75294-295F-4881-ABBE-4FE0F8A6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3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7607-4952-4E52-8473-8E6EC28C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0B86-4242-42D1-B250-AAFC81A47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7F531-729C-4AAE-B5D5-F1CCA27B8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E591D-5ED0-40B5-936A-C20C3ECA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3E3-0584-4C42-B3CD-89878F7D6C2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16710-4D99-4043-804A-C5630F02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D9495-1BB5-464B-B05D-5AC4167E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31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E5E6-FC90-44E0-AEAD-D093A6D3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93B54-190E-43CD-ACD8-15AD95D9B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BBFC9-9570-4BE4-AE3A-EF83FF477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D53B9-7993-4B86-AF19-694548F9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3E3-0584-4C42-B3CD-89878F7D6C2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AAE66-51D8-456F-93F7-0F7F22DD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022E2-45A3-469B-BE1B-2F51C35A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62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1B226-40A0-4B3C-A526-A5F21E22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CA6A7-9623-4D38-81FE-D58197A5A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0B252-1600-4BDB-AE55-DB1B65C71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933E3-0584-4C42-B3CD-89878F7D6C2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22BB-548C-4C99-8C00-C4B05E545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07FCA-7480-4088-90AE-3F1637F6D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78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B2DD503-F26B-497D-B780-03141F9D6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099469"/>
              </p:ext>
            </p:extLst>
          </p:nvPr>
        </p:nvGraphicFramePr>
        <p:xfrm>
          <a:off x="2032000" y="719666"/>
          <a:ext cx="814567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592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B67-25B5-4B39-A2AB-FA21A36D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Minimal tidy dataset(s)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971EFB-FC2C-42EC-8355-05657D57E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638068"/>
              </p:ext>
            </p:extLst>
          </p:nvPr>
        </p:nvGraphicFramePr>
        <p:xfrm>
          <a:off x="538921" y="1510747"/>
          <a:ext cx="11114157" cy="70026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50122">
                  <a:extLst>
                    <a:ext uri="{9D8B030D-6E8A-4147-A177-3AD203B41FA5}">
                      <a16:colId xmlns:a16="http://schemas.microsoft.com/office/drawing/2014/main" val="3527313750"/>
                    </a:ext>
                  </a:extLst>
                </a:gridCol>
                <a:gridCol w="2478157">
                  <a:extLst>
                    <a:ext uri="{9D8B030D-6E8A-4147-A177-3AD203B41FA5}">
                      <a16:colId xmlns:a16="http://schemas.microsoft.com/office/drawing/2014/main" val="2851923575"/>
                    </a:ext>
                  </a:extLst>
                </a:gridCol>
                <a:gridCol w="2716696">
                  <a:extLst>
                    <a:ext uri="{9D8B030D-6E8A-4147-A177-3AD203B41FA5}">
                      <a16:colId xmlns:a16="http://schemas.microsoft.com/office/drawing/2014/main" val="1769809243"/>
                    </a:ext>
                  </a:extLst>
                </a:gridCol>
                <a:gridCol w="1563756">
                  <a:extLst>
                    <a:ext uri="{9D8B030D-6E8A-4147-A177-3AD203B41FA5}">
                      <a16:colId xmlns:a16="http://schemas.microsoft.com/office/drawing/2014/main" val="1945455355"/>
                    </a:ext>
                  </a:extLst>
                </a:gridCol>
                <a:gridCol w="1624480">
                  <a:extLst>
                    <a:ext uri="{9D8B030D-6E8A-4147-A177-3AD203B41FA5}">
                      <a16:colId xmlns:a16="http://schemas.microsoft.com/office/drawing/2014/main" val="2429971788"/>
                    </a:ext>
                  </a:extLst>
                </a:gridCol>
                <a:gridCol w="1480946">
                  <a:extLst>
                    <a:ext uri="{9D8B030D-6E8A-4147-A177-3AD203B41FA5}">
                      <a16:colId xmlns:a16="http://schemas.microsoft.com/office/drawing/2014/main" val="1760049638"/>
                    </a:ext>
                  </a:extLst>
                </a:gridCol>
              </a:tblGrid>
              <a:tr h="391995">
                <a:tc>
                  <a:txBody>
                    <a:bodyPr/>
                    <a:lstStyle/>
                    <a:p>
                      <a:r>
                        <a:rPr lang="en-GB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Characteristics (child poverty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Characteristics (income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1415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r>
                        <a:rPr lang="en-GB" dirty="0"/>
                        <a:t>Low60bhc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Newfambu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Lone mother in </a:t>
                      </a:r>
                      <a:r>
                        <a:rPr lang="en-GB" dirty="0" err="1"/>
                        <a:t>hhld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Gs_newpp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Deciles AHC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Poverty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947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r>
                        <a:rPr lang="en-GB" dirty="0"/>
                        <a:t>Low60ahc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Ptentyp2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3+ 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Gs_newch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Deciles BHC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Child poverty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37226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Low50bhc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Ecobu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Baby under 1 in </a:t>
                      </a:r>
                      <a:r>
                        <a:rPr lang="en-GB" dirty="0" err="1"/>
                        <a:t>hhld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Gs_newwa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94007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r>
                        <a:rPr lang="en-GB" dirty="0"/>
                        <a:t>Low50ahc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Ethnicity (</a:t>
                      </a:r>
                      <a:r>
                        <a:rPr lang="en-GB" dirty="0" err="1"/>
                        <a:t>hhld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Young mother &lt;25 in </a:t>
                      </a:r>
                      <a:r>
                        <a:rPr lang="en-GB" dirty="0" err="1"/>
                        <a:t>hhld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Gs_newpn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Income 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29958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r>
                        <a:rPr lang="en-GB" dirty="0" err="1"/>
                        <a:t>Abspovahc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Disabled child in </a:t>
                      </a:r>
                      <a:r>
                        <a:rPr lang="en-GB" dirty="0" err="1"/>
                        <a:t>hhld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Children’s weights by age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Income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83611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r>
                        <a:rPr lang="en-GB" dirty="0" err="1"/>
                        <a:t>Abspovbhc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Disabled adult in </a:t>
                      </a:r>
                      <a:r>
                        <a:rPr lang="en-GB" dirty="0" err="1"/>
                        <a:t>hhld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Sernum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13486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r>
                        <a:rPr lang="en-GB" dirty="0"/>
                        <a:t>Low70ahc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Benunit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076100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r>
                        <a:rPr lang="en-GB" dirty="0"/>
                        <a:t>Low70bhc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798356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r>
                        <a:rPr lang="en-GB" dirty="0" err="1"/>
                        <a:t>Matdep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Religion of adult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gvtregn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26092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r>
                        <a:rPr lang="en-GB" dirty="0" err="1"/>
                        <a:t>Matdep_new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Working </a:t>
                      </a:r>
                      <a:r>
                        <a:rPr lang="en-GB" dirty="0" err="1"/>
                        <a:t>hhld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77376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r>
                        <a:rPr lang="en-GB" dirty="0"/>
                        <a:t>Pensioner deprivation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Urban rural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0623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19711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92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40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180</Words>
  <Application>Microsoft Office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Minimal tidy dataset(s)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maikewaldmann@gmx.com</dc:creator>
  <cp:lastModifiedBy>maikewaldmann@gmx.com</cp:lastModifiedBy>
  <cp:revision>9</cp:revision>
  <dcterms:created xsi:type="dcterms:W3CDTF">2020-07-31T14:02:37Z</dcterms:created>
  <dcterms:modified xsi:type="dcterms:W3CDTF">2020-07-31T16:34:07Z</dcterms:modified>
</cp:coreProperties>
</file>