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2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800" y="-104"/>
      </p:cViewPr>
      <p:guideLst>
        <p:guide orient="horz" pos="4319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9C99-2980-624C-AA9D-0F179F6C95E0}" type="datetimeFigureOut">
              <a:rPr lang="en-US" smtClean="0"/>
              <a:pPr/>
              <a:t>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283A-62DA-614E-AE82-3D774DB13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339934" y="247551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>
            <a:spLocks noChangeAspect="1"/>
          </p:cNvSpPr>
          <p:nvPr/>
        </p:nvSpPr>
        <p:spPr>
          <a:xfrm>
            <a:off x="1470571" y="87963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miley Face 56"/>
          <p:cNvSpPr>
            <a:spLocks noChangeAspect="1"/>
          </p:cNvSpPr>
          <p:nvPr/>
        </p:nvSpPr>
        <p:spPr>
          <a:xfrm>
            <a:off x="2331266" y="82496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Smiley Face 57"/>
          <p:cNvSpPr>
            <a:spLocks noChangeAspect="1"/>
          </p:cNvSpPr>
          <p:nvPr/>
        </p:nvSpPr>
        <p:spPr>
          <a:xfrm>
            <a:off x="2122085" y="126231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Smiley Face 58"/>
          <p:cNvSpPr>
            <a:spLocks noChangeAspect="1"/>
          </p:cNvSpPr>
          <p:nvPr/>
        </p:nvSpPr>
        <p:spPr>
          <a:xfrm>
            <a:off x="2907716" y="120765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miley Face 59"/>
          <p:cNvSpPr>
            <a:spLocks noChangeAspect="1"/>
          </p:cNvSpPr>
          <p:nvPr/>
        </p:nvSpPr>
        <p:spPr>
          <a:xfrm>
            <a:off x="3475554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Smiley Face 60"/>
          <p:cNvSpPr>
            <a:spLocks noChangeAspect="1"/>
          </p:cNvSpPr>
          <p:nvPr/>
        </p:nvSpPr>
        <p:spPr>
          <a:xfrm>
            <a:off x="1156799" y="131698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Smiley Face 61"/>
          <p:cNvSpPr>
            <a:spLocks noChangeAspect="1"/>
          </p:cNvSpPr>
          <p:nvPr/>
        </p:nvSpPr>
        <p:spPr>
          <a:xfrm>
            <a:off x="843028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Smiley Face 62"/>
          <p:cNvSpPr>
            <a:spLocks noChangeAspect="1"/>
          </p:cNvSpPr>
          <p:nvPr/>
        </p:nvSpPr>
        <p:spPr>
          <a:xfrm>
            <a:off x="3789325" y="137165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561" y="879636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6541" y="105333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80829" y="6146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31266" y="137650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41525" y="55999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7974" y="102049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85812" y="42750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97428" y="110668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63721" y="-10827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2017771" y="2594477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>
            <a:spLocks noChangeAspect="1"/>
          </p:cNvSpPr>
          <p:nvPr/>
        </p:nvSpPr>
        <p:spPr>
          <a:xfrm>
            <a:off x="3148408" y="322656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Smiley Face 75"/>
          <p:cNvSpPr>
            <a:spLocks noChangeAspect="1"/>
          </p:cNvSpPr>
          <p:nvPr/>
        </p:nvSpPr>
        <p:spPr>
          <a:xfrm>
            <a:off x="4009103" y="3171893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Smiley Face 76"/>
          <p:cNvSpPr>
            <a:spLocks noChangeAspect="1"/>
          </p:cNvSpPr>
          <p:nvPr/>
        </p:nvSpPr>
        <p:spPr>
          <a:xfrm>
            <a:off x="3799922" y="3609245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Smiley Face 77"/>
          <p:cNvSpPr>
            <a:spLocks noChangeAspect="1"/>
          </p:cNvSpPr>
          <p:nvPr/>
        </p:nvSpPr>
        <p:spPr>
          <a:xfrm>
            <a:off x="4585553" y="355457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Smiley Face 78"/>
          <p:cNvSpPr>
            <a:spLocks noChangeAspect="1"/>
          </p:cNvSpPr>
          <p:nvPr/>
        </p:nvSpPr>
        <p:spPr>
          <a:xfrm>
            <a:off x="5153391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Smiley Face 79"/>
          <p:cNvSpPr>
            <a:spLocks noChangeAspect="1"/>
          </p:cNvSpPr>
          <p:nvPr/>
        </p:nvSpPr>
        <p:spPr>
          <a:xfrm>
            <a:off x="2834636" y="3663914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miley Face 80"/>
          <p:cNvSpPr>
            <a:spLocks noChangeAspect="1"/>
          </p:cNvSpPr>
          <p:nvPr/>
        </p:nvSpPr>
        <p:spPr>
          <a:xfrm>
            <a:off x="2520865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Smiley Face 81"/>
          <p:cNvSpPr>
            <a:spLocks noChangeAspect="1"/>
          </p:cNvSpPr>
          <p:nvPr/>
        </p:nvSpPr>
        <p:spPr>
          <a:xfrm>
            <a:off x="5467162" y="371858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02398" y="32265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24378" y="340026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358666" y="296158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009103" y="372343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19362" y="290691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795811" y="336742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63649" y="277443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75265" y="345360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17771" y="2182849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713300" y="4942302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>
            <a:spLocks noChangeAspect="1"/>
          </p:cNvSpPr>
          <p:nvPr/>
        </p:nvSpPr>
        <p:spPr>
          <a:xfrm>
            <a:off x="5843937" y="557438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Smiley Face 94"/>
          <p:cNvSpPr>
            <a:spLocks noChangeAspect="1"/>
          </p:cNvSpPr>
          <p:nvPr/>
        </p:nvSpPr>
        <p:spPr>
          <a:xfrm>
            <a:off x="6704632" y="551971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Smiley Face 95"/>
          <p:cNvSpPr>
            <a:spLocks noChangeAspect="1"/>
          </p:cNvSpPr>
          <p:nvPr/>
        </p:nvSpPr>
        <p:spPr>
          <a:xfrm>
            <a:off x="6495451" y="595707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Smiley Face 96"/>
          <p:cNvSpPr>
            <a:spLocks noChangeAspect="1"/>
          </p:cNvSpPr>
          <p:nvPr/>
        </p:nvSpPr>
        <p:spPr>
          <a:xfrm>
            <a:off x="7281082" y="590240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Smiley Face 97"/>
          <p:cNvSpPr>
            <a:spLocks noChangeAspect="1"/>
          </p:cNvSpPr>
          <p:nvPr/>
        </p:nvSpPr>
        <p:spPr>
          <a:xfrm>
            <a:off x="7848920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Smiley Face 98"/>
          <p:cNvSpPr>
            <a:spLocks noChangeAspect="1"/>
          </p:cNvSpPr>
          <p:nvPr/>
        </p:nvSpPr>
        <p:spPr>
          <a:xfrm>
            <a:off x="5530165" y="601173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Smiley Face 99"/>
          <p:cNvSpPr>
            <a:spLocks noChangeAspect="1"/>
          </p:cNvSpPr>
          <p:nvPr/>
        </p:nvSpPr>
        <p:spPr>
          <a:xfrm>
            <a:off x="5216394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Smiley Face 100"/>
          <p:cNvSpPr>
            <a:spLocks noChangeAspect="1"/>
          </p:cNvSpPr>
          <p:nvPr/>
        </p:nvSpPr>
        <p:spPr>
          <a:xfrm>
            <a:off x="8162691" y="606640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97927" y="557438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9907" y="574809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4195" y="530941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4632" y="607125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14891" y="525474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491340" y="571524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059178" y="512225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370794" y="580143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99324" y="457297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339934" y="247551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>
            <a:spLocks noChangeAspect="1"/>
          </p:cNvSpPr>
          <p:nvPr/>
        </p:nvSpPr>
        <p:spPr>
          <a:xfrm>
            <a:off x="1470571" y="87963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miley Face 56"/>
          <p:cNvSpPr>
            <a:spLocks noChangeAspect="1"/>
          </p:cNvSpPr>
          <p:nvPr/>
        </p:nvSpPr>
        <p:spPr>
          <a:xfrm>
            <a:off x="2331266" y="82496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8" name="Smiley Face 57"/>
          <p:cNvSpPr>
            <a:spLocks noChangeAspect="1"/>
          </p:cNvSpPr>
          <p:nvPr/>
        </p:nvSpPr>
        <p:spPr>
          <a:xfrm>
            <a:off x="2122085" y="126231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Smiley Face 58"/>
          <p:cNvSpPr>
            <a:spLocks noChangeAspect="1"/>
          </p:cNvSpPr>
          <p:nvPr/>
        </p:nvSpPr>
        <p:spPr>
          <a:xfrm>
            <a:off x="2907716" y="120765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Smiley Face 59"/>
          <p:cNvSpPr>
            <a:spLocks noChangeAspect="1"/>
          </p:cNvSpPr>
          <p:nvPr/>
        </p:nvSpPr>
        <p:spPr>
          <a:xfrm>
            <a:off x="3475554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Smiley Face 60"/>
          <p:cNvSpPr>
            <a:spLocks noChangeAspect="1"/>
          </p:cNvSpPr>
          <p:nvPr/>
        </p:nvSpPr>
        <p:spPr>
          <a:xfrm>
            <a:off x="1156799" y="131698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Smiley Face 61"/>
          <p:cNvSpPr>
            <a:spLocks noChangeAspect="1"/>
          </p:cNvSpPr>
          <p:nvPr/>
        </p:nvSpPr>
        <p:spPr>
          <a:xfrm>
            <a:off x="843028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Smiley Face 62"/>
          <p:cNvSpPr>
            <a:spLocks noChangeAspect="1"/>
          </p:cNvSpPr>
          <p:nvPr/>
        </p:nvSpPr>
        <p:spPr>
          <a:xfrm>
            <a:off x="3789325" y="137165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561" y="879636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6541" y="105333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80829" y="6146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31266" y="137650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41525" y="55999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7974" y="102049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85812" y="42750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97428" y="110668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63721" y="-10827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2017771" y="2594477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>
            <a:spLocks noChangeAspect="1"/>
          </p:cNvSpPr>
          <p:nvPr/>
        </p:nvSpPr>
        <p:spPr>
          <a:xfrm>
            <a:off x="3148408" y="322656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Smiley Face 75"/>
          <p:cNvSpPr>
            <a:spLocks noChangeAspect="1"/>
          </p:cNvSpPr>
          <p:nvPr/>
        </p:nvSpPr>
        <p:spPr>
          <a:xfrm>
            <a:off x="4009103" y="3171893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Smiley Face 76"/>
          <p:cNvSpPr>
            <a:spLocks noChangeAspect="1"/>
          </p:cNvSpPr>
          <p:nvPr/>
        </p:nvSpPr>
        <p:spPr>
          <a:xfrm>
            <a:off x="3799922" y="3609245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Smiley Face 77"/>
          <p:cNvSpPr>
            <a:spLocks noChangeAspect="1"/>
          </p:cNvSpPr>
          <p:nvPr/>
        </p:nvSpPr>
        <p:spPr>
          <a:xfrm>
            <a:off x="4585553" y="355457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Smiley Face 78"/>
          <p:cNvSpPr>
            <a:spLocks noChangeAspect="1"/>
          </p:cNvSpPr>
          <p:nvPr/>
        </p:nvSpPr>
        <p:spPr>
          <a:xfrm>
            <a:off x="5153391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Smiley Face 79"/>
          <p:cNvSpPr>
            <a:spLocks noChangeAspect="1"/>
          </p:cNvSpPr>
          <p:nvPr/>
        </p:nvSpPr>
        <p:spPr>
          <a:xfrm>
            <a:off x="2834636" y="3663914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miley Face 80"/>
          <p:cNvSpPr>
            <a:spLocks noChangeAspect="1"/>
          </p:cNvSpPr>
          <p:nvPr/>
        </p:nvSpPr>
        <p:spPr>
          <a:xfrm>
            <a:off x="2520865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Smiley Face 81"/>
          <p:cNvSpPr>
            <a:spLocks noChangeAspect="1"/>
          </p:cNvSpPr>
          <p:nvPr/>
        </p:nvSpPr>
        <p:spPr>
          <a:xfrm>
            <a:off x="5467162" y="371858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02398" y="32265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24378" y="340026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358666" y="296158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009103" y="372343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19362" y="290691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795811" y="336742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63649" y="277443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75265" y="345360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17771" y="2182849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713300" y="4942302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>
            <a:spLocks noChangeAspect="1"/>
          </p:cNvSpPr>
          <p:nvPr/>
        </p:nvSpPr>
        <p:spPr>
          <a:xfrm>
            <a:off x="5843937" y="557438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Smiley Face 94"/>
          <p:cNvSpPr>
            <a:spLocks noChangeAspect="1"/>
          </p:cNvSpPr>
          <p:nvPr/>
        </p:nvSpPr>
        <p:spPr>
          <a:xfrm>
            <a:off x="6704632" y="551971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Smiley Face 95"/>
          <p:cNvSpPr>
            <a:spLocks noChangeAspect="1"/>
          </p:cNvSpPr>
          <p:nvPr/>
        </p:nvSpPr>
        <p:spPr>
          <a:xfrm>
            <a:off x="6495451" y="595707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Smiley Face 96"/>
          <p:cNvSpPr>
            <a:spLocks noChangeAspect="1"/>
          </p:cNvSpPr>
          <p:nvPr/>
        </p:nvSpPr>
        <p:spPr>
          <a:xfrm>
            <a:off x="7281082" y="590240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Smiley Face 97"/>
          <p:cNvSpPr>
            <a:spLocks noChangeAspect="1"/>
          </p:cNvSpPr>
          <p:nvPr/>
        </p:nvSpPr>
        <p:spPr>
          <a:xfrm>
            <a:off x="7848920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Smiley Face 98"/>
          <p:cNvSpPr>
            <a:spLocks noChangeAspect="1"/>
          </p:cNvSpPr>
          <p:nvPr/>
        </p:nvSpPr>
        <p:spPr>
          <a:xfrm>
            <a:off x="5530165" y="601173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Smiley Face 99"/>
          <p:cNvSpPr>
            <a:spLocks noChangeAspect="1"/>
          </p:cNvSpPr>
          <p:nvPr/>
        </p:nvSpPr>
        <p:spPr>
          <a:xfrm>
            <a:off x="5216394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Smiley Face 100"/>
          <p:cNvSpPr>
            <a:spLocks noChangeAspect="1"/>
          </p:cNvSpPr>
          <p:nvPr/>
        </p:nvSpPr>
        <p:spPr>
          <a:xfrm>
            <a:off x="8162691" y="606640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97927" y="557438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9907" y="574809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4195" y="530941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4632" y="607125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14891" y="525474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491340" y="571524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059178" y="512225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370794" y="580143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99324" y="457297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363649" y="660960"/>
            <a:ext cx="12709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C0504D"/>
                </a:solidFill>
              </a:rPr>
              <a:t>Exposed</a:t>
            </a:r>
            <a:endParaRPr lang="en-US" sz="2500" dirty="0">
              <a:solidFill>
                <a:srgbClr val="C050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miley Face 15"/>
          <p:cNvSpPr>
            <a:spLocks noChangeAspect="1"/>
          </p:cNvSpPr>
          <p:nvPr/>
        </p:nvSpPr>
        <p:spPr>
          <a:xfrm>
            <a:off x="4297363" y="39593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115779" y="4566371"/>
          <a:ext cx="5165471" cy="7929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3445"/>
                <a:gridCol w="1040517"/>
                <a:gridCol w="986465"/>
                <a:gridCol w="1172522"/>
                <a:gridCol w="1172522"/>
              </a:tblGrid>
              <a:tr h="42715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Baltimore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172847">
                <a:tc>
                  <a:txBody>
                    <a:bodyPr/>
                    <a:lstStyle/>
                    <a:p>
                      <a:r>
                        <a:rPr lang="en-US" dirty="0" smtClean="0"/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>
            <a:endCxn id="16" idx="0"/>
          </p:cNvCxnSpPr>
          <p:nvPr/>
        </p:nvCxnSpPr>
        <p:spPr>
          <a:xfrm rot="16200000" flipH="1">
            <a:off x="3524199" y="2957617"/>
            <a:ext cx="1698728" cy="30480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39721" y="382106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2987185" y="12631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4241315" y="11869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3936515" y="17965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5081267" y="17203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5908670" y="9583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miley Face 24"/>
          <p:cNvSpPr>
            <a:spLocks noChangeAspect="1"/>
          </p:cNvSpPr>
          <p:nvPr/>
        </p:nvSpPr>
        <p:spPr>
          <a:xfrm>
            <a:off x="2529985" y="18727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>
            <a:spLocks noChangeAspect="1"/>
          </p:cNvSpPr>
          <p:nvPr/>
        </p:nvSpPr>
        <p:spPr>
          <a:xfrm>
            <a:off x="2072785" y="9583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>
            <a:spLocks noChangeAspect="1"/>
          </p:cNvSpPr>
          <p:nvPr/>
        </p:nvSpPr>
        <p:spPr>
          <a:xfrm>
            <a:off x="6365870" y="1948934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21955" y="1186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6015" y="15796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93555" y="8938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75133" y="20368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7685" y="8176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87637" y="14594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15040" y="632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9100" y="15796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Smiley Face 19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20" name="Smiley Face 19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6015" y="1433746"/>
            <a:ext cx="1769510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4"/>
                </a:solidFill>
              </a:rPr>
              <a:t>Treatment 1</a:t>
            </a:r>
            <a:endParaRPr lang="en-US" sz="25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209" y="1454875"/>
            <a:ext cx="1769510" cy="4770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6"/>
                </a:solidFill>
              </a:rPr>
              <a:t>Treatment 2</a:t>
            </a:r>
            <a:endParaRPr lang="en-US" sz="25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>
            <a:spLocks noChangeAspect="1"/>
          </p:cNvSpPr>
          <p:nvPr/>
        </p:nvSpPr>
        <p:spPr>
          <a:xfrm>
            <a:off x="4241315" y="2989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miley Face 19"/>
          <p:cNvSpPr>
            <a:spLocks noChangeAspect="1"/>
          </p:cNvSpPr>
          <p:nvPr/>
        </p:nvSpPr>
        <p:spPr>
          <a:xfrm>
            <a:off x="5081267" y="3522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Smiley Face 21"/>
          <p:cNvSpPr>
            <a:spLocks noChangeAspect="1"/>
          </p:cNvSpPr>
          <p:nvPr/>
        </p:nvSpPr>
        <p:spPr>
          <a:xfrm>
            <a:off x="2529985" y="36750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miley Face 23"/>
          <p:cNvSpPr>
            <a:spLocks noChangeAspect="1"/>
          </p:cNvSpPr>
          <p:nvPr/>
        </p:nvSpPr>
        <p:spPr>
          <a:xfrm>
            <a:off x="6365870" y="37512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6015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47685" y="2619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7637" y="3261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9100" y="3381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39721" y="2184453"/>
            <a:ext cx="6372484" cy="260875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>
            <a:spLocks noChangeAspect="1"/>
          </p:cNvSpPr>
          <p:nvPr/>
        </p:nvSpPr>
        <p:spPr>
          <a:xfrm>
            <a:off x="2987185" y="30654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>
            <a:spLocks noChangeAspect="1"/>
          </p:cNvSpPr>
          <p:nvPr/>
        </p:nvSpPr>
        <p:spPr>
          <a:xfrm>
            <a:off x="3936515" y="35988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Smiley Face 20"/>
          <p:cNvSpPr>
            <a:spLocks noChangeAspect="1"/>
          </p:cNvSpPr>
          <p:nvPr/>
        </p:nvSpPr>
        <p:spPr>
          <a:xfrm>
            <a:off x="5908670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miley Face 22"/>
          <p:cNvSpPr>
            <a:spLocks noChangeAspect="1"/>
          </p:cNvSpPr>
          <p:nvPr/>
        </p:nvSpPr>
        <p:spPr>
          <a:xfrm>
            <a:off x="2072785" y="2760681"/>
            <a:ext cx="457200" cy="457200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1955" y="29892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3555" y="2696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75133" y="38391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15040" y="2435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339934" y="247551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>
            <a:spLocks noChangeAspect="1"/>
          </p:cNvSpPr>
          <p:nvPr/>
        </p:nvSpPr>
        <p:spPr>
          <a:xfrm>
            <a:off x="1470571" y="87963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miley Face 56"/>
          <p:cNvSpPr>
            <a:spLocks noChangeAspect="1"/>
          </p:cNvSpPr>
          <p:nvPr/>
        </p:nvSpPr>
        <p:spPr>
          <a:xfrm>
            <a:off x="2331266" y="82496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Smiley Face 57"/>
          <p:cNvSpPr>
            <a:spLocks noChangeAspect="1"/>
          </p:cNvSpPr>
          <p:nvPr/>
        </p:nvSpPr>
        <p:spPr>
          <a:xfrm>
            <a:off x="2122085" y="126231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Smiley Face 58"/>
          <p:cNvSpPr>
            <a:spLocks noChangeAspect="1"/>
          </p:cNvSpPr>
          <p:nvPr/>
        </p:nvSpPr>
        <p:spPr>
          <a:xfrm>
            <a:off x="2907716" y="120765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miley Face 59"/>
          <p:cNvSpPr>
            <a:spLocks noChangeAspect="1"/>
          </p:cNvSpPr>
          <p:nvPr/>
        </p:nvSpPr>
        <p:spPr>
          <a:xfrm>
            <a:off x="3475554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Smiley Face 60"/>
          <p:cNvSpPr>
            <a:spLocks noChangeAspect="1"/>
          </p:cNvSpPr>
          <p:nvPr/>
        </p:nvSpPr>
        <p:spPr>
          <a:xfrm>
            <a:off x="1156799" y="131698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Smiley Face 61"/>
          <p:cNvSpPr>
            <a:spLocks noChangeAspect="1"/>
          </p:cNvSpPr>
          <p:nvPr/>
        </p:nvSpPr>
        <p:spPr>
          <a:xfrm>
            <a:off x="843028" y="66096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Smiley Face 62"/>
          <p:cNvSpPr>
            <a:spLocks noChangeAspect="1"/>
          </p:cNvSpPr>
          <p:nvPr/>
        </p:nvSpPr>
        <p:spPr>
          <a:xfrm>
            <a:off x="3789325" y="137165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561" y="879636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6541" y="105333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80829" y="6146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31266" y="137650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41525" y="55999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7974" y="102049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85812" y="42750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97428" y="110668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63721" y="-108272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2017771" y="2594477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iley Face 74"/>
          <p:cNvSpPr>
            <a:spLocks noChangeAspect="1"/>
          </p:cNvSpPr>
          <p:nvPr/>
        </p:nvSpPr>
        <p:spPr>
          <a:xfrm>
            <a:off x="3148408" y="322656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Smiley Face 75"/>
          <p:cNvSpPr>
            <a:spLocks noChangeAspect="1"/>
          </p:cNvSpPr>
          <p:nvPr/>
        </p:nvSpPr>
        <p:spPr>
          <a:xfrm>
            <a:off x="4009103" y="3171893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Smiley Face 76"/>
          <p:cNvSpPr>
            <a:spLocks noChangeAspect="1"/>
          </p:cNvSpPr>
          <p:nvPr/>
        </p:nvSpPr>
        <p:spPr>
          <a:xfrm>
            <a:off x="3799922" y="3609245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Smiley Face 77"/>
          <p:cNvSpPr>
            <a:spLocks noChangeAspect="1"/>
          </p:cNvSpPr>
          <p:nvPr/>
        </p:nvSpPr>
        <p:spPr>
          <a:xfrm>
            <a:off x="4585553" y="355457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Smiley Face 78"/>
          <p:cNvSpPr>
            <a:spLocks noChangeAspect="1"/>
          </p:cNvSpPr>
          <p:nvPr/>
        </p:nvSpPr>
        <p:spPr>
          <a:xfrm>
            <a:off x="5153391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Smiley Face 79"/>
          <p:cNvSpPr>
            <a:spLocks noChangeAspect="1"/>
          </p:cNvSpPr>
          <p:nvPr/>
        </p:nvSpPr>
        <p:spPr>
          <a:xfrm>
            <a:off x="2834636" y="3663914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miley Face 80"/>
          <p:cNvSpPr>
            <a:spLocks noChangeAspect="1"/>
          </p:cNvSpPr>
          <p:nvPr/>
        </p:nvSpPr>
        <p:spPr>
          <a:xfrm>
            <a:off x="2520865" y="3007886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Smiley Face 81"/>
          <p:cNvSpPr>
            <a:spLocks noChangeAspect="1"/>
          </p:cNvSpPr>
          <p:nvPr/>
        </p:nvSpPr>
        <p:spPr>
          <a:xfrm>
            <a:off x="5467162" y="3718582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02398" y="3226562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624378" y="340026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358666" y="296158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009103" y="372343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219362" y="290691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795811" y="336742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63649" y="277443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75265" y="3453609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17771" y="2182849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713300" y="4942302"/>
            <a:ext cx="4373366" cy="187162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>
            <a:spLocks noChangeAspect="1"/>
          </p:cNvSpPr>
          <p:nvPr/>
        </p:nvSpPr>
        <p:spPr>
          <a:xfrm>
            <a:off x="5843937" y="557438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Smiley Face 94"/>
          <p:cNvSpPr>
            <a:spLocks noChangeAspect="1"/>
          </p:cNvSpPr>
          <p:nvPr/>
        </p:nvSpPr>
        <p:spPr>
          <a:xfrm>
            <a:off x="6704632" y="5519718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Smiley Face 95"/>
          <p:cNvSpPr>
            <a:spLocks noChangeAspect="1"/>
          </p:cNvSpPr>
          <p:nvPr/>
        </p:nvSpPr>
        <p:spPr>
          <a:xfrm>
            <a:off x="6495451" y="5957070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Smiley Face 96"/>
          <p:cNvSpPr>
            <a:spLocks noChangeAspect="1"/>
          </p:cNvSpPr>
          <p:nvPr/>
        </p:nvSpPr>
        <p:spPr>
          <a:xfrm>
            <a:off x="7281082" y="590240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Smiley Face 97"/>
          <p:cNvSpPr>
            <a:spLocks noChangeAspect="1"/>
          </p:cNvSpPr>
          <p:nvPr/>
        </p:nvSpPr>
        <p:spPr>
          <a:xfrm>
            <a:off x="7848920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Smiley Face 98"/>
          <p:cNvSpPr>
            <a:spLocks noChangeAspect="1"/>
          </p:cNvSpPr>
          <p:nvPr/>
        </p:nvSpPr>
        <p:spPr>
          <a:xfrm>
            <a:off x="5530165" y="6011739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Smiley Face 99"/>
          <p:cNvSpPr>
            <a:spLocks noChangeAspect="1"/>
          </p:cNvSpPr>
          <p:nvPr/>
        </p:nvSpPr>
        <p:spPr>
          <a:xfrm>
            <a:off x="5216394" y="5355711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Smiley Face 100"/>
          <p:cNvSpPr>
            <a:spLocks noChangeAspect="1"/>
          </p:cNvSpPr>
          <p:nvPr/>
        </p:nvSpPr>
        <p:spPr>
          <a:xfrm>
            <a:off x="8162691" y="6066407"/>
            <a:ext cx="313771" cy="328014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97927" y="5574387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9907" y="5748090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4195" y="5309413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4632" y="607125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914891" y="525474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491340" y="5715245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059178" y="5122258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370794" y="5801434"/>
            <a:ext cx="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99324" y="457297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165</Words>
  <Application>Microsoft Macintosh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Johns Hopkins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Leek</dc:creator>
  <cp:lastModifiedBy>Jeffrey Leek</cp:lastModifiedBy>
  <cp:revision>16</cp:revision>
  <dcterms:created xsi:type="dcterms:W3CDTF">2013-01-20T02:40:30Z</dcterms:created>
  <dcterms:modified xsi:type="dcterms:W3CDTF">2013-01-20T03:42:27Z</dcterms:modified>
</cp:coreProperties>
</file>