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1" d="100"/>
          <a:sy n="41" d="100"/>
        </p:scale>
        <p:origin x="872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E05-1445-4018-9B89-460FF29B8D3B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C55-2D64-4B76-AD16-EA5FF610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6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E05-1445-4018-9B89-460FF29B8D3B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C55-2D64-4B76-AD16-EA5FF610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7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E05-1445-4018-9B89-460FF29B8D3B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C55-2D64-4B76-AD16-EA5FF610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3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E05-1445-4018-9B89-460FF29B8D3B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C55-2D64-4B76-AD16-EA5FF610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0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E05-1445-4018-9B89-460FF29B8D3B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C55-2D64-4B76-AD16-EA5FF610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7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E05-1445-4018-9B89-460FF29B8D3B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C55-2D64-4B76-AD16-EA5FF610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2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E05-1445-4018-9B89-460FF29B8D3B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C55-2D64-4B76-AD16-EA5FF610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0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E05-1445-4018-9B89-460FF29B8D3B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C55-2D64-4B76-AD16-EA5FF610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5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E05-1445-4018-9B89-460FF29B8D3B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C55-2D64-4B76-AD16-EA5FF610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6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E05-1445-4018-9B89-460FF29B8D3B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C55-2D64-4B76-AD16-EA5FF610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E05-1445-4018-9B89-460FF29B8D3B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C55-2D64-4B76-AD16-EA5FF610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1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9E05-1445-4018-9B89-460FF29B8D3B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FEC55-2D64-4B76-AD16-EA5FF610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34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39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848814" cy="686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18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16339" cy="690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78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62834" cy="682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72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56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03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77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07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710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18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787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63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86820" cy="686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31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104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11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910807" cy="684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9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80" y="0"/>
            <a:ext cx="10678333" cy="687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73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71322" cy="688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24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86820" cy="687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7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5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2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631837" cy="687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5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399363" cy="667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8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72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5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42"/>
            <a:ext cx="10709329" cy="68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2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733"/>
            <a:ext cx="10647336" cy="687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6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97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5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09329" cy="682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8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86820" cy="688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2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Caffo</dc:creator>
  <cp:lastModifiedBy>Brian Caffo</cp:lastModifiedBy>
  <cp:revision>7</cp:revision>
  <dcterms:created xsi:type="dcterms:W3CDTF">2014-05-30T16:20:53Z</dcterms:created>
  <dcterms:modified xsi:type="dcterms:W3CDTF">2014-05-30T20:24:00Z</dcterms:modified>
</cp:coreProperties>
</file>