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5a07e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5a07e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2b19c4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2b19c4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c2b19c4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c2b19c4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2b19c4b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2b19c4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2b19c4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2b19c4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2b19c4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2b19c4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help.tableau.com/current/pro/desktop/en-us/calculations_calculatedfields_formula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7450" y="272675"/>
            <a:ext cx="8415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Calculated Fields &amp; Functions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26" cy="40987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260275" y="4486625"/>
            <a:ext cx="87627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https://help.tableau.com/current/pro/desktop/en-us/calculations_calculatedfields_formulas.htm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