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rial Narrow"/>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rialNarrow-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Narrow-bold.fntdata"/><Relationship Id="rId6" Type="http://schemas.openxmlformats.org/officeDocument/2006/relationships/slide" Target="slides/slide1.xml"/><Relationship Id="rId18" Type="http://schemas.openxmlformats.org/officeDocument/2006/relationships/font" Target="fonts/Arial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5523cc3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5523cc3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2350">
                <a:solidFill>
                  <a:srgbClr val="444444"/>
                </a:solidFill>
                <a:latin typeface="Georgia"/>
                <a:ea typeface="Georgia"/>
                <a:cs typeface="Georgia"/>
                <a:sym typeface="Georgia"/>
              </a:rPr>
              <a:t>Step 1</a:t>
            </a:r>
            <a:endParaRPr sz="2350">
              <a:solidFill>
                <a:srgbClr val="444444"/>
              </a:solidFill>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lang="en" sz="1350">
                <a:solidFill>
                  <a:srgbClr val="444444"/>
                </a:solidFill>
                <a:latin typeface="Georgia"/>
                <a:ea typeface="Georgia"/>
                <a:cs typeface="Georgia"/>
                <a:sym typeface="Georgia"/>
              </a:rPr>
              <a:t>A bar outline with two measurements and one measure is made. The measure benefit is dragged to the segments rack and the measurements sub-classification and region are dragged to the columns rack.</a:t>
            </a:r>
            <a:endParaRPr sz="1350">
              <a:solidFill>
                <a:srgbClr val="444444"/>
              </a:solidFill>
              <a:latin typeface="Georgia"/>
              <a:ea typeface="Georgia"/>
              <a:cs typeface="Georgia"/>
              <a:sym typeface="Georgia"/>
            </a:endParaRPr>
          </a:p>
          <a:p>
            <a:pPr indent="0" lvl="0" marL="0" rtl="0" algn="l">
              <a:spcBef>
                <a:spcPts val="11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55a2e03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55a2e03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2350">
                <a:solidFill>
                  <a:srgbClr val="444444"/>
                </a:solidFill>
                <a:latin typeface="Georgia"/>
                <a:ea typeface="Georgia"/>
                <a:cs typeface="Georgia"/>
                <a:sym typeface="Georgia"/>
              </a:rPr>
              <a:t>Step 2</a:t>
            </a:r>
            <a:endParaRPr sz="2350">
              <a:solidFill>
                <a:srgbClr val="444444"/>
              </a:solidFill>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lang="en" sz="1350">
                <a:solidFill>
                  <a:srgbClr val="444444"/>
                </a:solidFill>
                <a:latin typeface="Georgia"/>
                <a:ea typeface="Georgia"/>
                <a:cs typeface="Georgia"/>
                <a:sym typeface="Georgia"/>
              </a:rPr>
              <a:t>Drag the SubCategory field again to the page rack. It is watched that a page control is naturally included, just underneath the pages rack. This page control gives the accompanying highlights to explore through the pages in a view:</a:t>
            </a:r>
            <a:endParaRPr sz="1350">
              <a:solidFill>
                <a:srgbClr val="444444"/>
              </a:solidFill>
              <a:latin typeface="Georgia"/>
              <a:ea typeface="Georgia"/>
              <a:cs typeface="Georgia"/>
              <a:sym typeface="Georgia"/>
            </a:endParaRPr>
          </a:p>
          <a:p>
            <a:pPr indent="-314325" lvl="0" marL="749300" rtl="0" algn="l">
              <a:lnSpc>
                <a:spcPct val="115000"/>
              </a:lnSpc>
              <a:spcBef>
                <a:spcPts val="1100"/>
              </a:spcBef>
              <a:spcAft>
                <a:spcPts val="0"/>
              </a:spcAft>
              <a:buClr>
                <a:srgbClr val="444444"/>
              </a:buClr>
              <a:buSzPts val="1350"/>
              <a:buFont typeface="Georgia"/>
              <a:buAutoNum type="arabicPeriod"/>
            </a:pPr>
            <a:r>
              <a:rPr lang="en" sz="1350">
                <a:solidFill>
                  <a:srgbClr val="444444"/>
                </a:solidFill>
                <a:latin typeface="Georgia"/>
                <a:ea typeface="Georgia"/>
                <a:cs typeface="Georgia"/>
                <a:sym typeface="Georgia"/>
              </a:rPr>
              <a:t>Jump to a specific page</a:t>
            </a:r>
            <a:endParaRPr sz="1350">
              <a:solidFill>
                <a:srgbClr val="444444"/>
              </a:solidFill>
              <a:latin typeface="Georgia"/>
              <a:ea typeface="Georgia"/>
              <a:cs typeface="Georgia"/>
              <a:sym typeface="Georgia"/>
            </a:endParaRPr>
          </a:p>
          <a:p>
            <a:pPr indent="-314325" lvl="0" marL="749300" rtl="0" algn="l">
              <a:lnSpc>
                <a:spcPct val="115000"/>
              </a:lnSpc>
              <a:spcBef>
                <a:spcPts val="0"/>
              </a:spcBef>
              <a:spcAft>
                <a:spcPts val="0"/>
              </a:spcAft>
              <a:buClr>
                <a:srgbClr val="444444"/>
              </a:buClr>
              <a:buSzPts val="1350"/>
              <a:buFont typeface="Georgia"/>
              <a:buAutoNum type="arabicPeriod"/>
            </a:pPr>
            <a:r>
              <a:rPr lang="en" sz="1350">
                <a:solidFill>
                  <a:srgbClr val="444444"/>
                </a:solidFill>
                <a:latin typeface="Georgia"/>
                <a:ea typeface="Georgia"/>
                <a:cs typeface="Georgia"/>
                <a:sym typeface="Georgia"/>
              </a:rPr>
              <a:t>Manually advance through the pages</a:t>
            </a:r>
            <a:endParaRPr sz="1350">
              <a:solidFill>
                <a:srgbClr val="444444"/>
              </a:solidFill>
              <a:latin typeface="Georgia"/>
              <a:ea typeface="Georgia"/>
              <a:cs typeface="Georgia"/>
              <a:sym typeface="Georgia"/>
            </a:endParaRPr>
          </a:p>
          <a:p>
            <a:pPr indent="-314325" lvl="0" marL="749300" rtl="0" algn="l">
              <a:lnSpc>
                <a:spcPct val="115000"/>
              </a:lnSpc>
              <a:spcBef>
                <a:spcPts val="0"/>
              </a:spcBef>
              <a:spcAft>
                <a:spcPts val="0"/>
              </a:spcAft>
              <a:buClr>
                <a:srgbClr val="444444"/>
              </a:buClr>
              <a:buSzPts val="1350"/>
              <a:buFont typeface="Georgia"/>
              <a:buAutoNum type="arabicPeriod"/>
            </a:pPr>
            <a:r>
              <a:rPr lang="en" sz="1350">
                <a:solidFill>
                  <a:srgbClr val="444444"/>
                </a:solidFill>
                <a:latin typeface="Georgia"/>
                <a:ea typeface="Georgia"/>
                <a:cs typeface="Georgia"/>
                <a:sym typeface="Georgia"/>
              </a:rPr>
              <a:t>Automatically advance through page</a:t>
            </a:r>
            <a:endParaRPr sz="1350">
              <a:solidFill>
                <a:srgbClr val="444444"/>
              </a:solidFill>
              <a:latin typeface="Georgia"/>
              <a:ea typeface="Georgia"/>
              <a:cs typeface="Georgia"/>
              <a:sym typeface="Georgia"/>
            </a:endParaRPr>
          </a:p>
          <a:p>
            <a:pPr indent="0" lvl="0" marL="0" rtl="0" algn="l">
              <a:lnSpc>
                <a:spcPct val="115000"/>
              </a:lnSpc>
              <a:spcBef>
                <a:spcPts val="2200"/>
              </a:spcBef>
              <a:spcAft>
                <a:spcPts val="0"/>
              </a:spcAft>
              <a:buClr>
                <a:schemeClr val="dk1"/>
              </a:buClr>
              <a:buSzPts val="1100"/>
              <a:buFont typeface="Arial"/>
              <a:buNone/>
            </a:pPr>
            <a:r>
              <a:rPr lang="en" sz="1350">
                <a:solidFill>
                  <a:srgbClr val="444444"/>
                </a:solidFill>
                <a:latin typeface="Georgia"/>
                <a:ea typeface="Georgia"/>
                <a:cs typeface="Georgia"/>
                <a:sym typeface="Georgia"/>
              </a:rPr>
              <a:t>We should perceive how to hop to a particular page and how to get the programmed show of pages. To go to a particular page tap on the drop down on the page control and select Accessories. The beneath outline shows up.</a:t>
            </a:r>
            <a:endParaRPr sz="1350">
              <a:solidFill>
                <a:srgbClr val="444444"/>
              </a:solidFill>
              <a:latin typeface="Georgia"/>
              <a:ea typeface="Georgia"/>
              <a:cs typeface="Georgia"/>
              <a:sym typeface="Georgia"/>
            </a:endParaRPr>
          </a:p>
          <a:p>
            <a:pPr indent="0" lvl="0" marL="0" rtl="0" algn="l">
              <a:spcBef>
                <a:spcPts val="11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55a2e03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5a2e03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sz="2350">
                <a:solidFill>
                  <a:srgbClr val="444444"/>
                </a:solidFill>
                <a:latin typeface="Georgia"/>
                <a:ea typeface="Georgia"/>
                <a:cs typeface="Georgia"/>
                <a:sym typeface="Georgia"/>
              </a:rPr>
              <a:t>Step-3</a:t>
            </a:r>
            <a:endParaRPr sz="2350">
              <a:solidFill>
                <a:srgbClr val="444444"/>
              </a:solidFill>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lang="en" sz="1350">
                <a:solidFill>
                  <a:srgbClr val="444444"/>
                </a:solidFill>
                <a:latin typeface="Georgia"/>
                <a:ea typeface="Georgia"/>
                <a:cs typeface="Georgia"/>
                <a:sym typeface="Georgia"/>
              </a:rPr>
              <a:t>For a programmed show of pages, keep the show history checkbox ticked and tap the play catch. The programmed play of various pages of subclassifications can be seen. While the present Sub Category esteem has appeared with a dim shading, the past qualities are shaded with light shading. The underneath chart represents this c.</a:t>
            </a:r>
            <a:endParaRPr sz="1350">
              <a:solidFill>
                <a:srgbClr val="444444"/>
              </a:solidFill>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55523cc3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5523cc3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5000"/>
              </a:lnSpc>
              <a:spcBef>
                <a:spcPts val="1800"/>
              </a:spcBef>
              <a:spcAft>
                <a:spcPts val="0"/>
              </a:spcAft>
              <a:buClr>
                <a:schemeClr val="dk1"/>
              </a:buClr>
              <a:buSzPts val="1100"/>
              <a:buFont typeface="Arial"/>
              <a:buNone/>
            </a:pPr>
            <a:r>
              <a:rPr b="1" lang="en" sz="1950">
                <a:solidFill>
                  <a:srgbClr val="222222"/>
                </a:solidFill>
              </a:rPr>
              <a:t>Build groups:</a:t>
            </a:r>
            <a:endParaRPr b="1" sz="1950">
              <a:solidFill>
                <a:srgbClr val="222222"/>
              </a:solidFill>
            </a:endParaRPr>
          </a:p>
          <a:p>
            <a:pPr indent="0" lvl="0" marL="0" rtl="0" algn="l">
              <a:lnSpc>
                <a:spcPct val="115000"/>
              </a:lnSpc>
              <a:spcBef>
                <a:spcPts val="400"/>
              </a:spcBef>
              <a:spcAft>
                <a:spcPts val="0"/>
              </a:spcAft>
              <a:buClr>
                <a:schemeClr val="dk1"/>
              </a:buClr>
              <a:buSzPts val="1100"/>
              <a:buFont typeface="Arial"/>
              <a:buNone/>
            </a:pPr>
            <a:r>
              <a:rPr lang="en" sz="1350">
                <a:solidFill>
                  <a:srgbClr val="222222"/>
                </a:solidFill>
              </a:rPr>
              <a:t>Group is used to combine members present in a field. For example, aggregated values of 'Furniture' and 'Office Supplies' can be obtained by using group. Once the group is built, aggregated value of 'Furniture' and 'Office Supplies' can be shown in the visuals. The procedure to build group is given as follows.</a:t>
            </a:r>
            <a:endParaRPr sz="1350">
              <a:solidFill>
                <a:srgbClr val="222222"/>
              </a:solidFill>
            </a:endParaRPr>
          </a:p>
          <a:p>
            <a:pPr indent="0" lvl="0" marL="0" rtl="0" algn="l">
              <a:spcBef>
                <a:spcPts val="0"/>
              </a:spcBef>
              <a:spcAft>
                <a:spcPts val="0"/>
              </a:spcAft>
              <a:buNone/>
            </a:pPr>
            <a:r>
              <a:t/>
            </a:r>
            <a:endParaRPr b="1" sz="1950">
              <a:solidFill>
                <a:srgbClr val="22222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5523cc3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523cc3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50">
                <a:solidFill>
                  <a:srgbClr val="222222"/>
                </a:solidFill>
              </a:rPr>
              <a:t>Step 1)</a:t>
            </a:r>
            <a:endParaRPr b="1" sz="1350">
              <a:solidFill>
                <a:srgbClr val="222222"/>
              </a:solidFill>
            </a:endParaRPr>
          </a:p>
          <a:p>
            <a:pPr indent="-314325" lvl="0" marL="457200" rtl="0" algn="l">
              <a:lnSpc>
                <a:spcPct val="115000"/>
              </a:lnSpc>
              <a:spcBef>
                <a:spcPts val="1800"/>
              </a:spcBef>
              <a:spcAft>
                <a:spcPts val="0"/>
              </a:spcAft>
              <a:buClr>
                <a:srgbClr val="222222"/>
              </a:buClr>
              <a:buSzPts val="1350"/>
              <a:buAutoNum type="arabicPeriod"/>
            </a:pPr>
            <a:r>
              <a:rPr lang="en" sz="1350">
                <a:solidFill>
                  <a:srgbClr val="222222"/>
                </a:solidFill>
              </a:rPr>
              <a:t>Right-click on the dimension 'Category'.</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 sz="1350">
                <a:solidFill>
                  <a:srgbClr val="222222"/>
                </a:solidFill>
              </a:rPr>
              <a:t>Click on 'Create' option.</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 sz="1350">
                <a:solidFill>
                  <a:srgbClr val="222222"/>
                </a:solidFill>
              </a:rPr>
              <a:t>Select 'Group' option.</a:t>
            </a:r>
            <a:endParaRPr sz="1350">
              <a:solidFill>
                <a:srgbClr val="222222"/>
              </a:solidFill>
            </a:endParaRPr>
          </a:p>
          <a:p>
            <a:pPr indent="0" lvl="0" marL="0" rtl="0" algn="l">
              <a:spcBef>
                <a:spcPts val="18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5523cc3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5523cc3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50">
                <a:solidFill>
                  <a:srgbClr val="222222"/>
                </a:solidFill>
              </a:rPr>
              <a:t>Step 2)</a:t>
            </a:r>
            <a:r>
              <a:rPr lang="en" sz="1350">
                <a:solidFill>
                  <a:srgbClr val="222222"/>
                </a:solidFill>
              </a:rPr>
              <a:t> It opens the 'Create group' window.</a:t>
            </a:r>
            <a:endParaRPr sz="1350">
              <a:solidFill>
                <a:srgbClr val="222222"/>
              </a:solidFill>
            </a:endParaRPr>
          </a:p>
          <a:p>
            <a:pPr indent="-314325" lvl="0" marL="457200" rtl="0" algn="l">
              <a:lnSpc>
                <a:spcPct val="115000"/>
              </a:lnSpc>
              <a:spcBef>
                <a:spcPts val="1800"/>
              </a:spcBef>
              <a:spcAft>
                <a:spcPts val="0"/>
              </a:spcAft>
              <a:buClr>
                <a:srgbClr val="222222"/>
              </a:buClr>
              <a:buSzPts val="1350"/>
              <a:buAutoNum type="arabicPeriod"/>
            </a:pPr>
            <a:r>
              <a:rPr lang="en" sz="1350">
                <a:solidFill>
                  <a:srgbClr val="222222"/>
                </a:solidFill>
              </a:rPr>
              <a:t>Type the name of the group.</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 sz="1350">
                <a:solidFill>
                  <a:srgbClr val="222222"/>
                </a:solidFill>
              </a:rPr>
              <a:t>Select the members to be grouped.</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 sz="1350">
                <a:solidFill>
                  <a:srgbClr val="222222"/>
                </a:solidFill>
              </a:rPr>
              <a:t>Click on 'Group 'button.</a:t>
            </a:r>
            <a:endParaRPr sz="1350">
              <a:solidFill>
                <a:srgbClr val="222222"/>
              </a:solidFill>
            </a:endParaRPr>
          </a:p>
          <a:p>
            <a:pPr indent="0" lvl="0" marL="0" rtl="0" algn="l">
              <a:spcBef>
                <a:spcPts val="1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5523cc3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5523cc3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50">
                <a:solidFill>
                  <a:srgbClr val="222222"/>
                </a:solidFill>
              </a:rPr>
              <a:t>Step 3)</a:t>
            </a:r>
            <a:r>
              <a:rPr lang="en" sz="1350">
                <a:solidFill>
                  <a:srgbClr val="222222"/>
                </a:solidFill>
              </a:rPr>
              <a:t> In Edit Group Window,</a:t>
            </a:r>
            <a:endParaRPr sz="1350">
              <a:solidFill>
                <a:srgbClr val="222222"/>
              </a:solidFill>
            </a:endParaRPr>
          </a:p>
          <a:p>
            <a:pPr indent="0" lvl="0" marL="0" rtl="0" algn="l">
              <a:spcBef>
                <a:spcPts val="0"/>
              </a:spcBef>
              <a:spcAft>
                <a:spcPts val="0"/>
              </a:spcAft>
              <a:buClr>
                <a:schemeClr val="dk1"/>
              </a:buClr>
              <a:buSzPts val="1100"/>
              <a:buFont typeface="Arial"/>
              <a:buNone/>
            </a:pPr>
            <a:r>
              <a:rPr lang="en" sz="1350">
                <a:solidFill>
                  <a:srgbClr val="222222"/>
                </a:solidFill>
              </a:rPr>
              <a:t>1. It creates a group of 'Furniture' and 'Office supplies'.</a:t>
            </a:r>
            <a:endParaRPr sz="1350">
              <a:solidFill>
                <a:srgbClr val="222222"/>
              </a:solidFill>
            </a:endParaRPr>
          </a:p>
          <a:p>
            <a:pPr indent="0" lvl="0" marL="0" rtl="0" algn="l">
              <a:spcBef>
                <a:spcPts val="0"/>
              </a:spcBef>
              <a:spcAft>
                <a:spcPts val="0"/>
              </a:spcAft>
              <a:buClr>
                <a:schemeClr val="dk1"/>
              </a:buClr>
              <a:buSzPts val="1100"/>
              <a:buFont typeface="Arial"/>
              <a:buNone/>
            </a:pPr>
            <a:r>
              <a:rPr lang="en" sz="1350">
                <a:solidFill>
                  <a:srgbClr val="222222"/>
                </a:solidFill>
              </a:rPr>
              <a:t>2. Click on Ok to create the group.</a:t>
            </a:r>
            <a:endParaRPr sz="1350">
              <a:solidFill>
                <a:srgbClr val="222222"/>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5523cc3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5523cc3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222222"/>
                </a:solidFill>
              </a:rPr>
              <a:t>It created a group in the name of Category (Group) and added in the dimension list. This can be used for visualizing the group of members present in a field.</a:t>
            </a:r>
            <a:endParaRPr sz="1350">
              <a:solidFill>
                <a:srgbClr val="222222"/>
              </a:solidFill>
            </a:endParaRPr>
          </a:p>
          <a:p>
            <a:pPr indent="0" lvl="0" marL="0" rtl="0" algn="l">
              <a:spcBef>
                <a:spcPts val="0"/>
              </a:spcBef>
              <a:spcAft>
                <a:spcPts val="0"/>
              </a:spcAft>
              <a:buClr>
                <a:schemeClr val="dk1"/>
              </a:buClr>
              <a:buSzPts val="1100"/>
              <a:buFont typeface="Arial"/>
              <a:buNone/>
            </a:pPr>
            <a:r>
              <a:rPr lang="en" sz="1350">
                <a:solidFill>
                  <a:srgbClr val="222222"/>
                </a:solidFill>
              </a:rPr>
              <a:t>The following image explains the functionality. The sum of sales is visualized for both furniture and office supplies.</a:t>
            </a:r>
            <a:endParaRPr sz="1350">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5523cc3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5523cc3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5000"/>
              </a:lnSpc>
              <a:spcBef>
                <a:spcPts val="1800"/>
              </a:spcBef>
              <a:spcAft>
                <a:spcPts val="0"/>
              </a:spcAft>
              <a:buClr>
                <a:schemeClr val="dk1"/>
              </a:buClr>
              <a:buSzPts val="1100"/>
              <a:buFont typeface="Arial"/>
              <a:buNone/>
            </a:pPr>
            <a:r>
              <a:rPr b="1" lang="en" sz="1950">
                <a:solidFill>
                  <a:srgbClr val="222222"/>
                </a:solidFill>
              </a:rPr>
              <a:t>Build Sets:</a:t>
            </a:r>
            <a:endParaRPr b="1" sz="1950">
              <a:solidFill>
                <a:srgbClr val="222222"/>
              </a:solidFill>
            </a:endParaRPr>
          </a:p>
          <a:p>
            <a:pPr indent="0" lvl="0" marL="0" rtl="0" algn="l">
              <a:lnSpc>
                <a:spcPct val="115000"/>
              </a:lnSpc>
              <a:spcBef>
                <a:spcPts val="400"/>
              </a:spcBef>
              <a:spcAft>
                <a:spcPts val="0"/>
              </a:spcAft>
              <a:buClr>
                <a:schemeClr val="dk1"/>
              </a:buClr>
              <a:buSzPts val="1100"/>
              <a:buFont typeface="Arial"/>
              <a:buNone/>
            </a:pPr>
            <a:r>
              <a:rPr lang="en" sz="1350">
                <a:solidFill>
                  <a:srgbClr val="222222"/>
                </a:solidFill>
              </a:rPr>
              <a:t>Sets create a set of members out of the field present in a data set. It acts as a separated field or dimension. The procedure to build sets is given as follows.</a:t>
            </a:r>
            <a:endParaRPr sz="1350">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5523cc3a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523cc3a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50">
                <a:solidFill>
                  <a:srgbClr val="222222"/>
                </a:solidFill>
              </a:rPr>
              <a:t>Step 1)</a:t>
            </a:r>
            <a:r>
              <a:rPr lang="en" sz="1350">
                <a:solidFill>
                  <a:srgbClr val="222222"/>
                </a:solidFill>
              </a:rPr>
              <a:t> Go to a Worksheet.</a:t>
            </a:r>
            <a:endParaRPr sz="1350">
              <a:solidFill>
                <a:srgbClr val="222222"/>
              </a:solidFill>
            </a:endParaRPr>
          </a:p>
          <a:p>
            <a:pPr indent="-314325" lvl="0" marL="457200" rtl="0" algn="l">
              <a:lnSpc>
                <a:spcPct val="115000"/>
              </a:lnSpc>
              <a:spcBef>
                <a:spcPts val="1800"/>
              </a:spcBef>
              <a:spcAft>
                <a:spcPts val="0"/>
              </a:spcAft>
              <a:buClr>
                <a:srgbClr val="222222"/>
              </a:buClr>
              <a:buSzPts val="1350"/>
              <a:buAutoNum type="arabicPeriod"/>
            </a:pPr>
            <a:r>
              <a:rPr lang="en" sz="1350">
                <a:solidFill>
                  <a:srgbClr val="222222"/>
                </a:solidFill>
              </a:rPr>
              <a:t>Right-click on a dimension.</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 sz="1350">
                <a:solidFill>
                  <a:srgbClr val="222222"/>
                </a:solidFill>
              </a:rPr>
              <a:t>Select 'Create' option.</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 sz="1350">
                <a:solidFill>
                  <a:srgbClr val="222222"/>
                </a:solidFill>
              </a:rPr>
              <a:t>Click on 'Set' option.</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t/>
            </a:r>
            <a:endParaRPr sz="1350">
              <a:solidFill>
                <a:srgbClr val="222222"/>
              </a:solidFill>
            </a:endParaRPr>
          </a:p>
          <a:p>
            <a:pPr indent="0" lvl="0" marL="0" rtl="0" algn="l">
              <a:spcBef>
                <a:spcPts val="18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5523cc3a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5523cc3a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50">
                <a:solidFill>
                  <a:srgbClr val="222222"/>
                </a:solidFill>
              </a:rPr>
              <a:t>Step 2)</a:t>
            </a:r>
            <a:r>
              <a:rPr lang="en" sz="1350">
                <a:solidFill>
                  <a:srgbClr val="222222"/>
                </a:solidFill>
              </a:rPr>
              <a:t> It opens 'Create Set' Window.</a:t>
            </a:r>
            <a:endParaRPr sz="1350">
              <a:solidFill>
                <a:srgbClr val="222222"/>
              </a:solidFill>
            </a:endParaRPr>
          </a:p>
          <a:p>
            <a:pPr indent="-314325" lvl="0" marL="457200" rtl="0" algn="l">
              <a:lnSpc>
                <a:spcPct val="115000"/>
              </a:lnSpc>
              <a:spcBef>
                <a:spcPts val="1800"/>
              </a:spcBef>
              <a:spcAft>
                <a:spcPts val="0"/>
              </a:spcAft>
              <a:buClr>
                <a:srgbClr val="222222"/>
              </a:buClr>
              <a:buSzPts val="1350"/>
              <a:buAutoNum type="arabicPeriod"/>
            </a:pPr>
            <a:r>
              <a:rPr lang="en" sz="1350">
                <a:solidFill>
                  <a:srgbClr val="222222"/>
                </a:solidFill>
              </a:rPr>
              <a:t>Name the set to be created.</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 sz="1350">
                <a:solidFill>
                  <a:srgbClr val="222222"/>
                </a:solidFill>
              </a:rPr>
              <a:t>Select the members needs to be added in the set.</a:t>
            </a:r>
            <a:endParaRPr sz="1350">
              <a:solidFill>
                <a:srgbClr val="222222"/>
              </a:solidFill>
            </a:endParaRPr>
          </a:p>
          <a:p>
            <a:pPr indent="-314325" lvl="0" marL="457200" rtl="0" algn="l">
              <a:lnSpc>
                <a:spcPct val="115000"/>
              </a:lnSpc>
              <a:spcBef>
                <a:spcPts val="0"/>
              </a:spcBef>
              <a:spcAft>
                <a:spcPts val="0"/>
              </a:spcAft>
              <a:buClr>
                <a:srgbClr val="222222"/>
              </a:buClr>
              <a:buSzPts val="1350"/>
              <a:buAutoNum type="arabicPeriod"/>
            </a:pPr>
            <a:r>
              <a:rPr lang="en" sz="1350">
                <a:solidFill>
                  <a:srgbClr val="222222"/>
                </a:solidFill>
              </a:rPr>
              <a:t>Click on OK.</a:t>
            </a:r>
            <a:endParaRPr sz="1350">
              <a:solidFill>
                <a:srgbClr val="222222"/>
              </a:solidFill>
            </a:endParaRPr>
          </a:p>
          <a:p>
            <a:pPr indent="0" lvl="0" marL="0" rtl="0" algn="l">
              <a:lnSpc>
                <a:spcPct val="115000"/>
              </a:lnSpc>
              <a:spcBef>
                <a:spcPts val="1800"/>
              </a:spcBef>
              <a:spcAft>
                <a:spcPts val="0"/>
              </a:spcAft>
              <a:buNone/>
            </a:pPr>
            <a:r>
              <a:rPr lang="en" sz="1350">
                <a:solidFill>
                  <a:srgbClr val="222222"/>
                </a:solidFill>
              </a:rPr>
              <a:t>Sets can be created to select or exclude one or more members from a field. A set can be added as a separate dimension in Tableau.</a:t>
            </a:r>
            <a:endParaRPr sz="1350">
              <a:solidFill>
                <a:srgbClr val="222222"/>
              </a:solidFill>
            </a:endParaRPr>
          </a:p>
          <a:p>
            <a:pPr indent="0" lvl="0" marL="0" rtl="0" algn="l">
              <a:lnSpc>
                <a:spcPct val="115000"/>
              </a:lnSpc>
              <a:spcBef>
                <a:spcPts val="1800"/>
              </a:spcBef>
              <a:spcAft>
                <a:spcPts val="0"/>
              </a:spcAft>
              <a:buNone/>
            </a:pPr>
            <a:r>
              <a:t/>
            </a:r>
            <a:endParaRPr sz="1350">
              <a:solidFill>
                <a:srgbClr val="222222"/>
              </a:solidFill>
            </a:endParaRPr>
          </a:p>
          <a:p>
            <a:pPr indent="0" lvl="0" marL="0" rtl="0" algn="l">
              <a:lnSpc>
                <a:spcPct val="115000"/>
              </a:lnSpc>
              <a:spcBef>
                <a:spcPts val="1800"/>
              </a:spcBef>
              <a:spcAft>
                <a:spcPts val="0"/>
              </a:spcAft>
              <a:buNone/>
            </a:pPr>
            <a:r>
              <a:t/>
            </a:r>
            <a:endParaRPr sz="1350">
              <a:solidFill>
                <a:srgbClr val="222222"/>
              </a:solidFill>
            </a:endParaRPr>
          </a:p>
          <a:p>
            <a:pPr indent="0" lvl="0" marL="0" rtl="0" algn="l">
              <a:spcBef>
                <a:spcPts val="1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2"/>
          <p:cNvSpPr txBox="1"/>
          <p:nvPr>
            <p:ph idx="11" type="ftr"/>
          </p:nvPr>
        </p:nvSpPr>
        <p:spPr>
          <a:xfrm>
            <a:off x="3108677" y="4783931"/>
            <a:ext cx="29268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 name="Google Shape;14;p2"/>
          <p:cNvSpPr txBox="1"/>
          <p:nvPr>
            <p:ph idx="10" type="dt"/>
          </p:nvPr>
        </p:nvSpPr>
        <p:spPr>
          <a:xfrm>
            <a:off x="457200" y="4783931"/>
            <a:ext cx="21027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 name="Google Shape;15;p2"/>
          <p:cNvSpPr txBox="1"/>
          <p:nvPr>
            <p:ph idx="12" type="sldNum"/>
          </p:nvPr>
        </p:nvSpPr>
        <p:spPr>
          <a:xfrm>
            <a:off x="6584244" y="4783931"/>
            <a:ext cx="21027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OBJECT_1">
    <p:spTree>
      <p:nvGrpSpPr>
        <p:cNvPr id="47" name="Shape 47"/>
        <p:cNvGrpSpPr/>
        <p:nvPr/>
      </p:nvGrpSpPr>
      <p:grpSpPr>
        <a:xfrm>
          <a:off x="0" y="0"/>
          <a:ext cx="0" cy="0"/>
          <a:chOff x="0" y="0"/>
          <a:chExt cx="0" cy="0"/>
        </a:xfrm>
      </p:grpSpPr>
      <p:sp>
        <p:nvSpPr>
          <p:cNvPr id="48" name="Google Shape;48;p11"/>
          <p:cNvSpPr txBox="1"/>
          <p:nvPr>
            <p:ph type="title"/>
          </p:nvPr>
        </p:nvSpPr>
        <p:spPr>
          <a:xfrm>
            <a:off x="0" y="0"/>
            <a:ext cx="9144000" cy="928800"/>
          </a:xfrm>
          <a:prstGeom prst="rect">
            <a:avLst/>
          </a:prstGeom>
          <a:noFill/>
          <a:ln>
            <a:noFill/>
          </a:ln>
          <a:effectLst>
            <a:outerShdw blurRad="63500" dir="2700000" dist="17960">
              <a:srgbClr val="96CCEE"/>
            </a:outerShdw>
          </a:effectLst>
        </p:spPr>
        <p:txBody>
          <a:bodyPr anchorCtr="0" anchor="ctr" bIns="0" lIns="0" spcFirstLastPara="1" rIns="0" wrap="square" tIns="0">
            <a:noAutofit/>
          </a:bodyPr>
          <a:lstStyle>
            <a:lvl1pPr lvl="0" marR="0" algn="ctr">
              <a:lnSpc>
                <a:spcPct val="100000"/>
              </a:lnSpc>
              <a:spcBef>
                <a:spcPts val="0"/>
              </a:spcBef>
              <a:spcAft>
                <a:spcPts val="0"/>
              </a:spcAft>
              <a:buSzPts val="1200"/>
              <a:buNone/>
              <a:defRPr b="1" i="0" sz="3200" u="none" cap="none" strike="noStrike">
                <a:solidFill>
                  <a:srgbClr val="000066"/>
                </a:solidFill>
                <a:latin typeface="Arial"/>
                <a:ea typeface="Arial"/>
                <a:cs typeface="Arial"/>
                <a:sym typeface="Arial"/>
              </a:defRPr>
            </a:lvl1pPr>
            <a:lvl2pPr lvl="1" marR="0" algn="ctr">
              <a:lnSpc>
                <a:spcPct val="100000"/>
              </a:lnSpc>
              <a:spcBef>
                <a:spcPts val="0"/>
              </a:spcBef>
              <a:spcAft>
                <a:spcPts val="0"/>
              </a:spcAft>
              <a:buSzPts val="1200"/>
              <a:buNone/>
              <a:defRPr b="1" i="0" sz="3200" u="none" cap="none" strike="noStrike">
                <a:solidFill>
                  <a:srgbClr val="000066"/>
                </a:solidFill>
                <a:latin typeface="Arial"/>
                <a:ea typeface="Arial"/>
                <a:cs typeface="Arial"/>
                <a:sym typeface="Arial"/>
              </a:defRPr>
            </a:lvl2pPr>
            <a:lvl3pPr lvl="2" marR="0" algn="ctr">
              <a:lnSpc>
                <a:spcPct val="100000"/>
              </a:lnSpc>
              <a:spcBef>
                <a:spcPts val="0"/>
              </a:spcBef>
              <a:spcAft>
                <a:spcPts val="0"/>
              </a:spcAft>
              <a:buSzPts val="1200"/>
              <a:buNone/>
              <a:defRPr b="1" i="0" sz="3200" u="none" cap="none" strike="noStrike">
                <a:solidFill>
                  <a:srgbClr val="000066"/>
                </a:solidFill>
                <a:latin typeface="Arial"/>
                <a:ea typeface="Arial"/>
                <a:cs typeface="Arial"/>
                <a:sym typeface="Arial"/>
              </a:defRPr>
            </a:lvl3pPr>
            <a:lvl4pPr lvl="3" marR="0" algn="ctr">
              <a:lnSpc>
                <a:spcPct val="100000"/>
              </a:lnSpc>
              <a:spcBef>
                <a:spcPts val="0"/>
              </a:spcBef>
              <a:spcAft>
                <a:spcPts val="0"/>
              </a:spcAft>
              <a:buSzPts val="1200"/>
              <a:buNone/>
              <a:defRPr b="1" i="0" sz="3200" u="none" cap="none" strike="noStrike">
                <a:solidFill>
                  <a:srgbClr val="000066"/>
                </a:solidFill>
                <a:latin typeface="Arial"/>
                <a:ea typeface="Arial"/>
                <a:cs typeface="Arial"/>
                <a:sym typeface="Arial"/>
              </a:defRPr>
            </a:lvl4pPr>
            <a:lvl5pPr lvl="4" marR="0" algn="ctr">
              <a:lnSpc>
                <a:spcPct val="100000"/>
              </a:lnSpc>
              <a:spcBef>
                <a:spcPts val="0"/>
              </a:spcBef>
              <a:spcAft>
                <a:spcPts val="0"/>
              </a:spcAft>
              <a:buSzPts val="1200"/>
              <a:buNone/>
              <a:defRPr b="1" i="0" sz="3200" u="none" cap="none" strike="noStrike">
                <a:solidFill>
                  <a:srgbClr val="000066"/>
                </a:solidFill>
                <a:latin typeface="Arial"/>
                <a:ea typeface="Arial"/>
                <a:cs typeface="Arial"/>
                <a:sym typeface="Arial"/>
              </a:defRPr>
            </a:lvl5pPr>
            <a:lvl6pPr lvl="5" marR="0" algn="ctr">
              <a:lnSpc>
                <a:spcPct val="100000"/>
              </a:lnSpc>
              <a:spcBef>
                <a:spcPts val="0"/>
              </a:spcBef>
              <a:spcAft>
                <a:spcPts val="0"/>
              </a:spcAft>
              <a:buSzPts val="1200"/>
              <a:buNone/>
              <a:defRPr b="1" i="0" sz="3200" u="none" cap="none" strike="noStrike">
                <a:solidFill>
                  <a:srgbClr val="000066"/>
                </a:solidFill>
                <a:latin typeface="Arial"/>
                <a:ea typeface="Arial"/>
                <a:cs typeface="Arial"/>
                <a:sym typeface="Arial"/>
              </a:defRPr>
            </a:lvl6pPr>
            <a:lvl7pPr lvl="6" marR="0" algn="ctr">
              <a:lnSpc>
                <a:spcPct val="100000"/>
              </a:lnSpc>
              <a:spcBef>
                <a:spcPts val="0"/>
              </a:spcBef>
              <a:spcAft>
                <a:spcPts val="0"/>
              </a:spcAft>
              <a:buSzPts val="1200"/>
              <a:buNone/>
              <a:defRPr b="1" i="0" sz="3200" u="none" cap="none" strike="noStrike">
                <a:solidFill>
                  <a:srgbClr val="000066"/>
                </a:solidFill>
                <a:latin typeface="Arial"/>
                <a:ea typeface="Arial"/>
                <a:cs typeface="Arial"/>
                <a:sym typeface="Arial"/>
              </a:defRPr>
            </a:lvl7pPr>
            <a:lvl8pPr lvl="7" marR="0" algn="ctr">
              <a:lnSpc>
                <a:spcPct val="100000"/>
              </a:lnSpc>
              <a:spcBef>
                <a:spcPts val="0"/>
              </a:spcBef>
              <a:spcAft>
                <a:spcPts val="0"/>
              </a:spcAft>
              <a:buSzPts val="1200"/>
              <a:buNone/>
              <a:defRPr b="1" i="0" sz="3200" u="none" cap="none" strike="noStrike">
                <a:solidFill>
                  <a:srgbClr val="000066"/>
                </a:solidFill>
                <a:latin typeface="Arial"/>
                <a:ea typeface="Arial"/>
                <a:cs typeface="Arial"/>
                <a:sym typeface="Arial"/>
              </a:defRPr>
            </a:lvl8pPr>
            <a:lvl9pPr lvl="8" marR="0" algn="ctr">
              <a:lnSpc>
                <a:spcPct val="100000"/>
              </a:lnSpc>
              <a:spcBef>
                <a:spcPts val="0"/>
              </a:spcBef>
              <a:spcAft>
                <a:spcPts val="0"/>
              </a:spcAft>
              <a:buSzPts val="1200"/>
              <a:buNone/>
              <a:defRPr b="1" i="0" sz="3200" u="none" cap="none" strike="noStrike">
                <a:solidFill>
                  <a:srgbClr val="000066"/>
                </a:solidFill>
                <a:latin typeface="Arial"/>
                <a:ea typeface="Arial"/>
                <a:cs typeface="Arial"/>
                <a:sym typeface="Arial"/>
              </a:defRPr>
            </a:lvl9pPr>
          </a:lstStyle>
          <a:p/>
        </p:txBody>
      </p:sp>
      <p:sp>
        <p:nvSpPr>
          <p:cNvPr id="49" name="Google Shape;49;p11"/>
          <p:cNvSpPr txBox="1"/>
          <p:nvPr>
            <p:ph idx="1" type="body"/>
          </p:nvPr>
        </p:nvSpPr>
        <p:spPr>
          <a:xfrm>
            <a:off x="468489" y="1125140"/>
            <a:ext cx="8149200" cy="3263400"/>
          </a:xfrm>
          <a:prstGeom prst="rect">
            <a:avLst/>
          </a:prstGeom>
          <a:noFill/>
          <a:ln>
            <a:noFill/>
          </a:ln>
        </p:spPr>
        <p:txBody>
          <a:bodyPr anchorCtr="0" anchor="t" bIns="0" lIns="0" spcFirstLastPara="1" rIns="0" wrap="square" tIns="0">
            <a:noAutofit/>
          </a:bodyPr>
          <a:lstStyle>
            <a:lvl1pPr indent="-368300" lvl="0" marL="457200" marR="0" algn="l">
              <a:lnSpc>
                <a:spcPct val="100000"/>
              </a:lnSpc>
              <a:spcBef>
                <a:spcPts val="1800"/>
              </a:spcBef>
              <a:spcAft>
                <a:spcPts val="0"/>
              </a:spcAft>
              <a:buClr>
                <a:srgbClr val="1E7FB8"/>
              </a:buClr>
              <a:buSzPts val="2200"/>
              <a:buFont typeface="Noto Sans Symbols"/>
              <a:buChar char="●"/>
              <a:defRPr sz="2200">
                <a:solidFill>
                  <a:srgbClr val="000066"/>
                </a:solidFill>
                <a:latin typeface="Arial"/>
                <a:ea typeface="Arial"/>
                <a:cs typeface="Arial"/>
                <a:sym typeface="Arial"/>
              </a:defRPr>
            </a:lvl1pPr>
            <a:lvl2pPr indent="-349250" lvl="1" marL="914400" marR="0" algn="l">
              <a:lnSpc>
                <a:spcPct val="100000"/>
              </a:lnSpc>
              <a:spcBef>
                <a:spcPts val="400"/>
              </a:spcBef>
              <a:spcAft>
                <a:spcPts val="0"/>
              </a:spcAft>
              <a:buClr>
                <a:srgbClr val="1E7FB8"/>
              </a:buClr>
              <a:buSzPts val="1900"/>
              <a:buFont typeface="Arial"/>
              <a:buChar char="–"/>
              <a:defRPr b="0" i="0" sz="1900" u="none" cap="none" strike="noStrike">
                <a:solidFill>
                  <a:srgbClr val="000066"/>
                </a:solidFill>
                <a:latin typeface="Arial"/>
                <a:ea typeface="Arial"/>
                <a:cs typeface="Arial"/>
                <a:sym typeface="Arial"/>
              </a:defRPr>
            </a:lvl2pPr>
            <a:lvl3pPr indent="-349250" lvl="2" marL="1371600" marR="0" algn="l">
              <a:lnSpc>
                <a:spcPct val="100000"/>
              </a:lnSpc>
              <a:spcBef>
                <a:spcPts val="400"/>
              </a:spcBef>
              <a:spcAft>
                <a:spcPts val="0"/>
              </a:spcAft>
              <a:buClr>
                <a:srgbClr val="1E7FB8"/>
              </a:buClr>
              <a:buSzPts val="1900"/>
              <a:buFont typeface="Arial Narrow"/>
              <a:buChar char="•"/>
              <a:defRPr b="0" i="0" sz="1900" u="none" cap="none" strike="noStrike">
                <a:solidFill>
                  <a:srgbClr val="000066"/>
                </a:solidFill>
                <a:latin typeface="Arial Narrow"/>
                <a:ea typeface="Arial Narrow"/>
                <a:cs typeface="Arial Narrow"/>
                <a:sym typeface="Arial Narrow"/>
              </a:defRPr>
            </a:lvl3pPr>
            <a:lvl4pPr indent="-349250" lvl="3" marL="1828800" marR="0" algn="l">
              <a:lnSpc>
                <a:spcPct val="100000"/>
              </a:lnSpc>
              <a:spcBef>
                <a:spcPts val="400"/>
              </a:spcBef>
              <a:spcAft>
                <a:spcPts val="0"/>
              </a:spcAft>
              <a:buClr>
                <a:srgbClr val="1E7FB8"/>
              </a:buClr>
              <a:buSzPts val="1900"/>
              <a:buFont typeface="Arial Narrow"/>
              <a:buChar char="–"/>
              <a:defRPr b="0" i="0" sz="1900" u="none" cap="none" strike="noStrike">
                <a:solidFill>
                  <a:srgbClr val="000066"/>
                </a:solidFill>
                <a:latin typeface="Arial Narrow"/>
                <a:ea typeface="Arial Narrow"/>
                <a:cs typeface="Arial Narrow"/>
                <a:sym typeface="Arial Narrow"/>
              </a:defRPr>
            </a:lvl4pPr>
            <a:lvl5pPr indent="-349250" lvl="4" marL="22860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5pPr>
            <a:lvl6pPr indent="-349250" lvl="5" marL="27432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6pPr>
            <a:lvl7pPr indent="-349250" lvl="6" marL="32004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7pPr>
            <a:lvl8pPr indent="-349250" lvl="7" marL="36576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8pPr>
            <a:lvl9pPr indent="-349250" lvl="8" marL="41148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0" name="Shape 50"/>
        <p:cNvGrpSpPr/>
        <p:nvPr/>
      </p:nvGrpSpPr>
      <p:grpSpPr>
        <a:xfrm>
          <a:off x="0" y="0"/>
          <a:ext cx="0" cy="0"/>
          <a:chOff x="0" y="0"/>
          <a:chExt cx="0" cy="0"/>
        </a:xfrm>
      </p:grpSpPr>
      <p:sp>
        <p:nvSpPr>
          <p:cNvPr id="51" name="Google Shape;51;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2"/>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6" name="Shape 16"/>
        <p:cNvGrpSpPr/>
        <p:nvPr/>
      </p:nvGrpSpPr>
      <p:grpSpPr>
        <a:xfrm>
          <a:off x="0" y="0"/>
          <a:ext cx="0" cy="0"/>
          <a:chOff x="0" y="0"/>
          <a:chExt cx="0" cy="0"/>
        </a:xfrm>
      </p:grpSpPr>
      <p:sp>
        <p:nvSpPr>
          <p:cNvPr id="17" name="Google Shape;17;p3"/>
          <p:cNvSpPr txBox="1"/>
          <p:nvPr>
            <p:ph type="title"/>
          </p:nvPr>
        </p:nvSpPr>
        <p:spPr>
          <a:xfrm>
            <a:off x="457200" y="205978"/>
            <a:ext cx="8229600" cy="82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 name="Google Shape;18;p3"/>
          <p:cNvSpPr txBox="1"/>
          <p:nvPr>
            <p:ph idx="11" type="ftr"/>
          </p:nvPr>
        </p:nvSpPr>
        <p:spPr>
          <a:xfrm>
            <a:off x="3108677" y="4783931"/>
            <a:ext cx="29268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9" name="Google Shape;19;p3"/>
          <p:cNvSpPr txBox="1"/>
          <p:nvPr>
            <p:ph idx="10" type="dt"/>
          </p:nvPr>
        </p:nvSpPr>
        <p:spPr>
          <a:xfrm>
            <a:off x="457200" y="4783931"/>
            <a:ext cx="21027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0" name="Google Shape;20;p3"/>
          <p:cNvSpPr txBox="1"/>
          <p:nvPr>
            <p:ph idx="12" type="sldNum"/>
          </p:nvPr>
        </p:nvSpPr>
        <p:spPr>
          <a:xfrm>
            <a:off x="6584244" y="4783931"/>
            <a:ext cx="21027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4"/>
          <p:cNvSpPr txBox="1"/>
          <p:nvPr>
            <p:ph type="title"/>
          </p:nvPr>
        </p:nvSpPr>
        <p:spPr>
          <a:xfrm>
            <a:off x="457200" y="205978"/>
            <a:ext cx="8229600" cy="82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3" name="Google Shape;23;p4"/>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200"/>
              <a:buNone/>
              <a:defRPr/>
            </a:lvl1pPr>
            <a:lvl2pPr indent="-228600" lvl="1" marL="914400" algn="l">
              <a:lnSpc>
                <a:spcPct val="100000"/>
              </a:lnSpc>
              <a:spcBef>
                <a:spcPts val="0"/>
              </a:spcBef>
              <a:spcAft>
                <a:spcPts val="0"/>
              </a:spcAft>
              <a:buSzPts val="1200"/>
              <a:buNone/>
              <a:defRPr/>
            </a:lvl2pPr>
            <a:lvl3pPr indent="-228600" lvl="2" marL="1371600" algn="l">
              <a:lnSpc>
                <a:spcPct val="100000"/>
              </a:lnSpc>
              <a:spcBef>
                <a:spcPts val="0"/>
              </a:spcBef>
              <a:spcAft>
                <a:spcPts val="0"/>
              </a:spcAft>
              <a:buSzPts val="1200"/>
              <a:buNone/>
              <a:defRPr/>
            </a:lvl3pPr>
            <a:lvl4pPr indent="-228600" lvl="3" marL="1828800" algn="l">
              <a:lnSpc>
                <a:spcPct val="100000"/>
              </a:lnSpc>
              <a:spcBef>
                <a:spcPts val="0"/>
              </a:spcBef>
              <a:spcAft>
                <a:spcPts val="0"/>
              </a:spcAft>
              <a:buSzPts val="1200"/>
              <a:buNone/>
              <a:defRPr/>
            </a:lvl4pPr>
            <a:lvl5pPr indent="-228600" lvl="4" marL="2286000" algn="l">
              <a:lnSpc>
                <a:spcPct val="100000"/>
              </a:lnSpc>
              <a:spcBef>
                <a:spcPts val="0"/>
              </a:spcBef>
              <a:spcAft>
                <a:spcPts val="0"/>
              </a:spcAft>
              <a:buSzPts val="1200"/>
              <a:buNone/>
              <a:defRPr/>
            </a:lvl5pPr>
            <a:lvl6pPr indent="-228600" lvl="5" marL="2743200" algn="l">
              <a:lnSpc>
                <a:spcPct val="100000"/>
              </a:lnSpc>
              <a:spcBef>
                <a:spcPts val="0"/>
              </a:spcBef>
              <a:spcAft>
                <a:spcPts val="0"/>
              </a:spcAft>
              <a:buSzPts val="1200"/>
              <a:buNone/>
              <a:defRPr/>
            </a:lvl6pPr>
            <a:lvl7pPr indent="-228600" lvl="6" marL="3200400" algn="l">
              <a:lnSpc>
                <a:spcPct val="100000"/>
              </a:lnSpc>
              <a:spcBef>
                <a:spcPts val="0"/>
              </a:spcBef>
              <a:spcAft>
                <a:spcPts val="0"/>
              </a:spcAft>
              <a:buSzPts val="1200"/>
              <a:buNone/>
              <a:defRPr/>
            </a:lvl7pPr>
            <a:lvl8pPr indent="-228600" lvl="7" marL="3657600" algn="l">
              <a:lnSpc>
                <a:spcPct val="100000"/>
              </a:lnSpc>
              <a:spcBef>
                <a:spcPts val="0"/>
              </a:spcBef>
              <a:spcAft>
                <a:spcPts val="0"/>
              </a:spcAft>
              <a:buSzPts val="1200"/>
              <a:buNone/>
              <a:defRPr/>
            </a:lvl8pPr>
            <a:lvl9pPr indent="-228600" lvl="8" marL="4114800" algn="l">
              <a:lnSpc>
                <a:spcPct val="100000"/>
              </a:lnSpc>
              <a:spcBef>
                <a:spcPts val="0"/>
              </a:spcBef>
              <a:spcAft>
                <a:spcPts val="0"/>
              </a:spcAft>
              <a:buSzPts val="1200"/>
              <a:buNone/>
              <a:defRPr/>
            </a:lvl9pPr>
          </a:lstStyle>
          <a:p/>
        </p:txBody>
      </p:sp>
      <p:sp>
        <p:nvSpPr>
          <p:cNvPr id="24" name="Google Shape;24;p4"/>
          <p:cNvSpPr txBox="1"/>
          <p:nvPr>
            <p:ph idx="2" type="body"/>
          </p:nvPr>
        </p:nvSpPr>
        <p:spPr>
          <a:xfrm>
            <a:off x="4709159" y="1183005"/>
            <a:ext cx="3977700" cy="339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200"/>
              <a:buNone/>
              <a:defRPr/>
            </a:lvl1pPr>
            <a:lvl2pPr indent="-228600" lvl="1" marL="914400" algn="l">
              <a:lnSpc>
                <a:spcPct val="100000"/>
              </a:lnSpc>
              <a:spcBef>
                <a:spcPts val="0"/>
              </a:spcBef>
              <a:spcAft>
                <a:spcPts val="0"/>
              </a:spcAft>
              <a:buSzPts val="1200"/>
              <a:buNone/>
              <a:defRPr/>
            </a:lvl2pPr>
            <a:lvl3pPr indent="-228600" lvl="2" marL="1371600" algn="l">
              <a:lnSpc>
                <a:spcPct val="100000"/>
              </a:lnSpc>
              <a:spcBef>
                <a:spcPts val="0"/>
              </a:spcBef>
              <a:spcAft>
                <a:spcPts val="0"/>
              </a:spcAft>
              <a:buSzPts val="1200"/>
              <a:buNone/>
              <a:defRPr/>
            </a:lvl3pPr>
            <a:lvl4pPr indent="-228600" lvl="3" marL="1828800" algn="l">
              <a:lnSpc>
                <a:spcPct val="100000"/>
              </a:lnSpc>
              <a:spcBef>
                <a:spcPts val="0"/>
              </a:spcBef>
              <a:spcAft>
                <a:spcPts val="0"/>
              </a:spcAft>
              <a:buSzPts val="1200"/>
              <a:buNone/>
              <a:defRPr/>
            </a:lvl4pPr>
            <a:lvl5pPr indent="-228600" lvl="4" marL="2286000" algn="l">
              <a:lnSpc>
                <a:spcPct val="100000"/>
              </a:lnSpc>
              <a:spcBef>
                <a:spcPts val="0"/>
              </a:spcBef>
              <a:spcAft>
                <a:spcPts val="0"/>
              </a:spcAft>
              <a:buSzPts val="1200"/>
              <a:buNone/>
              <a:defRPr/>
            </a:lvl5pPr>
            <a:lvl6pPr indent="-228600" lvl="5" marL="2743200" algn="l">
              <a:lnSpc>
                <a:spcPct val="100000"/>
              </a:lnSpc>
              <a:spcBef>
                <a:spcPts val="0"/>
              </a:spcBef>
              <a:spcAft>
                <a:spcPts val="0"/>
              </a:spcAft>
              <a:buSzPts val="1200"/>
              <a:buNone/>
              <a:defRPr/>
            </a:lvl6pPr>
            <a:lvl7pPr indent="-228600" lvl="6" marL="3200400" algn="l">
              <a:lnSpc>
                <a:spcPct val="100000"/>
              </a:lnSpc>
              <a:spcBef>
                <a:spcPts val="0"/>
              </a:spcBef>
              <a:spcAft>
                <a:spcPts val="0"/>
              </a:spcAft>
              <a:buSzPts val="1200"/>
              <a:buNone/>
              <a:defRPr/>
            </a:lvl7pPr>
            <a:lvl8pPr indent="-228600" lvl="7" marL="3657600" algn="l">
              <a:lnSpc>
                <a:spcPct val="100000"/>
              </a:lnSpc>
              <a:spcBef>
                <a:spcPts val="0"/>
              </a:spcBef>
              <a:spcAft>
                <a:spcPts val="0"/>
              </a:spcAft>
              <a:buSzPts val="1200"/>
              <a:buNone/>
              <a:defRPr/>
            </a:lvl8pPr>
            <a:lvl9pPr indent="-228600" lvl="8" marL="4114800" algn="l">
              <a:lnSpc>
                <a:spcPct val="100000"/>
              </a:lnSpc>
              <a:spcBef>
                <a:spcPts val="0"/>
              </a:spcBef>
              <a:spcAft>
                <a:spcPts val="0"/>
              </a:spcAft>
              <a:buSzPts val="1200"/>
              <a:buNone/>
              <a:defRPr/>
            </a:lvl9pPr>
          </a:lstStyle>
          <a:p/>
        </p:txBody>
      </p:sp>
      <p:sp>
        <p:nvSpPr>
          <p:cNvPr id="25" name="Google Shape;25;p4"/>
          <p:cNvSpPr txBox="1"/>
          <p:nvPr>
            <p:ph idx="11" type="ftr"/>
          </p:nvPr>
        </p:nvSpPr>
        <p:spPr>
          <a:xfrm>
            <a:off x="3108677" y="4783931"/>
            <a:ext cx="29268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6" name="Google Shape;26;p4"/>
          <p:cNvSpPr txBox="1"/>
          <p:nvPr>
            <p:ph idx="10" type="dt"/>
          </p:nvPr>
        </p:nvSpPr>
        <p:spPr>
          <a:xfrm>
            <a:off x="457200" y="4783931"/>
            <a:ext cx="21027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7" name="Google Shape;27;p4"/>
          <p:cNvSpPr txBox="1"/>
          <p:nvPr>
            <p:ph idx="12" type="sldNum"/>
          </p:nvPr>
        </p:nvSpPr>
        <p:spPr>
          <a:xfrm>
            <a:off x="6584244" y="4783931"/>
            <a:ext cx="21027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5"/>
          <p:cNvSpPr txBox="1"/>
          <p:nvPr>
            <p:ph type="title"/>
          </p:nvPr>
        </p:nvSpPr>
        <p:spPr>
          <a:xfrm>
            <a:off x="457200" y="205978"/>
            <a:ext cx="8229600" cy="822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0" name="Google Shape;30;p5"/>
          <p:cNvSpPr txBox="1"/>
          <p:nvPr>
            <p:ph idx="1" type="body"/>
          </p:nvPr>
        </p:nvSpPr>
        <p:spPr>
          <a:xfrm>
            <a:off x="457200" y="1183481"/>
            <a:ext cx="8229600" cy="3394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200"/>
              <a:buNone/>
              <a:defRPr/>
            </a:lvl1pPr>
            <a:lvl2pPr indent="-228600" lvl="1" marL="914400" algn="l">
              <a:lnSpc>
                <a:spcPct val="100000"/>
              </a:lnSpc>
              <a:spcBef>
                <a:spcPts val="0"/>
              </a:spcBef>
              <a:spcAft>
                <a:spcPts val="0"/>
              </a:spcAft>
              <a:buSzPts val="1200"/>
              <a:buNone/>
              <a:defRPr/>
            </a:lvl2pPr>
            <a:lvl3pPr indent="-228600" lvl="2" marL="1371600" algn="l">
              <a:lnSpc>
                <a:spcPct val="100000"/>
              </a:lnSpc>
              <a:spcBef>
                <a:spcPts val="0"/>
              </a:spcBef>
              <a:spcAft>
                <a:spcPts val="0"/>
              </a:spcAft>
              <a:buSzPts val="1200"/>
              <a:buNone/>
              <a:defRPr/>
            </a:lvl3pPr>
            <a:lvl4pPr indent="-228600" lvl="3" marL="1828800" algn="l">
              <a:lnSpc>
                <a:spcPct val="100000"/>
              </a:lnSpc>
              <a:spcBef>
                <a:spcPts val="0"/>
              </a:spcBef>
              <a:spcAft>
                <a:spcPts val="0"/>
              </a:spcAft>
              <a:buSzPts val="1200"/>
              <a:buNone/>
              <a:defRPr/>
            </a:lvl4pPr>
            <a:lvl5pPr indent="-228600" lvl="4" marL="2286000" algn="l">
              <a:lnSpc>
                <a:spcPct val="100000"/>
              </a:lnSpc>
              <a:spcBef>
                <a:spcPts val="0"/>
              </a:spcBef>
              <a:spcAft>
                <a:spcPts val="0"/>
              </a:spcAft>
              <a:buSzPts val="1200"/>
              <a:buNone/>
              <a:defRPr/>
            </a:lvl5pPr>
            <a:lvl6pPr indent="-228600" lvl="5" marL="2743200" algn="l">
              <a:lnSpc>
                <a:spcPct val="100000"/>
              </a:lnSpc>
              <a:spcBef>
                <a:spcPts val="0"/>
              </a:spcBef>
              <a:spcAft>
                <a:spcPts val="0"/>
              </a:spcAft>
              <a:buSzPts val="1200"/>
              <a:buNone/>
              <a:defRPr/>
            </a:lvl6pPr>
            <a:lvl7pPr indent="-228600" lvl="6" marL="3200400" algn="l">
              <a:lnSpc>
                <a:spcPct val="100000"/>
              </a:lnSpc>
              <a:spcBef>
                <a:spcPts val="0"/>
              </a:spcBef>
              <a:spcAft>
                <a:spcPts val="0"/>
              </a:spcAft>
              <a:buSzPts val="1200"/>
              <a:buNone/>
              <a:defRPr/>
            </a:lvl7pPr>
            <a:lvl8pPr indent="-228600" lvl="7" marL="3657600" algn="l">
              <a:lnSpc>
                <a:spcPct val="100000"/>
              </a:lnSpc>
              <a:spcBef>
                <a:spcPts val="0"/>
              </a:spcBef>
              <a:spcAft>
                <a:spcPts val="0"/>
              </a:spcAft>
              <a:buSzPts val="1200"/>
              <a:buNone/>
              <a:defRPr/>
            </a:lvl8pPr>
            <a:lvl9pPr indent="-228600" lvl="8" marL="4114800" algn="l">
              <a:lnSpc>
                <a:spcPct val="100000"/>
              </a:lnSpc>
              <a:spcBef>
                <a:spcPts val="0"/>
              </a:spcBef>
              <a:spcAft>
                <a:spcPts val="0"/>
              </a:spcAft>
              <a:buSzPts val="1200"/>
              <a:buNone/>
              <a:defRPr/>
            </a:lvl9pPr>
          </a:lstStyle>
          <a:p/>
        </p:txBody>
      </p:sp>
      <p:sp>
        <p:nvSpPr>
          <p:cNvPr id="31" name="Google Shape;31;p5"/>
          <p:cNvSpPr txBox="1"/>
          <p:nvPr>
            <p:ph idx="11" type="ftr"/>
          </p:nvPr>
        </p:nvSpPr>
        <p:spPr>
          <a:xfrm>
            <a:off x="3108677" y="4783931"/>
            <a:ext cx="29268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2" name="Google Shape;32;p5"/>
          <p:cNvSpPr txBox="1"/>
          <p:nvPr>
            <p:ph idx="10" type="dt"/>
          </p:nvPr>
        </p:nvSpPr>
        <p:spPr>
          <a:xfrm>
            <a:off x="457200" y="4783931"/>
            <a:ext cx="21027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3" name="Google Shape;33;p5"/>
          <p:cNvSpPr txBox="1"/>
          <p:nvPr>
            <p:ph idx="12" type="sldNum"/>
          </p:nvPr>
        </p:nvSpPr>
        <p:spPr>
          <a:xfrm>
            <a:off x="6584244" y="4783931"/>
            <a:ext cx="21027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6"/>
          <p:cNvSpPr txBox="1"/>
          <p:nvPr>
            <p:ph type="ctrTitle"/>
          </p:nvPr>
        </p:nvSpPr>
        <p:spPr>
          <a:xfrm>
            <a:off x="685800" y="1594485"/>
            <a:ext cx="7772400" cy="10803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6" name="Google Shape;36;p6"/>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7" name="Google Shape;37;p6"/>
          <p:cNvSpPr txBox="1"/>
          <p:nvPr>
            <p:ph idx="11" type="ftr"/>
          </p:nvPr>
        </p:nvSpPr>
        <p:spPr>
          <a:xfrm>
            <a:off x="3108677" y="4783931"/>
            <a:ext cx="29268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8" name="Google Shape;38;p6"/>
          <p:cNvSpPr txBox="1"/>
          <p:nvPr>
            <p:ph idx="10" type="dt"/>
          </p:nvPr>
        </p:nvSpPr>
        <p:spPr>
          <a:xfrm>
            <a:off x="457200" y="4783931"/>
            <a:ext cx="2102700" cy="257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None/>
              <a:defRPr>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9" name="Google Shape;39;p6"/>
          <p:cNvSpPr txBox="1"/>
          <p:nvPr>
            <p:ph idx="12" type="sldNum"/>
          </p:nvPr>
        </p:nvSpPr>
        <p:spPr>
          <a:xfrm>
            <a:off x="6584244" y="4783931"/>
            <a:ext cx="21027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40"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re et contenu">
  <p:cSld name="8_Titre et contenu">
    <p:spTree>
      <p:nvGrpSpPr>
        <p:cNvPr id="41" name="Shape 41"/>
        <p:cNvGrpSpPr/>
        <p:nvPr/>
      </p:nvGrpSpPr>
      <p:grpSpPr>
        <a:xfrm>
          <a:off x="0" y="0"/>
          <a:ext cx="0" cy="0"/>
          <a:chOff x="0" y="0"/>
          <a:chExt cx="0" cy="0"/>
        </a:xfrm>
      </p:grpSpPr>
      <p:sp>
        <p:nvSpPr>
          <p:cNvPr id="42" name="Google Shape;42;p8"/>
          <p:cNvSpPr txBox="1"/>
          <p:nvPr>
            <p:ph idx="1" type="body"/>
          </p:nvPr>
        </p:nvSpPr>
        <p:spPr>
          <a:xfrm>
            <a:off x="468489" y="1125140"/>
            <a:ext cx="8149200" cy="3263400"/>
          </a:xfrm>
          <a:prstGeom prst="rect">
            <a:avLst/>
          </a:prstGeom>
          <a:noFill/>
          <a:ln>
            <a:noFill/>
          </a:ln>
        </p:spPr>
        <p:txBody>
          <a:bodyPr anchorCtr="0" anchor="t" bIns="0" lIns="0" spcFirstLastPara="1" rIns="0" wrap="square" tIns="0">
            <a:noAutofit/>
          </a:bodyPr>
          <a:lstStyle>
            <a:lvl1pPr indent="-368300" lvl="0" marL="457200" marR="0" algn="l">
              <a:lnSpc>
                <a:spcPct val="100000"/>
              </a:lnSpc>
              <a:spcBef>
                <a:spcPts val="1800"/>
              </a:spcBef>
              <a:spcAft>
                <a:spcPts val="0"/>
              </a:spcAft>
              <a:buClr>
                <a:srgbClr val="1E7FB8"/>
              </a:buClr>
              <a:buSzPts val="2200"/>
              <a:buFont typeface="Noto Sans Symbols"/>
              <a:buChar char="●"/>
              <a:defRPr b="0" i="0" sz="2200" u="none" cap="none" strike="noStrike">
                <a:solidFill>
                  <a:srgbClr val="000066"/>
                </a:solidFill>
                <a:latin typeface="Arial"/>
                <a:ea typeface="Arial"/>
                <a:cs typeface="Arial"/>
                <a:sym typeface="Arial"/>
              </a:defRPr>
            </a:lvl1pPr>
            <a:lvl2pPr indent="-349250" lvl="1" marL="914400" marR="0" algn="l">
              <a:lnSpc>
                <a:spcPct val="100000"/>
              </a:lnSpc>
              <a:spcBef>
                <a:spcPts val="400"/>
              </a:spcBef>
              <a:spcAft>
                <a:spcPts val="0"/>
              </a:spcAft>
              <a:buClr>
                <a:srgbClr val="1E7FB8"/>
              </a:buClr>
              <a:buSzPts val="1900"/>
              <a:buFont typeface="Arial"/>
              <a:buChar char="–"/>
              <a:defRPr b="0" i="0" sz="1900" u="none" cap="none" strike="noStrike">
                <a:solidFill>
                  <a:srgbClr val="000066"/>
                </a:solidFill>
                <a:latin typeface="Arial"/>
                <a:ea typeface="Arial"/>
                <a:cs typeface="Arial"/>
                <a:sym typeface="Arial"/>
              </a:defRPr>
            </a:lvl2pPr>
            <a:lvl3pPr indent="-349250" lvl="2" marL="1371600" marR="0" algn="l">
              <a:lnSpc>
                <a:spcPct val="100000"/>
              </a:lnSpc>
              <a:spcBef>
                <a:spcPts val="400"/>
              </a:spcBef>
              <a:spcAft>
                <a:spcPts val="0"/>
              </a:spcAft>
              <a:buClr>
                <a:srgbClr val="1E7FB8"/>
              </a:buClr>
              <a:buSzPts val="1900"/>
              <a:buFont typeface="Arial Narrow"/>
              <a:buChar char="•"/>
              <a:defRPr b="0" i="0" sz="1900" u="none" cap="none" strike="noStrike">
                <a:solidFill>
                  <a:srgbClr val="000066"/>
                </a:solidFill>
                <a:latin typeface="Arial Narrow"/>
                <a:ea typeface="Arial Narrow"/>
                <a:cs typeface="Arial Narrow"/>
                <a:sym typeface="Arial Narrow"/>
              </a:defRPr>
            </a:lvl3pPr>
            <a:lvl4pPr indent="-349250" lvl="3" marL="1828800" marR="0" algn="l">
              <a:lnSpc>
                <a:spcPct val="100000"/>
              </a:lnSpc>
              <a:spcBef>
                <a:spcPts val="400"/>
              </a:spcBef>
              <a:spcAft>
                <a:spcPts val="0"/>
              </a:spcAft>
              <a:buClr>
                <a:srgbClr val="1E7FB8"/>
              </a:buClr>
              <a:buSzPts val="1900"/>
              <a:buFont typeface="Arial Narrow"/>
              <a:buChar char="–"/>
              <a:defRPr b="0" i="0" sz="1900" u="none" cap="none" strike="noStrike">
                <a:solidFill>
                  <a:srgbClr val="000066"/>
                </a:solidFill>
                <a:latin typeface="Arial Narrow"/>
                <a:ea typeface="Arial Narrow"/>
                <a:cs typeface="Arial Narrow"/>
                <a:sym typeface="Arial Narrow"/>
              </a:defRPr>
            </a:lvl4pPr>
            <a:lvl5pPr indent="-349250" lvl="4" marL="22860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5pPr>
            <a:lvl6pPr indent="-349250" lvl="5" marL="27432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6pPr>
            <a:lvl7pPr indent="-349250" lvl="6" marL="32004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7pPr>
            <a:lvl8pPr indent="-349250" lvl="7" marL="36576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8pPr>
            <a:lvl9pPr indent="-349250" lvl="8" marL="41148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re et contenu">
  <p:cSld name="16_Titre et contenu">
    <p:spTree>
      <p:nvGrpSpPr>
        <p:cNvPr id="43" name="Shape 43"/>
        <p:cNvGrpSpPr/>
        <p:nvPr/>
      </p:nvGrpSpPr>
      <p:grpSpPr>
        <a:xfrm>
          <a:off x="0" y="0"/>
          <a:ext cx="0" cy="0"/>
          <a:chOff x="0" y="0"/>
          <a:chExt cx="0" cy="0"/>
        </a:xfrm>
      </p:grpSpPr>
      <p:sp>
        <p:nvSpPr>
          <p:cNvPr id="44" name="Google Shape;44;p9"/>
          <p:cNvSpPr txBox="1"/>
          <p:nvPr>
            <p:ph idx="1" type="body"/>
          </p:nvPr>
        </p:nvSpPr>
        <p:spPr>
          <a:xfrm>
            <a:off x="468489" y="1125140"/>
            <a:ext cx="8149200" cy="3263400"/>
          </a:xfrm>
          <a:prstGeom prst="rect">
            <a:avLst/>
          </a:prstGeom>
          <a:noFill/>
          <a:ln>
            <a:noFill/>
          </a:ln>
        </p:spPr>
        <p:txBody>
          <a:bodyPr anchorCtr="0" anchor="t" bIns="0" lIns="0" spcFirstLastPara="1" rIns="0" wrap="square" tIns="0">
            <a:noAutofit/>
          </a:bodyPr>
          <a:lstStyle>
            <a:lvl1pPr indent="-368300" lvl="0" marL="457200" marR="0" algn="l">
              <a:lnSpc>
                <a:spcPct val="100000"/>
              </a:lnSpc>
              <a:spcBef>
                <a:spcPts val="1800"/>
              </a:spcBef>
              <a:spcAft>
                <a:spcPts val="0"/>
              </a:spcAft>
              <a:buClr>
                <a:srgbClr val="1E7FB8"/>
              </a:buClr>
              <a:buSzPts val="2200"/>
              <a:buFont typeface="Noto Sans Symbols"/>
              <a:buChar char="●"/>
              <a:defRPr b="0" i="0" sz="2200" u="none" cap="none" strike="noStrike">
                <a:solidFill>
                  <a:srgbClr val="000066"/>
                </a:solidFill>
                <a:latin typeface="Arial"/>
                <a:ea typeface="Arial"/>
                <a:cs typeface="Arial"/>
                <a:sym typeface="Arial"/>
              </a:defRPr>
            </a:lvl1pPr>
            <a:lvl2pPr indent="-349250" lvl="1" marL="914400" marR="0" algn="l">
              <a:lnSpc>
                <a:spcPct val="100000"/>
              </a:lnSpc>
              <a:spcBef>
                <a:spcPts val="400"/>
              </a:spcBef>
              <a:spcAft>
                <a:spcPts val="0"/>
              </a:spcAft>
              <a:buClr>
                <a:srgbClr val="1E7FB8"/>
              </a:buClr>
              <a:buSzPts val="1900"/>
              <a:buFont typeface="Arial"/>
              <a:buChar char="–"/>
              <a:defRPr b="0" i="0" sz="1900" u="none" cap="none" strike="noStrike">
                <a:solidFill>
                  <a:srgbClr val="000066"/>
                </a:solidFill>
                <a:latin typeface="Arial"/>
                <a:ea typeface="Arial"/>
                <a:cs typeface="Arial"/>
                <a:sym typeface="Arial"/>
              </a:defRPr>
            </a:lvl2pPr>
            <a:lvl3pPr indent="-349250" lvl="2" marL="1371600" marR="0" algn="l">
              <a:lnSpc>
                <a:spcPct val="100000"/>
              </a:lnSpc>
              <a:spcBef>
                <a:spcPts val="400"/>
              </a:spcBef>
              <a:spcAft>
                <a:spcPts val="0"/>
              </a:spcAft>
              <a:buClr>
                <a:srgbClr val="1E7FB8"/>
              </a:buClr>
              <a:buSzPts val="1900"/>
              <a:buFont typeface="Arial Narrow"/>
              <a:buChar char="•"/>
              <a:defRPr b="0" i="0" sz="1900" u="none" cap="none" strike="noStrike">
                <a:solidFill>
                  <a:srgbClr val="000066"/>
                </a:solidFill>
                <a:latin typeface="Arial Narrow"/>
                <a:ea typeface="Arial Narrow"/>
                <a:cs typeface="Arial Narrow"/>
                <a:sym typeface="Arial Narrow"/>
              </a:defRPr>
            </a:lvl3pPr>
            <a:lvl4pPr indent="-349250" lvl="3" marL="1828800" marR="0" algn="l">
              <a:lnSpc>
                <a:spcPct val="100000"/>
              </a:lnSpc>
              <a:spcBef>
                <a:spcPts val="400"/>
              </a:spcBef>
              <a:spcAft>
                <a:spcPts val="0"/>
              </a:spcAft>
              <a:buClr>
                <a:srgbClr val="1E7FB8"/>
              </a:buClr>
              <a:buSzPts val="1900"/>
              <a:buFont typeface="Arial Narrow"/>
              <a:buChar char="–"/>
              <a:defRPr b="0" i="0" sz="1900" u="none" cap="none" strike="noStrike">
                <a:solidFill>
                  <a:srgbClr val="000066"/>
                </a:solidFill>
                <a:latin typeface="Arial Narrow"/>
                <a:ea typeface="Arial Narrow"/>
                <a:cs typeface="Arial Narrow"/>
                <a:sym typeface="Arial Narrow"/>
              </a:defRPr>
            </a:lvl4pPr>
            <a:lvl5pPr indent="-349250" lvl="4" marL="22860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5pPr>
            <a:lvl6pPr indent="-349250" lvl="5" marL="27432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6pPr>
            <a:lvl7pPr indent="-349250" lvl="6" marL="32004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7pPr>
            <a:lvl8pPr indent="-349250" lvl="7" marL="36576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8pPr>
            <a:lvl9pPr indent="-349250" lvl="8" marL="41148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re et contenu">
  <p:cSld name="17_Titre et contenu">
    <p:spTree>
      <p:nvGrpSpPr>
        <p:cNvPr id="45" name="Shape 45"/>
        <p:cNvGrpSpPr/>
        <p:nvPr/>
      </p:nvGrpSpPr>
      <p:grpSpPr>
        <a:xfrm>
          <a:off x="0" y="0"/>
          <a:ext cx="0" cy="0"/>
          <a:chOff x="0" y="0"/>
          <a:chExt cx="0" cy="0"/>
        </a:xfrm>
      </p:grpSpPr>
      <p:sp>
        <p:nvSpPr>
          <p:cNvPr id="46" name="Google Shape;46;p10"/>
          <p:cNvSpPr txBox="1"/>
          <p:nvPr>
            <p:ph idx="1" type="body"/>
          </p:nvPr>
        </p:nvSpPr>
        <p:spPr>
          <a:xfrm>
            <a:off x="468489" y="1125140"/>
            <a:ext cx="8149200" cy="3263400"/>
          </a:xfrm>
          <a:prstGeom prst="rect">
            <a:avLst/>
          </a:prstGeom>
          <a:noFill/>
          <a:ln>
            <a:noFill/>
          </a:ln>
        </p:spPr>
        <p:txBody>
          <a:bodyPr anchorCtr="0" anchor="t" bIns="0" lIns="0" spcFirstLastPara="1" rIns="0" wrap="square" tIns="0">
            <a:noAutofit/>
          </a:bodyPr>
          <a:lstStyle>
            <a:lvl1pPr indent="-368300" lvl="0" marL="457200" marR="0" algn="l">
              <a:lnSpc>
                <a:spcPct val="100000"/>
              </a:lnSpc>
              <a:spcBef>
                <a:spcPts val="1800"/>
              </a:spcBef>
              <a:spcAft>
                <a:spcPts val="0"/>
              </a:spcAft>
              <a:buClr>
                <a:srgbClr val="1E7FB8"/>
              </a:buClr>
              <a:buSzPts val="2200"/>
              <a:buFont typeface="Noto Sans Symbols"/>
              <a:buChar char="●"/>
              <a:defRPr sz="2200">
                <a:solidFill>
                  <a:srgbClr val="000066"/>
                </a:solidFill>
                <a:latin typeface="Arial"/>
                <a:ea typeface="Arial"/>
                <a:cs typeface="Arial"/>
                <a:sym typeface="Arial"/>
              </a:defRPr>
            </a:lvl1pPr>
            <a:lvl2pPr indent="-349250" lvl="1" marL="914400" marR="0" algn="l">
              <a:lnSpc>
                <a:spcPct val="100000"/>
              </a:lnSpc>
              <a:spcBef>
                <a:spcPts val="400"/>
              </a:spcBef>
              <a:spcAft>
                <a:spcPts val="0"/>
              </a:spcAft>
              <a:buClr>
                <a:srgbClr val="1E7FB8"/>
              </a:buClr>
              <a:buSzPts val="1900"/>
              <a:buFont typeface="Arial"/>
              <a:buChar char="–"/>
              <a:defRPr b="0" i="0" sz="1900" u="none" cap="none" strike="noStrike">
                <a:solidFill>
                  <a:srgbClr val="000066"/>
                </a:solidFill>
                <a:latin typeface="Arial"/>
                <a:ea typeface="Arial"/>
                <a:cs typeface="Arial"/>
                <a:sym typeface="Arial"/>
              </a:defRPr>
            </a:lvl2pPr>
            <a:lvl3pPr indent="-349250" lvl="2" marL="1371600" marR="0" algn="l">
              <a:lnSpc>
                <a:spcPct val="100000"/>
              </a:lnSpc>
              <a:spcBef>
                <a:spcPts val="400"/>
              </a:spcBef>
              <a:spcAft>
                <a:spcPts val="0"/>
              </a:spcAft>
              <a:buClr>
                <a:srgbClr val="1E7FB8"/>
              </a:buClr>
              <a:buSzPts val="1900"/>
              <a:buFont typeface="Arial Narrow"/>
              <a:buChar char="•"/>
              <a:defRPr b="0" i="0" sz="1900" u="none" cap="none" strike="noStrike">
                <a:solidFill>
                  <a:srgbClr val="000066"/>
                </a:solidFill>
                <a:latin typeface="Arial Narrow"/>
                <a:ea typeface="Arial Narrow"/>
                <a:cs typeface="Arial Narrow"/>
                <a:sym typeface="Arial Narrow"/>
              </a:defRPr>
            </a:lvl3pPr>
            <a:lvl4pPr indent="-349250" lvl="3" marL="1828800" marR="0" algn="l">
              <a:lnSpc>
                <a:spcPct val="100000"/>
              </a:lnSpc>
              <a:spcBef>
                <a:spcPts val="400"/>
              </a:spcBef>
              <a:spcAft>
                <a:spcPts val="0"/>
              </a:spcAft>
              <a:buClr>
                <a:srgbClr val="1E7FB8"/>
              </a:buClr>
              <a:buSzPts val="1900"/>
              <a:buFont typeface="Arial Narrow"/>
              <a:buChar char="–"/>
              <a:defRPr b="0" i="0" sz="1900" u="none" cap="none" strike="noStrike">
                <a:solidFill>
                  <a:srgbClr val="000066"/>
                </a:solidFill>
                <a:latin typeface="Arial Narrow"/>
                <a:ea typeface="Arial Narrow"/>
                <a:cs typeface="Arial Narrow"/>
                <a:sym typeface="Arial Narrow"/>
              </a:defRPr>
            </a:lvl4pPr>
            <a:lvl5pPr indent="-349250" lvl="4" marL="22860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5pPr>
            <a:lvl6pPr indent="-349250" lvl="5" marL="27432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6pPr>
            <a:lvl7pPr indent="-349250" lvl="6" marL="32004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7pPr>
            <a:lvl8pPr indent="-349250" lvl="7" marL="36576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8pPr>
            <a:lvl9pPr indent="-349250" lvl="8" marL="4114800" marR="0" rtl="1" algn="r">
              <a:lnSpc>
                <a:spcPct val="100000"/>
              </a:lnSpc>
              <a:spcBef>
                <a:spcPts val="400"/>
              </a:spcBef>
              <a:spcAft>
                <a:spcPts val="0"/>
              </a:spcAft>
              <a:buClr>
                <a:srgbClr val="000066"/>
              </a:buClr>
              <a:buSzPts val="1900"/>
              <a:buFont typeface="Arial"/>
              <a:buChar char="»"/>
              <a:defRPr b="0" i="0" sz="1900" u="none" cap="none" strike="noStrike">
                <a:solidFill>
                  <a:srgbClr val="000066"/>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0" y="0"/>
            <a:ext cx="9144000" cy="51435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7" name="Google Shape;7;p1"/>
          <p:cNvSpPr txBox="1"/>
          <p:nvPr>
            <p:ph type="title"/>
          </p:nvPr>
        </p:nvSpPr>
        <p:spPr>
          <a:xfrm>
            <a:off x="457200" y="205978"/>
            <a:ext cx="8229600" cy="82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57200" y="1183481"/>
            <a:ext cx="8229600" cy="3394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Calibri"/>
                <a:ea typeface="Calibri"/>
                <a:cs typeface="Calibri"/>
                <a:sym typeface="Calibri"/>
              </a:defRPr>
            </a:lvl9pPr>
          </a:lstStyle>
          <a:p/>
        </p:txBody>
      </p:sp>
      <p:sp>
        <p:nvSpPr>
          <p:cNvPr id="9" name="Google Shape;9;p1"/>
          <p:cNvSpPr txBox="1"/>
          <p:nvPr>
            <p:ph idx="11" type="ftr"/>
          </p:nvPr>
        </p:nvSpPr>
        <p:spPr>
          <a:xfrm>
            <a:off x="3108677" y="4783931"/>
            <a:ext cx="29268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457200" y="4783931"/>
            <a:ext cx="21027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200"/>
              <a:buFont typeface="Arial"/>
              <a:buNone/>
              <a:defRPr b="0" i="0" sz="15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200"/>
              <a:buFont typeface="Arial"/>
              <a:buNone/>
              <a:defRPr b="0" i="0" sz="15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6584244" y="4783931"/>
            <a:ext cx="21027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500"/>
              <a:buFont typeface="Calibri"/>
              <a:buNone/>
              <a:defRPr b="0" i="0" sz="15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2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hyperlink" Target="https://www.absentdata.com/sets-in-tablea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nvSpPr>
        <p:spPr>
          <a:xfrm>
            <a:off x="2381525" y="53900"/>
            <a:ext cx="46566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9" name="Google Shape;59;p13"/>
          <p:cNvSpPr txBox="1"/>
          <p:nvPr/>
        </p:nvSpPr>
        <p:spPr>
          <a:xfrm>
            <a:off x="925975" y="781300"/>
            <a:ext cx="7022100" cy="39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Calibri"/>
                <a:ea typeface="Calibri"/>
                <a:cs typeface="Calibri"/>
                <a:sym typeface="Calibri"/>
              </a:rPr>
              <a:t>Grouping:</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Defining a group (Viewed)</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Save Defining a group</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Defining a group for “other” values (Viewed)</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Save Defining a group for “other” values</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Finding members of a group</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Save Finding members of a group</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Editing and deleting groups</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Save Editing and deleting groups</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b="1" lang="en" sz="1500">
                <a:solidFill>
                  <a:schemeClr val="dk1"/>
                </a:solidFill>
                <a:latin typeface="Calibri"/>
                <a:ea typeface="Calibri"/>
                <a:cs typeface="Calibri"/>
                <a:sym typeface="Calibri"/>
              </a:rPr>
              <a:t>Sets:</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en" sz="1100">
                <a:solidFill>
                  <a:schemeClr val="dk1"/>
                </a:solidFill>
                <a:latin typeface="Calibri"/>
                <a:ea typeface="Calibri"/>
                <a:cs typeface="Calibri"/>
                <a:sym typeface="Calibri"/>
              </a:rPr>
              <a:t>Defining a set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 sz="1100">
                <a:solidFill>
                  <a:schemeClr val="dk1"/>
                </a:solidFill>
                <a:latin typeface="Calibri"/>
                <a:ea typeface="Calibri"/>
                <a:cs typeface="Calibri"/>
                <a:sym typeface="Calibri"/>
              </a:rPr>
              <a:t>Save Defining a set</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 sz="1100">
                <a:solidFill>
                  <a:schemeClr val="dk1"/>
                </a:solidFill>
                <a:latin typeface="Calibri"/>
                <a:ea typeface="Calibri"/>
                <a:cs typeface="Calibri"/>
                <a:sym typeface="Calibri"/>
              </a:rPr>
              <a:t>Creating summaries using sets</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 sz="1100">
                <a:solidFill>
                  <a:schemeClr val="dk1"/>
                </a:solidFill>
                <a:latin typeface="Calibri"/>
                <a:ea typeface="Calibri"/>
                <a:cs typeface="Calibri"/>
                <a:sym typeface="Calibri"/>
              </a:rPr>
              <a:t>Save Creating summaries using sets</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 sz="1100">
                <a:solidFill>
                  <a:schemeClr val="dk1"/>
                </a:solidFill>
                <a:latin typeface="Calibri"/>
                <a:ea typeface="Calibri"/>
                <a:cs typeface="Calibri"/>
                <a:sym typeface="Calibri"/>
              </a:rPr>
              <a:t>Combining sets</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 sz="1100">
                <a:solidFill>
                  <a:schemeClr val="dk1"/>
                </a:solidFill>
                <a:latin typeface="Calibri"/>
                <a:ea typeface="Calibri"/>
                <a:cs typeface="Calibri"/>
                <a:sym typeface="Calibri"/>
              </a:rPr>
              <a:t>Save Combining sets</a:t>
            </a:r>
            <a:endParaRPr sz="1100">
              <a:solidFill>
                <a:schemeClr val="dk1"/>
              </a:solidFill>
              <a:latin typeface="Calibri"/>
              <a:ea typeface="Calibri"/>
              <a:cs typeface="Calibri"/>
              <a:sym typeface="Calibri"/>
            </a:endParaRPr>
          </a:p>
          <a:p>
            <a:pPr indent="0" lvl="0" marL="0" rtl="0" algn="ctr">
              <a:spcBef>
                <a:spcPts val="0"/>
              </a:spcBef>
              <a:spcAft>
                <a:spcPts val="0"/>
              </a:spcAft>
              <a:buNone/>
            </a:pPr>
            <a:r>
              <a:rPr lang="en" sz="1100">
                <a:solidFill>
                  <a:schemeClr val="dk1"/>
                </a:solidFill>
                <a:latin typeface="Calibri"/>
                <a:ea typeface="Calibri"/>
                <a:cs typeface="Calibri"/>
                <a:sym typeface="Calibri"/>
              </a:rPr>
              <a:t>Editing and deleting sets</a:t>
            </a:r>
            <a:endParaRPr sz="1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 sz="1700">
                <a:solidFill>
                  <a:schemeClr val="dk1"/>
                </a:solidFill>
                <a:latin typeface="Calibri"/>
                <a:ea typeface="Calibri"/>
                <a:cs typeface="Calibri"/>
                <a:sym typeface="Calibri"/>
              </a:rPr>
              <a:t>Page</a:t>
            </a:r>
            <a:r>
              <a:rPr b="1" lang="en" sz="1700">
                <a:solidFill>
                  <a:schemeClr val="dk1"/>
                </a:solidFill>
                <a:latin typeface="Calibri"/>
                <a:ea typeface="Calibri"/>
                <a:cs typeface="Calibri"/>
                <a:sym typeface="Calibri"/>
              </a:rPr>
              <a:t>s:</a:t>
            </a:r>
            <a:endParaRPr sz="1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create Tableau pages</a:t>
            </a:r>
            <a:endParaRPr sz="1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Jump to a specific page</a:t>
            </a:r>
            <a:endParaRPr sz="1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Manually advance through the pages</a:t>
            </a:r>
            <a:endParaRPr sz="1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Automatically advance through page</a:t>
            </a:r>
            <a:endParaRPr sz="11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nvSpPr>
        <p:spPr>
          <a:xfrm>
            <a:off x="1456628" y="0"/>
            <a:ext cx="6906900" cy="5001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 sz="3200">
                <a:solidFill>
                  <a:srgbClr val="0070C0"/>
                </a:solidFill>
              </a:rPr>
              <a:t>Pages</a:t>
            </a:r>
            <a:endParaRPr sz="3200">
              <a:solidFill>
                <a:srgbClr val="0070C0"/>
              </a:solidFill>
            </a:endParaRPr>
          </a:p>
          <a:p>
            <a:pPr indent="-366712" lvl="0" marL="366712" marR="0" rtl="0" algn="ctr">
              <a:lnSpc>
                <a:spcPct val="100000"/>
              </a:lnSpc>
              <a:spcBef>
                <a:spcPts val="0"/>
              </a:spcBef>
              <a:spcAft>
                <a:spcPts val="0"/>
              </a:spcAft>
              <a:buClr>
                <a:srgbClr val="000000"/>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pic>
        <p:nvPicPr>
          <p:cNvPr id="108" name="Google Shape;108;p22"/>
          <p:cNvPicPr preferRelativeResize="0"/>
          <p:nvPr/>
        </p:nvPicPr>
        <p:blipFill>
          <a:blip r:embed="rId3">
            <a:alphaModFix/>
          </a:blip>
          <a:stretch>
            <a:fillRect/>
          </a:stretch>
        </p:blipFill>
        <p:spPr>
          <a:xfrm>
            <a:off x="2608850" y="688326"/>
            <a:ext cx="3926325" cy="3995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2379575" y="793750"/>
            <a:ext cx="4384851" cy="382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2386550" y="825500"/>
            <a:ext cx="4370900" cy="369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456628" y="0"/>
            <a:ext cx="6906900" cy="5001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 sz="3200">
                <a:solidFill>
                  <a:srgbClr val="0070C0"/>
                </a:solidFill>
              </a:rPr>
              <a:t>Grouping</a:t>
            </a:r>
            <a:endParaRPr sz="3200">
              <a:solidFill>
                <a:srgbClr val="0070C0"/>
              </a:solidFill>
            </a:endParaRPr>
          </a:p>
          <a:p>
            <a:pPr indent="-366712" lvl="0" marL="366712" marR="0" rtl="0" algn="ctr">
              <a:lnSpc>
                <a:spcPct val="100000"/>
              </a:lnSpc>
              <a:spcBef>
                <a:spcPts val="0"/>
              </a:spcBef>
              <a:spcAft>
                <a:spcPts val="0"/>
              </a:spcAft>
              <a:buClr>
                <a:srgbClr val="000000"/>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sp>
        <p:nvSpPr>
          <p:cNvPr id="65" name="Google Shape;65;p14"/>
          <p:cNvSpPr txBox="1"/>
          <p:nvPr/>
        </p:nvSpPr>
        <p:spPr>
          <a:xfrm>
            <a:off x="1168400" y="934450"/>
            <a:ext cx="7086600" cy="3238500"/>
          </a:xfrm>
          <a:prstGeom prst="rect">
            <a:avLst/>
          </a:prstGeom>
          <a:noFill/>
          <a:ln>
            <a:noFill/>
          </a:ln>
        </p:spPr>
        <p:txBody>
          <a:bodyPr anchorCtr="0" anchor="t" bIns="91425" lIns="91425" spcFirstLastPara="1" rIns="91425" wrap="square" tIns="91425">
            <a:noAutofit/>
          </a:bodyPr>
          <a:lstStyle/>
          <a:p>
            <a:pPr indent="0" lvl="0" marL="0" rtl="0" algn="l">
              <a:lnSpc>
                <a:spcPct val="155000"/>
              </a:lnSpc>
              <a:spcBef>
                <a:spcPts val="1800"/>
              </a:spcBef>
              <a:spcAft>
                <a:spcPts val="0"/>
              </a:spcAft>
              <a:buClr>
                <a:schemeClr val="dk1"/>
              </a:buClr>
              <a:buSzPts val="1100"/>
              <a:buFont typeface="Arial"/>
              <a:buNone/>
            </a:pPr>
            <a:r>
              <a:rPr b="1" lang="en" sz="1950">
                <a:solidFill>
                  <a:srgbClr val="222222"/>
                </a:solidFill>
              </a:rPr>
              <a:t>Build groups:</a:t>
            </a:r>
            <a:endParaRPr b="1" sz="1950">
              <a:solidFill>
                <a:srgbClr val="222222"/>
              </a:solidFill>
            </a:endParaRPr>
          </a:p>
          <a:p>
            <a:pPr indent="0" lvl="0" marL="0" rtl="0" algn="l">
              <a:lnSpc>
                <a:spcPct val="115000"/>
              </a:lnSpc>
              <a:spcBef>
                <a:spcPts val="400"/>
              </a:spcBef>
              <a:spcAft>
                <a:spcPts val="0"/>
              </a:spcAft>
              <a:buClr>
                <a:schemeClr val="dk1"/>
              </a:buClr>
              <a:buSzPts val="1100"/>
              <a:buFont typeface="Arial"/>
              <a:buNone/>
            </a:pPr>
            <a:r>
              <a:rPr lang="en" sz="1350">
                <a:solidFill>
                  <a:srgbClr val="222222"/>
                </a:solidFill>
              </a:rPr>
              <a:t>Group is used to combine members present in a field. For example, aggregated values of 'Furniture' and 'Office Supplies' can be obtained by using group. Once the group is built, aggregated value of 'Furniture' and 'Office Supplies' can be shown in the visuals. The procedure to build group is given as follows.</a:t>
            </a:r>
            <a:endParaRPr sz="1350">
              <a:solidFill>
                <a:srgbClr val="222222"/>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996450" y="794050"/>
            <a:ext cx="5151100" cy="3816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2350975" y="750250"/>
            <a:ext cx="4442051" cy="3916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2355375" y="933274"/>
            <a:ext cx="4433250" cy="356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942975" y="803675"/>
            <a:ext cx="7258050" cy="380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1456628" y="0"/>
            <a:ext cx="6906900" cy="500100"/>
          </a:xfrm>
          <a:prstGeom prst="rect">
            <a:avLst/>
          </a:prstGeom>
          <a:noFill/>
          <a:ln>
            <a:noFill/>
          </a:ln>
        </p:spPr>
        <p:txBody>
          <a:bodyPr anchorCtr="0" anchor="t" bIns="0" lIns="0" spcFirstLastPara="1" rIns="0" wrap="square" tIns="0">
            <a:noAutofit/>
          </a:bodyPr>
          <a:lstStyle/>
          <a:p>
            <a:pPr indent="-366712" lvl="0" marL="366712" marR="0" rtl="0" algn="ctr">
              <a:lnSpc>
                <a:spcPct val="100000"/>
              </a:lnSpc>
              <a:spcBef>
                <a:spcPts val="0"/>
              </a:spcBef>
              <a:spcAft>
                <a:spcPts val="0"/>
              </a:spcAft>
              <a:buClr>
                <a:srgbClr val="0070C0"/>
              </a:buClr>
              <a:buFont typeface="Arial"/>
              <a:buNone/>
            </a:pPr>
            <a:r>
              <a:rPr lang="en" sz="3200">
                <a:solidFill>
                  <a:srgbClr val="0070C0"/>
                </a:solidFill>
              </a:rPr>
              <a:t>Sets</a:t>
            </a:r>
            <a:endParaRPr sz="3200">
              <a:solidFill>
                <a:srgbClr val="0070C0"/>
              </a:solidFill>
            </a:endParaRPr>
          </a:p>
          <a:p>
            <a:pPr indent="-366712" lvl="0" marL="366712" marR="0" rtl="0" algn="ctr">
              <a:lnSpc>
                <a:spcPct val="100000"/>
              </a:lnSpc>
              <a:spcBef>
                <a:spcPts val="0"/>
              </a:spcBef>
              <a:spcAft>
                <a:spcPts val="0"/>
              </a:spcAft>
              <a:buClr>
                <a:srgbClr val="000000"/>
              </a:buClr>
              <a:buSzPts val="1100"/>
              <a:buFont typeface="Arial"/>
              <a:buNone/>
            </a:pPr>
            <a:r>
              <a:t/>
            </a:r>
            <a:endParaRPr sz="3200">
              <a:solidFill>
                <a:srgbClr val="0070C0"/>
              </a:solidFill>
            </a:endParaRPr>
          </a:p>
          <a:p>
            <a:pPr indent="-366712" lvl="0" marL="366712" marR="0" rtl="0" algn="ctr">
              <a:lnSpc>
                <a:spcPct val="100000"/>
              </a:lnSpc>
              <a:spcBef>
                <a:spcPts val="0"/>
              </a:spcBef>
              <a:spcAft>
                <a:spcPts val="0"/>
              </a:spcAft>
              <a:buClr>
                <a:srgbClr val="0070C0"/>
              </a:buClr>
              <a:buFont typeface="Arial"/>
              <a:buNone/>
            </a:pPr>
            <a:r>
              <a:t/>
            </a:r>
            <a:endParaRPr sz="3200">
              <a:solidFill>
                <a:srgbClr val="0070C0"/>
              </a:solidFill>
            </a:endParaRPr>
          </a:p>
          <a:p>
            <a:pPr indent="0" lvl="0" marL="0" marR="0" rtl="0" algn="l">
              <a:lnSpc>
                <a:spcPct val="100000"/>
              </a:lnSpc>
              <a:spcBef>
                <a:spcPts val="0"/>
              </a:spcBef>
              <a:spcAft>
                <a:spcPts val="0"/>
              </a:spcAft>
              <a:buNone/>
            </a:pPr>
            <a:r>
              <a:t/>
            </a:r>
            <a:endParaRPr b="0" i="0" sz="3200" u="none">
              <a:solidFill>
                <a:srgbClr val="0070C0"/>
              </a:solidFill>
              <a:latin typeface="Arial"/>
              <a:ea typeface="Arial"/>
              <a:cs typeface="Arial"/>
              <a:sym typeface="Arial"/>
            </a:endParaRPr>
          </a:p>
        </p:txBody>
      </p:sp>
      <p:sp>
        <p:nvSpPr>
          <p:cNvPr id="91" name="Google Shape;91;p19"/>
          <p:cNvSpPr txBox="1"/>
          <p:nvPr/>
        </p:nvSpPr>
        <p:spPr>
          <a:xfrm>
            <a:off x="1880525" y="1063050"/>
            <a:ext cx="5499300" cy="3090000"/>
          </a:xfrm>
          <a:prstGeom prst="rect">
            <a:avLst/>
          </a:prstGeom>
          <a:noFill/>
          <a:ln>
            <a:noFill/>
          </a:ln>
        </p:spPr>
        <p:txBody>
          <a:bodyPr anchorCtr="0" anchor="t" bIns="91425" lIns="91425" spcFirstLastPara="1" rIns="91425" wrap="square" tIns="91425">
            <a:noAutofit/>
          </a:bodyPr>
          <a:lstStyle/>
          <a:p>
            <a:pPr indent="0" lvl="0" marL="0" rtl="0" algn="l">
              <a:lnSpc>
                <a:spcPct val="155000"/>
              </a:lnSpc>
              <a:spcBef>
                <a:spcPts val="1800"/>
              </a:spcBef>
              <a:spcAft>
                <a:spcPts val="0"/>
              </a:spcAft>
              <a:buClr>
                <a:schemeClr val="dk1"/>
              </a:buClr>
              <a:buSzPts val="1100"/>
              <a:buFont typeface="Arial"/>
              <a:buNone/>
            </a:pPr>
            <a:r>
              <a:rPr b="1" lang="en" sz="1950">
                <a:solidFill>
                  <a:srgbClr val="222222"/>
                </a:solidFill>
              </a:rPr>
              <a:t>Build Sets:</a:t>
            </a:r>
            <a:endParaRPr b="1" sz="1950">
              <a:solidFill>
                <a:srgbClr val="222222"/>
              </a:solidFill>
            </a:endParaRPr>
          </a:p>
          <a:p>
            <a:pPr indent="0" lvl="0" marL="0" rtl="0" algn="l">
              <a:lnSpc>
                <a:spcPct val="115000"/>
              </a:lnSpc>
              <a:spcBef>
                <a:spcPts val="400"/>
              </a:spcBef>
              <a:spcAft>
                <a:spcPts val="0"/>
              </a:spcAft>
              <a:buClr>
                <a:schemeClr val="dk1"/>
              </a:buClr>
              <a:buSzPts val="1100"/>
              <a:buFont typeface="Arial"/>
              <a:buNone/>
            </a:pPr>
            <a:r>
              <a:rPr lang="en" sz="1350">
                <a:solidFill>
                  <a:srgbClr val="222222"/>
                </a:solidFill>
              </a:rPr>
              <a:t>Sets create a set of members out of the field present in a data set. It acts as a separated field or dimension. The procedure to build sets is given as follows.</a:t>
            </a:r>
            <a:endParaRPr sz="1350">
              <a:solidFill>
                <a:srgbClr val="222222"/>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2516525" y="960601"/>
            <a:ext cx="4110950" cy="347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2681275" y="782700"/>
            <a:ext cx="3781450" cy="3146201"/>
          </a:xfrm>
          <a:prstGeom prst="rect">
            <a:avLst/>
          </a:prstGeom>
          <a:noFill/>
          <a:ln>
            <a:noFill/>
          </a:ln>
        </p:spPr>
      </p:pic>
      <p:sp>
        <p:nvSpPr>
          <p:cNvPr id="102" name="Google Shape;102;p21"/>
          <p:cNvSpPr txBox="1"/>
          <p:nvPr/>
        </p:nvSpPr>
        <p:spPr>
          <a:xfrm>
            <a:off x="384225" y="4164375"/>
            <a:ext cx="8527200" cy="3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Further reading: </a:t>
            </a:r>
            <a:r>
              <a:rPr lang="en" sz="1100" u="sng">
                <a:solidFill>
                  <a:schemeClr val="hlink"/>
                </a:solidFill>
                <a:hlinkClick r:id="rId4"/>
              </a:rPr>
              <a:t>https://www.absentdata.com/sets-in-tableau/</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