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74" r:id="rId5"/>
    <p:sldId id="275" r:id="rId6"/>
    <p:sldId id="264" r:id="rId7"/>
    <p:sldId id="276" r:id="rId8"/>
    <p:sldId id="277" r:id="rId9"/>
    <p:sldId id="278" r:id="rId10"/>
    <p:sldId id="279" r:id="rId11"/>
    <p:sldId id="280" r:id="rId12"/>
    <p:sldId id="269" r:id="rId13"/>
    <p:sldId id="270" r:id="rId14"/>
    <p:sldId id="268" r:id="rId15"/>
    <p:sldId id="273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B567"/>
    <a:srgbClr val="45311C"/>
    <a:srgbClr val="DE7C16"/>
    <a:srgbClr val="E0E0E0"/>
    <a:srgbClr val="D4D4D4"/>
    <a:srgbClr val="BECBD4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9C5969-0118-45E6-80DD-A250ADC808BF}" v="1220" dt="2020-09-05T22:03:58.200"/>
    <p1510:client id="{27526CC2-906E-47E7-3365-3C187D0F1567}" v="10" vWet="11" dt="2020-09-05T21:10:14.589"/>
    <p1510:client id="{3921DC40-C9A0-4B06-CC4C-617982649687}" v="267" dt="2020-09-05T20:37:04.004"/>
    <p1510:client id="{3A3D5C84-692F-9441-AE91-AFC8E313EF74}" v="250" dt="2020-09-05T21:55:17.601"/>
    <p1510:client id="{3FA7B416-C148-4050-0067-995840492660}" v="16" dt="2020-09-05T21:42:17.259"/>
    <p1510:client id="{4A875CD4-F663-4E2B-F6B6-2AA6A007592A}" v="1060" dt="2020-09-05T22:11:25.229"/>
    <p1510:client id="{4AB78EE9-9ECD-A02C-A7FE-C1B56E27CE79}" v="62" dt="2020-09-05T22:09:38.409"/>
    <p1510:client id="{5E67F5F5-6D6D-449D-9A5D-F5DFCAF56533}" v="48" dt="2020-09-05T22:25:38.640"/>
    <p1510:client id="{9B3F4A49-8B0A-71E2-D99A-A7EB1ABB05D4}" v="12" dt="2020-09-06T07:12:58.650"/>
    <p1510:client id="{D94C92E8-007C-4A68-A0A7-BA13B00B7FA3}" v="94" dt="2020-09-05T22:11:52.679"/>
    <p1510:client id="{F7ED0476-3FF4-4B51-F486-1DA888BB7C87}" v="295" dt="2020-09-06T16:51:40.067"/>
    <p1510:client id="{F9F83897-560E-4A67-2F09-4C3A102136A8}" v="5" dt="2020-09-05T22:28:31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ladimir D Dinolov I" userId="S::vddinolo@syr.edu::46769790-9d52-4e5a-b1ca-4c4d2d18588e" providerId="AD" clId="Web-{F7ED0476-3FF4-4B51-F486-1DA888BB7C87}"/>
    <pc:docChg chg="modSld">
      <pc:chgData name="Vladimir D Dinolov I" userId="S::vddinolo@syr.edu::46769790-9d52-4e5a-b1ca-4c4d2d18588e" providerId="AD" clId="Web-{F7ED0476-3FF4-4B51-F486-1DA888BB7C87}" dt="2020-09-06T16:51:40.067" v="291" actId="1076"/>
      <pc:docMkLst>
        <pc:docMk/>
      </pc:docMkLst>
      <pc:sldChg chg="delSp modSp">
        <pc:chgData name="Vladimir D Dinolov I" userId="S::vddinolo@syr.edu::46769790-9d52-4e5a-b1ca-4c4d2d18588e" providerId="AD" clId="Web-{F7ED0476-3FF4-4B51-F486-1DA888BB7C87}" dt="2020-09-06T16:51:40.067" v="291" actId="1076"/>
        <pc:sldMkLst>
          <pc:docMk/>
          <pc:sldMk cId="53648196" sldId="264"/>
        </pc:sldMkLst>
        <pc:spChg chg="mod">
          <ac:chgData name="Vladimir D Dinolov I" userId="S::vddinolo@syr.edu::46769790-9d52-4e5a-b1ca-4c4d2d18588e" providerId="AD" clId="Web-{F7ED0476-3FF4-4B51-F486-1DA888BB7C87}" dt="2020-09-06T16:51:40.067" v="291" actId="1076"/>
          <ac:spMkLst>
            <pc:docMk/>
            <pc:sldMk cId="53648196" sldId="264"/>
            <ac:spMk id="2" creationId="{46C83CE2-BFD1-457F-9AF3-7C7CE739EBEC}"/>
          </ac:spMkLst>
        </pc:spChg>
        <pc:spChg chg="del">
          <ac:chgData name="Vladimir D Dinolov I" userId="S::vddinolo@syr.edu::46769790-9d52-4e5a-b1ca-4c4d2d18588e" providerId="AD" clId="Web-{F7ED0476-3FF4-4B51-F486-1DA888BB7C87}" dt="2020-09-06T16:50:56.220" v="285"/>
          <ac:spMkLst>
            <pc:docMk/>
            <pc:sldMk cId="53648196" sldId="264"/>
            <ac:spMk id="12" creationId="{9A35C968-3087-4EF8-A740-AD6FAC2FBBC7}"/>
          </ac:spMkLst>
        </pc:spChg>
      </pc:sldChg>
    </pc:docChg>
  </pc:docChgLst>
  <pc:docChgLst>
    <pc:chgData name="Stephanie Jill Cruz" userId="S::scruz05@syr.edu::6a5185d1-c7b8-475b-9d96-d452aba8eadf" providerId="AD" clId="Web-{3FA7B416-C148-4050-0067-995840492660}"/>
    <pc:docChg chg="modSld">
      <pc:chgData name="Stephanie Jill Cruz" userId="S::scruz05@syr.edu::6a5185d1-c7b8-475b-9d96-d452aba8eadf" providerId="AD" clId="Web-{3FA7B416-C148-4050-0067-995840492660}" dt="2020-09-05T21:42:17.259" v="14" actId="1076"/>
      <pc:docMkLst>
        <pc:docMk/>
      </pc:docMkLst>
      <pc:sldChg chg="modSp">
        <pc:chgData name="Stephanie Jill Cruz" userId="S::scruz05@syr.edu::6a5185d1-c7b8-475b-9d96-d452aba8eadf" providerId="AD" clId="Web-{3FA7B416-C148-4050-0067-995840492660}" dt="2020-09-05T21:42:17.259" v="14" actId="1076"/>
        <pc:sldMkLst>
          <pc:docMk/>
          <pc:sldMk cId="3099720551" sldId="269"/>
        </pc:sldMkLst>
        <pc:spChg chg="mod">
          <ac:chgData name="Stephanie Jill Cruz" userId="S::scruz05@syr.edu::6a5185d1-c7b8-475b-9d96-d452aba8eadf" providerId="AD" clId="Web-{3FA7B416-C148-4050-0067-995840492660}" dt="2020-09-05T21:42:17.259" v="14" actId="1076"/>
          <ac:spMkLst>
            <pc:docMk/>
            <pc:sldMk cId="3099720551" sldId="269"/>
            <ac:spMk id="3" creationId="{1A9DD0E4-DF81-49F9-8313-743499E10E1E}"/>
          </ac:spMkLst>
        </pc:spChg>
        <pc:picChg chg="mod">
          <ac:chgData name="Stephanie Jill Cruz" userId="S::scruz05@syr.edu::6a5185d1-c7b8-475b-9d96-d452aba8eadf" providerId="AD" clId="Web-{3FA7B416-C148-4050-0067-995840492660}" dt="2020-09-05T21:42:06.774" v="13" actId="1076"/>
          <ac:picMkLst>
            <pc:docMk/>
            <pc:sldMk cId="3099720551" sldId="269"/>
            <ac:picMk id="2" creationId="{9499DB18-2D38-4D88-A4B8-CC17752ADCAC}"/>
          </ac:picMkLst>
        </pc:picChg>
      </pc:sldChg>
      <pc:sldChg chg="addSp delSp modSp">
        <pc:chgData name="Stephanie Jill Cruz" userId="S::scruz05@syr.edu::6a5185d1-c7b8-475b-9d96-d452aba8eadf" providerId="AD" clId="Web-{3FA7B416-C148-4050-0067-995840492660}" dt="2020-09-05T21:37:36.083" v="4" actId="1076"/>
        <pc:sldMkLst>
          <pc:docMk/>
          <pc:sldMk cId="3587517101" sldId="273"/>
        </pc:sldMkLst>
        <pc:picChg chg="del">
          <ac:chgData name="Stephanie Jill Cruz" userId="S::scruz05@syr.edu::6a5185d1-c7b8-475b-9d96-d452aba8eadf" providerId="AD" clId="Web-{3FA7B416-C148-4050-0067-995840492660}" dt="2020-09-05T21:37:20.099" v="0"/>
          <ac:picMkLst>
            <pc:docMk/>
            <pc:sldMk cId="3587517101" sldId="273"/>
            <ac:picMk id="2" creationId="{E15794BA-4D40-4E77-8ECE-394508F71B5C}"/>
          </ac:picMkLst>
        </pc:picChg>
        <pc:picChg chg="add mod">
          <ac:chgData name="Stephanie Jill Cruz" userId="S::scruz05@syr.edu::6a5185d1-c7b8-475b-9d96-d452aba8eadf" providerId="AD" clId="Web-{3FA7B416-C148-4050-0067-995840492660}" dt="2020-09-05T21:37:36.083" v="4" actId="1076"/>
          <ac:picMkLst>
            <pc:docMk/>
            <pc:sldMk cId="3587517101" sldId="273"/>
            <ac:picMk id="3" creationId="{0B126F74-EDB8-4717-8023-E6D8F9C5E254}"/>
          </ac:picMkLst>
        </pc:picChg>
      </pc:sldChg>
    </pc:docChg>
  </pc:docChgLst>
  <pc:docChgLst>
    <pc:chgData name="Stephanie Jill Cruz" userId="S::scruz05@syr.edu::6a5185d1-c7b8-475b-9d96-d452aba8eadf" providerId="AD" clId="Web-{5E67F5F5-6D6D-449D-9A5D-F5DFCAF56533}"/>
    <pc:docChg chg="modSld">
      <pc:chgData name="Stephanie Jill Cruz" userId="S::scruz05@syr.edu::6a5185d1-c7b8-475b-9d96-d452aba8eadf" providerId="AD" clId="Web-{5E67F5F5-6D6D-449D-9A5D-F5DFCAF56533}" dt="2020-09-05T22:25:37.843" v="45" actId="20577"/>
      <pc:docMkLst>
        <pc:docMk/>
      </pc:docMkLst>
      <pc:sldChg chg="modSp">
        <pc:chgData name="Stephanie Jill Cruz" userId="S::scruz05@syr.edu::6a5185d1-c7b8-475b-9d96-d452aba8eadf" providerId="AD" clId="Web-{5E67F5F5-6D6D-449D-9A5D-F5DFCAF56533}" dt="2020-09-05T22:25:37.843" v="44" actId="20577"/>
        <pc:sldMkLst>
          <pc:docMk/>
          <pc:sldMk cId="1145352065" sldId="271"/>
        </pc:sldMkLst>
        <pc:spChg chg="mod">
          <ac:chgData name="Stephanie Jill Cruz" userId="S::scruz05@syr.edu::6a5185d1-c7b8-475b-9d96-d452aba8eadf" providerId="AD" clId="Web-{5E67F5F5-6D6D-449D-9A5D-F5DFCAF56533}" dt="2020-09-05T22:25:37.843" v="44" actId="20577"/>
          <ac:spMkLst>
            <pc:docMk/>
            <pc:sldMk cId="1145352065" sldId="271"/>
            <ac:spMk id="2" creationId="{FA1F84F7-13F6-43A1-8FE8-A5A26596DB09}"/>
          </ac:spMkLst>
        </pc:spChg>
      </pc:sldChg>
      <pc:sldChg chg="addSp modSp">
        <pc:chgData name="Stephanie Jill Cruz" userId="S::scruz05@syr.edu::6a5185d1-c7b8-475b-9d96-d452aba8eadf" providerId="AD" clId="Web-{5E67F5F5-6D6D-449D-9A5D-F5DFCAF56533}" dt="2020-09-05T22:23:42.386" v="16" actId="20577"/>
        <pc:sldMkLst>
          <pc:docMk/>
          <pc:sldMk cId="3587517101" sldId="273"/>
        </pc:sldMkLst>
        <pc:spChg chg="add mod">
          <ac:chgData name="Stephanie Jill Cruz" userId="S::scruz05@syr.edu::6a5185d1-c7b8-475b-9d96-d452aba8eadf" providerId="AD" clId="Web-{5E67F5F5-6D6D-449D-9A5D-F5DFCAF56533}" dt="2020-09-05T22:23:42.386" v="16" actId="20577"/>
          <ac:spMkLst>
            <pc:docMk/>
            <pc:sldMk cId="3587517101" sldId="273"/>
            <ac:spMk id="2" creationId="{6EDB6B91-785A-4F70-A96D-B542BC2801C9}"/>
          </ac:spMkLst>
        </pc:spChg>
      </pc:sldChg>
    </pc:docChg>
  </pc:docChgLst>
  <pc:docChgLst>
    <pc:chgData name="Vladimir D Dinolov I" userId="S::vddinolo@syr.edu::46769790-9d52-4e5a-b1ca-4c4d2d18588e" providerId="AD" clId="Web-{D94C92E8-007C-4A68-A0A7-BA13B00B7FA3}"/>
    <pc:docChg chg="modSld">
      <pc:chgData name="Vladimir D Dinolov I" userId="S::vddinolo@syr.edu::46769790-9d52-4e5a-b1ca-4c4d2d18588e" providerId="AD" clId="Web-{D94C92E8-007C-4A68-A0A7-BA13B00B7FA3}" dt="2020-09-05T22:11:52.679" v="91" actId="1076"/>
      <pc:docMkLst>
        <pc:docMk/>
      </pc:docMkLst>
      <pc:sldChg chg="modSp">
        <pc:chgData name="Vladimir D Dinolov I" userId="S::vddinolo@syr.edu::46769790-9d52-4e5a-b1ca-4c4d2d18588e" providerId="AD" clId="Web-{D94C92E8-007C-4A68-A0A7-BA13B00B7FA3}" dt="2020-09-05T22:08:01.588" v="54" actId="1076"/>
        <pc:sldMkLst>
          <pc:docMk/>
          <pc:sldMk cId="53648196" sldId="264"/>
        </pc:sldMkLst>
        <pc:spChg chg="mod">
          <ac:chgData name="Vladimir D Dinolov I" userId="S::vddinolo@syr.edu::46769790-9d52-4e5a-b1ca-4c4d2d18588e" providerId="AD" clId="Web-{D94C92E8-007C-4A68-A0A7-BA13B00B7FA3}" dt="2020-09-05T22:08:01.588" v="54" actId="1076"/>
          <ac:spMkLst>
            <pc:docMk/>
            <pc:sldMk cId="53648196" sldId="264"/>
            <ac:spMk id="2" creationId="{46C83CE2-BFD1-457F-9AF3-7C7CE739EBEC}"/>
          </ac:spMkLst>
        </pc:spChg>
        <pc:spChg chg="mod">
          <ac:chgData name="Vladimir D Dinolov I" userId="S::vddinolo@syr.edu::46769790-9d52-4e5a-b1ca-4c4d2d18588e" providerId="AD" clId="Web-{D94C92E8-007C-4A68-A0A7-BA13B00B7FA3}" dt="2020-09-05T22:07:59.463" v="53" actId="1076"/>
          <ac:spMkLst>
            <pc:docMk/>
            <pc:sldMk cId="53648196" sldId="264"/>
            <ac:spMk id="12" creationId="{9A35C968-3087-4EF8-A740-AD6FAC2FBBC7}"/>
          </ac:spMkLst>
        </pc:spChg>
        <pc:spChg chg="mod">
          <ac:chgData name="Vladimir D Dinolov I" userId="S::vddinolo@syr.edu::46769790-9d52-4e5a-b1ca-4c4d2d18588e" providerId="AD" clId="Web-{D94C92E8-007C-4A68-A0A7-BA13B00B7FA3}" dt="2020-09-05T22:07:57.025" v="52" actId="1076"/>
          <ac:spMkLst>
            <pc:docMk/>
            <pc:sldMk cId="53648196" sldId="264"/>
            <ac:spMk id="13" creationId="{C3B73FC2-B9B8-4FB4-AB60-ACE2602DBEDC}"/>
          </ac:spMkLst>
        </pc:spChg>
        <pc:spChg chg="mod">
          <ac:chgData name="Vladimir D Dinolov I" userId="S::vddinolo@syr.edu::46769790-9d52-4e5a-b1ca-4c4d2d18588e" providerId="AD" clId="Web-{D94C92E8-007C-4A68-A0A7-BA13B00B7FA3}" dt="2020-09-05T22:07:55.103" v="51" actId="1076"/>
          <ac:spMkLst>
            <pc:docMk/>
            <pc:sldMk cId="53648196" sldId="264"/>
            <ac:spMk id="18" creationId="{DB6B700D-A565-431B-924E-CA371B85B9BE}"/>
          </ac:spMkLst>
        </pc:spChg>
        <pc:spChg chg="mod">
          <ac:chgData name="Vladimir D Dinolov I" userId="S::vddinolo@syr.edu::46769790-9d52-4e5a-b1ca-4c4d2d18588e" providerId="AD" clId="Web-{D94C92E8-007C-4A68-A0A7-BA13B00B7FA3}" dt="2020-09-05T22:07:52.838" v="50" actId="1076"/>
          <ac:spMkLst>
            <pc:docMk/>
            <pc:sldMk cId="53648196" sldId="264"/>
            <ac:spMk id="20" creationId="{C30ED6CB-9C1C-4BA3-BA57-7FDD4DE1811F}"/>
          </ac:spMkLst>
        </pc:spChg>
        <pc:spChg chg="mod">
          <ac:chgData name="Vladimir D Dinolov I" userId="S::vddinolo@syr.edu::46769790-9d52-4e5a-b1ca-4c4d2d18588e" providerId="AD" clId="Web-{D94C92E8-007C-4A68-A0A7-BA13B00B7FA3}" dt="2020-09-05T22:07:51.322" v="49" actId="1076"/>
          <ac:spMkLst>
            <pc:docMk/>
            <pc:sldMk cId="53648196" sldId="264"/>
            <ac:spMk id="23" creationId="{F8D16B9C-315A-4BFA-B712-5F98D5D6BD37}"/>
          </ac:spMkLst>
        </pc:spChg>
        <pc:spChg chg="mod">
          <ac:chgData name="Vladimir D Dinolov I" userId="S::vddinolo@syr.edu::46769790-9d52-4e5a-b1ca-4c4d2d18588e" providerId="AD" clId="Web-{D94C92E8-007C-4A68-A0A7-BA13B00B7FA3}" dt="2020-09-05T22:07:49.478" v="48" actId="1076"/>
          <ac:spMkLst>
            <pc:docMk/>
            <pc:sldMk cId="53648196" sldId="264"/>
            <ac:spMk id="24" creationId="{C7B120E2-ED74-4AFF-96AD-213C01E7F66B}"/>
          </ac:spMkLst>
        </pc:spChg>
      </pc:sldChg>
      <pc:sldChg chg="modSp">
        <pc:chgData name="Vladimir D Dinolov I" userId="S::vddinolo@syr.edu::46769790-9d52-4e5a-b1ca-4c4d2d18588e" providerId="AD" clId="Web-{D94C92E8-007C-4A68-A0A7-BA13B00B7FA3}" dt="2020-09-05T22:11:52.679" v="91" actId="1076"/>
        <pc:sldMkLst>
          <pc:docMk/>
          <pc:sldMk cId="1145352065" sldId="271"/>
        </pc:sldMkLst>
        <pc:spChg chg="mod">
          <ac:chgData name="Vladimir D Dinolov I" userId="S::vddinolo@syr.edu::46769790-9d52-4e5a-b1ca-4c4d2d18588e" providerId="AD" clId="Web-{D94C92E8-007C-4A68-A0A7-BA13B00B7FA3}" dt="2020-09-05T22:11:52.679" v="91" actId="1076"/>
          <ac:spMkLst>
            <pc:docMk/>
            <pc:sldMk cId="1145352065" sldId="271"/>
            <ac:spMk id="2" creationId="{FA1F84F7-13F6-43A1-8FE8-A5A26596DB09}"/>
          </ac:spMkLst>
        </pc:spChg>
      </pc:sldChg>
    </pc:docChg>
  </pc:docChgLst>
  <pc:docChgLst>
    <pc:chgData name="Stephanie Jill Cruz" userId="S::scruz05@syr.edu::6a5185d1-c7b8-475b-9d96-d452aba8eadf" providerId="AD" clId="Web-{4A875CD4-F663-4E2B-F6B6-2AA6A007592A}"/>
    <pc:docChg chg="addSld delSld modSld sldOrd">
      <pc:chgData name="Stephanie Jill Cruz" userId="S::scruz05@syr.edu::6a5185d1-c7b8-475b-9d96-d452aba8eadf" providerId="AD" clId="Web-{4A875CD4-F663-4E2B-F6B6-2AA6A007592A}" dt="2020-09-05T22:11:25.229" v="1054" actId="20577"/>
      <pc:docMkLst>
        <pc:docMk/>
      </pc:docMkLst>
      <pc:sldChg chg="modSp">
        <pc:chgData name="Stephanie Jill Cruz" userId="S::scruz05@syr.edu::6a5185d1-c7b8-475b-9d96-d452aba8eadf" providerId="AD" clId="Web-{4A875CD4-F663-4E2B-F6B6-2AA6A007592A}" dt="2020-09-05T21:52:46.669" v="20" actId="1076"/>
        <pc:sldMkLst>
          <pc:docMk/>
          <pc:sldMk cId="53648196" sldId="264"/>
        </pc:sldMkLst>
        <pc:spChg chg="mod">
          <ac:chgData name="Stephanie Jill Cruz" userId="S::scruz05@syr.edu::6a5185d1-c7b8-475b-9d96-d452aba8eadf" providerId="AD" clId="Web-{4A875CD4-F663-4E2B-F6B6-2AA6A007592A}" dt="2020-09-05T21:52:46.669" v="20" actId="1076"/>
          <ac:spMkLst>
            <pc:docMk/>
            <pc:sldMk cId="53648196" sldId="264"/>
            <ac:spMk id="2" creationId="{46C83CE2-BFD1-457F-9AF3-7C7CE739EBEC}"/>
          </ac:spMkLst>
        </pc:spChg>
      </pc:sldChg>
      <pc:sldChg chg="ord">
        <pc:chgData name="Stephanie Jill Cruz" userId="S::scruz05@syr.edu::6a5185d1-c7b8-475b-9d96-d452aba8eadf" providerId="AD" clId="Web-{4A875CD4-F663-4E2B-F6B6-2AA6A007592A}" dt="2020-09-05T21:56:46.953" v="21"/>
        <pc:sldMkLst>
          <pc:docMk/>
          <pc:sldMk cId="389742752" sldId="268"/>
        </pc:sldMkLst>
      </pc:sldChg>
      <pc:sldChg chg="addSp modSp">
        <pc:chgData name="Stephanie Jill Cruz" userId="S::scruz05@syr.edu::6a5185d1-c7b8-475b-9d96-d452aba8eadf" providerId="AD" clId="Web-{4A875CD4-F663-4E2B-F6B6-2AA6A007592A}" dt="2020-09-05T21:58:10.692" v="54" actId="20577"/>
        <pc:sldMkLst>
          <pc:docMk/>
          <pc:sldMk cId="3099720551" sldId="269"/>
        </pc:sldMkLst>
        <pc:spChg chg="add mod">
          <ac:chgData name="Stephanie Jill Cruz" userId="S::scruz05@syr.edu::6a5185d1-c7b8-475b-9d96-d452aba8eadf" providerId="AD" clId="Web-{4A875CD4-F663-4E2B-F6B6-2AA6A007592A}" dt="2020-09-05T21:58:10.692" v="54" actId="20577"/>
          <ac:spMkLst>
            <pc:docMk/>
            <pc:sldMk cId="3099720551" sldId="269"/>
            <ac:spMk id="5" creationId="{1BA9A4A5-C371-45D8-AF2B-1E32B9678D88}"/>
          </ac:spMkLst>
        </pc:spChg>
        <pc:picChg chg="mod">
          <ac:chgData name="Stephanie Jill Cruz" userId="S::scruz05@syr.edu::6a5185d1-c7b8-475b-9d96-d452aba8eadf" providerId="AD" clId="Web-{4A875CD4-F663-4E2B-F6B6-2AA6A007592A}" dt="2020-09-05T21:58:00.207" v="28" actId="1076"/>
          <ac:picMkLst>
            <pc:docMk/>
            <pc:sldMk cId="3099720551" sldId="269"/>
            <ac:picMk id="2" creationId="{9499DB18-2D38-4D88-A4B8-CC17752ADCAC}"/>
          </ac:picMkLst>
        </pc:picChg>
        <pc:picChg chg="add mod">
          <ac:chgData name="Stephanie Jill Cruz" userId="S::scruz05@syr.edu::6a5185d1-c7b8-475b-9d96-d452aba8eadf" providerId="AD" clId="Web-{4A875CD4-F663-4E2B-F6B6-2AA6A007592A}" dt="2020-09-05T21:57:20.393" v="24" actId="1076"/>
          <ac:picMkLst>
            <pc:docMk/>
            <pc:sldMk cId="3099720551" sldId="269"/>
            <ac:picMk id="4" creationId="{7AEC9E70-DF5F-4021-AE73-1C3FE552CF15}"/>
          </ac:picMkLst>
        </pc:picChg>
      </pc:sldChg>
      <pc:sldChg chg="addSp delSp modSp">
        <pc:chgData name="Stephanie Jill Cruz" userId="S::scruz05@syr.edu::6a5185d1-c7b8-475b-9d96-d452aba8eadf" providerId="AD" clId="Web-{4A875CD4-F663-4E2B-F6B6-2AA6A007592A}" dt="2020-09-05T22:11:25.229" v="1053" actId="20577"/>
        <pc:sldMkLst>
          <pc:docMk/>
          <pc:sldMk cId="1145352065" sldId="271"/>
        </pc:sldMkLst>
        <pc:spChg chg="add mod">
          <ac:chgData name="Stephanie Jill Cruz" userId="S::scruz05@syr.edu::6a5185d1-c7b8-475b-9d96-d452aba8eadf" providerId="AD" clId="Web-{4A875CD4-F663-4E2B-F6B6-2AA6A007592A}" dt="2020-09-05T22:11:25.229" v="1053" actId="20577"/>
          <ac:spMkLst>
            <pc:docMk/>
            <pc:sldMk cId="1145352065" sldId="271"/>
            <ac:spMk id="2" creationId="{FA1F84F7-13F6-43A1-8FE8-A5A26596DB09}"/>
          </ac:spMkLst>
        </pc:spChg>
        <pc:spChg chg="add del mod">
          <ac:chgData name="Stephanie Jill Cruz" userId="S::scruz05@syr.edu::6a5185d1-c7b8-475b-9d96-d452aba8eadf" providerId="AD" clId="Web-{4A875CD4-F663-4E2B-F6B6-2AA6A007592A}" dt="2020-09-05T22:05:34.814" v="245"/>
          <ac:spMkLst>
            <pc:docMk/>
            <pc:sldMk cId="1145352065" sldId="271"/>
            <ac:spMk id="3" creationId="{E6F83C7A-68E8-4F10-B0FE-1280CB47259D}"/>
          </ac:spMkLst>
        </pc:spChg>
        <pc:spChg chg="mod">
          <ac:chgData name="Stephanie Jill Cruz" userId="S::scruz05@syr.edu::6a5185d1-c7b8-475b-9d96-d452aba8eadf" providerId="AD" clId="Web-{4A875CD4-F663-4E2B-F6B6-2AA6A007592A}" dt="2020-09-05T22:06:51.116" v="457" actId="14100"/>
          <ac:spMkLst>
            <pc:docMk/>
            <pc:sldMk cId="1145352065" sldId="271"/>
            <ac:spMk id="22" creationId="{F5F395A8-D8E1-4E5E-9B0D-ADFFBBF5530A}"/>
          </ac:spMkLst>
        </pc:spChg>
      </pc:sldChg>
      <pc:sldChg chg="addSp modSp">
        <pc:chgData name="Stephanie Jill Cruz" userId="S::scruz05@syr.edu::6a5185d1-c7b8-475b-9d96-d452aba8eadf" providerId="AD" clId="Web-{4A875CD4-F663-4E2B-F6B6-2AA6A007592A}" dt="2020-09-05T21:46:06.505" v="1" actId="1076"/>
        <pc:sldMkLst>
          <pc:docMk/>
          <pc:sldMk cId="3278711131" sldId="274"/>
        </pc:sldMkLst>
        <pc:spChg chg="add mod">
          <ac:chgData name="Stephanie Jill Cruz" userId="S::scruz05@syr.edu::6a5185d1-c7b8-475b-9d96-d452aba8eadf" providerId="AD" clId="Web-{4A875CD4-F663-4E2B-F6B6-2AA6A007592A}" dt="2020-09-05T21:46:06.505" v="1" actId="1076"/>
          <ac:spMkLst>
            <pc:docMk/>
            <pc:sldMk cId="3278711131" sldId="274"/>
            <ac:spMk id="4" creationId="{ED0A80F6-A4CA-4730-865D-5AF49D04A67D}"/>
          </ac:spMkLst>
        </pc:spChg>
      </pc:sldChg>
      <pc:sldChg chg="delSp modSp add del">
        <pc:chgData name="Stephanie Jill Cruz" userId="S::scruz05@syr.edu::6a5185d1-c7b8-475b-9d96-d452aba8eadf" providerId="AD" clId="Web-{4A875CD4-F663-4E2B-F6B6-2AA6A007592A}" dt="2020-09-05T21:47:12.525" v="19" actId="1076"/>
        <pc:sldMkLst>
          <pc:docMk/>
          <pc:sldMk cId="2450552068" sldId="275"/>
        </pc:sldMkLst>
        <pc:spChg chg="del">
          <ac:chgData name="Stephanie Jill Cruz" userId="S::scruz05@syr.edu::6a5185d1-c7b8-475b-9d96-d452aba8eadf" providerId="AD" clId="Web-{4A875CD4-F663-4E2B-F6B6-2AA6A007592A}" dt="2020-09-05T21:46:16.349" v="5"/>
          <ac:spMkLst>
            <pc:docMk/>
            <pc:sldMk cId="2450552068" sldId="275"/>
            <ac:spMk id="3" creationId="{81406425-5A53-4828-BC19-DF0077C61197}"/>
          </ac:spMkLst>
        </pc:spChg>
        <pc:spChg chg="mod">
          <ac:chgData name="Stephanie Jill Cruz" userId="S::scruz05@syr.edu::6a5185d1-c7b8-475b-9d96-d452aba8eadf" providerId="AD" clId="Web-{4A875CD4-F663-4E2B-F6B6-2AA6A007592A}" dt="2020-09-05T21:47:03.524" v="16" actId="1076"/>
          <ac:spMkLst>
            <pc:docMk/>
            <pc:sldMk cId="2450552068" sldId="275"/>
            <ac:spMk id="5" creationId="{DF00923D-D4C7-4F63-854F-4D73499FAFC7}"/>
          </ac:spMkLst>
        </pc:spChg>
        <pc:spChg chg="mod">
          <ac:chgData name="Stephanie Jill Cruz" userId="S::scruz05@syr.edu::6a5185d1-c7b8-475b-9d96-d452aba8eadf" providerId="AD" clId="Web-{4A875CD4-F663-4E2B-F6B6-2AA6A007592A}" dt="2020-09-05T21:47:12.525" v="19" actId="1076"/>
          <ac:spMkLst>
            <pc:docMk/>
            <pc:sldMk cId="2450552068" sldId="275"/>
            <ac:spMk id="7" creationId="{DFD0BB07-F2C1-4707-984D-8BC3DA76F81B}"/>
          </ac:spMkLst>
        </pc:spChg>
        <pc:spChg chg="mod">
          <ac:chgData name="Stephanie Jill Cruz" userId="S::scruz05@syr.edu::6a5185d1-c7b8-475b-9d96-d452aba8eadf" providerId="AD" clId="Web-{4A875CD4-F663-4E2B-F6B6-2AA6A007592A}" dt="2020-09-05T21:46:46.804" v="12" actId="1076"/>
          <ac:spMkLst>
            <pc:docMk/>
            <pc:sldMk cId="2450552068" sldId="275"/>
            <ac:spMk id="22" creationId="{F5F395A8-D8E1-4E5E-9B0D-ADFFBBF5530A}"/>
          </ac:spMkLst>
        </pc:spChg>
        <pc:picChg chg="mod">
          <ac:chgData name="Stephanie Jill Cruz" userId="S::scruz05@syr.edu::6a5185d1-c7b8-475b-9d96-d452aba8eadf" providerId="AD" clId="Web-{4A875CD4-F663-4E2B-F6B6-2AA6A007592A}" dt="2020-09-05T21:46:42.757" v="11" actId="1076"/>
          <ac:picMkLst>
            <pc:docMk/>
            <pc:sldMk cId="2450552068" sldId="275"/>
            <ac:picMk id="4" creationId="{DBC5BF6C-3739-4CA5-A9D8-3E5034314F0A}"/>
          </ac:picMkLst>
        </pc:picChg>
        <pc:picChg chg="mod">
          <ac:chgData name="Stephanie Jill Cruz" userId="S::scruz05@syr.edu::6a5185d1-c7b8-475b-9d96-d452aba8eadf" providerId="AD" clId="Web-{4A875CD4-F663-4E2B-F6B6-2AA6A007592A}" dt="2020-09-05T21:47:08.837" v="18" actId="1076"/>
          <ac:picMkLst>
            <pc:docMk/>
            <pc:sldMk cId="2450552068" sldId="275"/>
            <ac:picMk id="6" creationId="{C54CA14F-4517-459C-A440-160FE6C9D314}"/>
          </ac:picMkLst>
        </pc:picChg>
        <pc:picChg chg="del">
          <ac:chgData name="Stephanie Jill Cruz" userId="S::scruz05@syr.edu::6a5185d1-c7b8-475b-9d96-d452aba8eadf" providerId="AD" clId="Web-{4A875CD4-F663-4E2B-F6B6-2AA6A007592A}" dt="2020-09-05T21:46:14.037" v="4"/>
          <ac:picMkLst>
            <pc:docMk/>
            <pc:sldMk cId="2450552068" sldId="275"/>
            <ac:picMk id="8" creationId="{D523658F-EFD8-493B-A9EA-DAD4FAC2B5BE}"/>
          </ac:picMkLst>
        </pc:picChg>
      </pc:sldChg>
    </pc:docChg>
  </pc:docChgLst>
  <pc:docChgLst>
    <pc:chgData name="Joseph A Amico III" userId="7d36f0d7-1a93-4e16-8de8-d223c74715b0" providerId="ADAL" clId="{3A3D5C84-692F-9441-AE91-AFC8E313EF74}"/>
    <pc:docChg chg="undo custSel addSld modSld">
      <pc:chgData name="Joseph A Amico III" userId="7d36f0d7-1a93-4e16-8de8-d223c74715b0" providerId="ADAL" clId="{3A3D5C84-692F-9441-AE91-AFC8E313EF74}" dt="2020-09-05T21:55:17.612" v="254" actId="1036"/>
      <pc:docMkLst>
        <pc:docMk/>
      </pc:docMkLst>
      <pc:sldChg chg="addSp delSp modSp mod">
        <pc:chgData name="Joseph A Amico III" userId="7d36f0d7-1a93-4e16-8de8-d223c74715b0" providerId="ADAL" clId="{3A3D5C84-692F-9441-AE91-AFC8E313EF74}" dt="2020-09-05T21:55:17.612" v="254" actId="1036"/>
        <pc:sldMkLst>
          <pc:docMk/>
          <pc:sldMk cId="389742752" sldId="268"/>
        </pc:sldMkLst>
        <pc:spChg chg="add mod">
          <ac:chgData name="Joseph A Amico III" userId="7d36f0d7-1a93-4e16-8de8-d223c74715b0" providerId="ADAL" clId="{3A3D5C84-692F-9441-AE91-AFC8E313EF74}" dt="2020-09-05T21:29:46.440" v="152" actId="1037"/>
          <ac:spMkLst>
            <pc:docMk/>
            <pc:sldMk cId="389742752" sldId="268"/>
            <ac:spMk id="5" creationId="{F6AE596A-7331-AA47-A4A8-77F80992E548}"/>
          </ac:spMkLst>
        </pc:spChg>
        <pc:spChg chg="add del">
          <ac:chgData name="Joseph A Amico III" userId="7d36f0d7-1a93-4e16-8de8-d223c74715b0" providerId="ADAL" clId="{3A3D5C84-692F-9441-AE91-AFC8E313EF74}" dt="2020-09-05T20:31:23.658" v="11" actId="478"/>
          <ac:spMkLst>
            <pc:docMk/>
            <pc:sldMk cId="389742752" sldId="268"/>
            <ac:spMk id="6" creationId="{93872A6B-EC82-3740-AB85-2FF268865F30}"/>
          </ac:spMkLst>
        </pc:spChg>
        <pc:spChg chg="mod">
          <ac:chgData name="Joseph A Amico III" userId="7d36f0d7-1a93-4e16-8de8-d223c74715b0" providerId="ADAL" clId="{3A3D5C84-692F-9441-AE91-AFC8E313EF74}" dt="2020-09-05T21:02:49.503" v="73" actId="1076"/>
          <ac:spMkLst>
            <pc:docMk/>
            <pc:sldMk cId="389742752" sldId="268"/>
            <ac:spMk id="22" creationId="{F5F395A8-D8E1-4E5E-9B0D-ADFFBBF5530A}"/>
          </ac:spMkLst>
        </pc:spChg>
        <pc:spChg chg="add mod">
          <ac:chgData name="Joseph A Amico III" userId="7d36f0d7-1a93-4e16-8de8-d223c74715b0" providerId="ADAL" clId="{3A3D5C84-692F-9441-AE91-AFC8E313EF74}" dt="2020-09-05T21:33:44.859" v="172" actId="208"/>
          <ac:spMkLst>
            <pc:docMk/>
            <pc:sldMk cId="389742752" sldId="268"/>
            <ac:spMk id="24" creationId="{A9ABC6A8-5734-DF44-8141-4D656020DCCF}"/>
          </ac:spMkLst>
        </pc:spChg>
        <pc:spChg chg="add mod">
          <ac:chgData name="Joseph A Amico III" userId="7d36f0d7-1a93-4e16-8de8-d223c74715b0" providerId="ADAL" clId="{3A3D5C84-692F-9441-AE91-AFC8E313EF74}" dt="2020-09-05T21:36:08.578" v="181" actId="1582"/>
          <ac:spMkLst>
            <pc:docMk/>
            <pc:sldMk cId="389742752" sldId="268"/>
            <ac:spMk id="27" creationId="{E82A52DC-54FD-614C-AB94-EA48A528C306}"/>
          </ac:spMkLst>
        </pc:spChg>
        <pc:spChg chg="add mod">
          <ac:chgData name="Joseph A Amico III" userId="7d36f0d7-1a93-4e16-8de8-d223c74715b0" providerId="ADAL" clId="{3A3D5C84-692F-9441-AE91-AFC8E313EF74}" dt="2020-09-05T21:55:17.612" v="254" actId="1036"/>
          <ac:spMkLst>
            <pc:docMk/>
            <pc:sldMk cId="389742752" sldId="268"/>
            <ac:spMk id="33" creationId="{DAEA70E4-44BC-1E4D-8A51-7A5BA806AA31}"/>
          </ac:spMkLst>
        </pc:spChg>
        <pc:spChg chg="add mod">
          <ac:chgData name="Joseph A Amico III" userId="7d36f0d7-1a93-4e16-8de8-d223c74715b0" providerId="ADAL" clId="{3A3D5C84-692F-9441-AE91-AFC8E313EF74}" dt="2020-09-05T21:54:23.802" v="237" actId="20577"/>
          <ac:spMkLst>
            <pc:docMk/>
            <pc:sldMk cId="389742752" sldId="268"/>
            <ac:spMk id="34" creationId="{403F1EE8-E5AE-6144-B3BF-1A99767E0A28}"/>
          </ac:spMkLst>
        </pc:spChg>
        <pc:spChg chg="add mod">
          <ac:chgData name="Joseph A Amico III" userId="7d36f0d7-1a93-4e16-8de8-d223c74715b0" providerId="ADAL" clId="{3A3D5C84-692F-9441-AE91-AFC8E313EF74}" dt="2020-09-05T21:55:07.917" v="252" actId="1038"/>
          <ac:spMkLst>
            <pc:docMk/>
            <pc:sldMk cId="389742752" sldId="268"/>
            <ac:spMk id="35" creationId="{4A837A9A-23BF-FE49-8238-60E1AB233554}"/>
          </ac:spMkLst>
        </pc:spChg>
        <pc:picChg chg="add del mod">
          <ac:chgData name="Joseph A Amico III" userId="7d36f0d7-1a93-4e16-8de8-d223c74715b0" providerId="ADAL" clId="{3A3D5C84-692F-9441-AE91-AFC8E313EF74}" dt="2020-09-05T20:19:46.853" v="9" actId="478"/>
          <ac:picMkLst>
            <pc:docMk/>
            <pc:sldMk cId="389742752" sldId="268"/>
            <ac:picMk id="3" creationId="{95F5AEA5-B040-254A-BA9F-85B2102560C9}"/>
          </ac:picMkLst>
        </pc:picChg>
        <pc:picChg chg="add del mod">
          <ac:chgData name="Joseph A Amico III" userId="7d36f0d7-1a93-4e16-8de8-d223c74715b0" providerId="ADAL" clId="{3A3D5C84-692F-9441-AE91-AFC8E313EF74}" dt="2020-09-05T20:19:45.071" v="8" actId="478"/>
          <ac:picMkLst>
            <pc:docMk/>
            <pc:sldMk cId="389742752" sldId="268"/>
            <ac:picMk id="5" creationId="{5E0BC7C0-D7E9-BF40-ADCB-D09C36068424}"/>
          </ac:picMkLst>
        </pc:picChg>
        <pc:picChg chg="add mod modCrop">
          <ac:chgData name="Joseph A Amico III" userId="7d36f0d7-1a93-4e16-8de8-d223c74715b0" providerId="ADAL" clId="{3A3D5C84-692F-9441-AE91-AFC8E313EF74}" dt="2020-09-05T21:08:51.569" v="130" actId="1036"/>
          <ac:picMkLst>
            <pc:docMk/>
            <pc:sldMk cId="389742752" sldId="268"/>
            <ac:picMk id="8" creationId="{4CCAA601-FF54-6C4D-885A-73A65FDD7265}"/>
          </ac:picMkLst>
        </pc:picChg>
        <pc:picChg chg="add mod modCrop">
          <ac:chgData name="Joseph A Amico III" userId="7d36f0d7-1a93-4e16-8de8-d223c74715b0" providerId="ADAL" clId="{3A3D5C84-692F-9441-AE91-AFC8E313EF74}" dt="2020-09-05T21:36:23.592" v="183" actId="1076"/>
          <ac:picMkLst>
            <pc:docMk/>
            <pc:sldMk cId="389742752" sldId="268"/>
            <ac:picMk id="10" creationId="{C1364C9B-9EDA-8B4D-AD0D-AF0EF12E159E}"/>
          </ac:picMkLst>
        </pc:picChg>
        <pc:picChg chg="add mod modCrop">
          <ac:chgData name="Joseph A Amico III" userId="7d36f0d7-1a93-4e16-8de8-d223c74715b0" providerId="ADAL" clId="{3A3D5C84-692F-9441-AE91-AFC8E313EF74}" dt="2020-09-05T21:21:23.241" v="133" actId="1582"/>
          <ac:picMkLst>
            <pc:docMk/>
            <pc:sldMk cId="389742752" sldId="268"/>
            <ac:picMk id="13" creationId="{FBEF89F8-8AFE-F243-978E-D7429BDBF41A}"/>
          </ac:picMkLst>
        </pc:picChg>
        <pc:picChg chg="add mod modCrop">
          <ac:chgData name="Joseph A Amico III" userId="7d36f0d7-1a93-4e16-8de8-d223c74715b0" providerId="ADAL" clId="{3A3D5C84-692F-9441-AE91-AFC8E313EF74}" dt="2020-09-05T21:36:31.374" v="185" actId="14100"/>
          <ac:picMkLst>
            <pc:docMk/>
            <pc:sldMk cId="389742752" sldId="268"/>
            <ac:picMk id="20" creationId="{F9A60A3C-9B85-D043-9BEA-F2F4625BA37B}"/>
          </ac:picMkLst>
        </pc:picChg>
        <pc:cxnChg chg="add mod">
          <ac:chgData name="Joseph A Amico III" userId="7d36f0d7-1a93-4e16-8de8-d223c74715b0" providerId="ADAL" clId="{3A3D5C84-692F-9441-AE91-AFC8E313EF74}" dt="2020-09-05T21:28:32.798" v="146" actId="208"/>
          <ac:cxnSpMkLst>
            <pc:docMk/>
            <pc:sldMk cId="389742752" sldId="268"/>
            <ac:cxnSpMk id="3" creationId="{8139D576-2140-EC40-9A89-43AB06A0540F}"/>
          </ac:cxnSpMkLst>
        </pc:cxnChg>
        <pc:cxnChg chg="add mod">
          <ac:chgData name="Joseph A Amico III" userId="7d36f0d7-1a93-4e16-8de8-d223c74715b0" providerId="ADAL" clId="{3A3D5C84-692F-9441-AE91-AFC8E313EF74}" dt="2020-09-05T21:36:23.592" v="183" actId="1076"/>
          <ac:cxnSpMkLst>
            <pc:docMk/>
            <pc:sldMk cId="389742752" sldId="268"/>
            <ac:cxnSpMk id="23" creationId="{9B575F4B-CE7C-334B-8410-91F0359E7637}"/>
          </ac:cxnSpMkLst>
        </pc:cxnChg>
        <pc:cxnChg chg="add mod">
          <ac:chgData name="Joseph A Amico III" userId="7d36f0d7-1a93-4e16-8de8-d223c74715b0" providerId="ADAL" clId="{3A3D5C84-692F-9441-AE91-AFC8E313EF74}" dt="2020-09-05T21:36:31.374" v="185" actId="14100"/>
          <ac:cxnSpMkLst>
            <pc:docMk/>
            <pc:sldMk cId="389742752" sldId="268"/>
            <ac:cxnSpMk id="26" creationId="{03B21A7A-91F5-6F41-AE01-B29F7D2C05EE}"/>
          </ac:cxnSpMkLst>
        </pc:cxnChg>
      </pc:sldChg>
      <pc:sldChg chg="add">
        <pc:chgData name="Joseph A Amico III" userId="7d36f0d7-1a93-4e16-8de8-d223c74715b0" providerId="ADAL" clId="{3A3D5C84-692F-9441-AE91-AFC8E313EF74}" dt="2020-09-05T21:25:52.188" v="144"/>
        <pc:sldMkLst>
          <pc:docMk/>
          <pc:sldMk cId="3278711131" sldId="274"/>
        </pc:sldMkLst>
      </pc:sldChg>
      <pc:sldChg chg="add">
        <pc:chgData name="Joseph A Amico III" userId="7d36f0d7-1a93-4e16-8de8-d223c74715b0" providerId="ADAL" clId="{3A3D5C84-692F-9441-AE91-AFC8E313EF74}" dt="2020-09-05T21:25:52.188" v="144"/>
        <pc:sldMkLst>
          <pc:docMk/>
          <pc:sldMk cId="2450552068" sldId="275"/>
        </pc:sldMkLst>
      </pc:sldChg>
      <pc:sldChg chg="add">
        <pc:chgData name="Joseph A Amico III" userId="7d36f0d7-1a93-4e16-8de8-d223c74715b0" providerId="ADAL" clId="{3A3D5C84-692F-9441-AE91-AFC8E313EF74}" dt="2020-09-05T21:26:55.216" v="145"/>
        <pc:sldMkLst>
          <pc:docMk/>
          <pc:sldMk cId="1729013572" sldId="276"/>
        </pc:sldMkLst>
      </pc:sldChg>
      <pc:sldChg chg="add">
        <pc:chgData name="Joseph A Amico III" userId="7d36f0d7-1a93-4e16-8de8-d223c74715b0" providerId="ADAL" clId="{3A3D5C84-692F-9441-AE91-AFC8E313EF74}" dt="2020-09-05T21:26:55.216" v="145"/>
        <pc:sldMkLst>
          <pc:docMk/>
          <pc:sldMk cId="1263859287" sldId="277"/>
        </pc:sldMkLst>
      </pc:sldChg>
      <pc:sldChg chg="add">
        <pc:chgData name="Joseph A Amico III" userId="7d36f0d7-1a93-4e16-8de8-d223c74715b0" providerId="ADAL" clId="{3A3D5C84-692F-9441-AE91-AFC8E313EF74}" dt="2020-09-05T21:26:55.216" v="145"/>
        <pc:sldMkLst>
          <pc:docMk/>
          <pc:sldMk cId="57465553" sldId="278"/>
        </pc:sldMkLst>
      </pc:sldChg>
      <pc:sldChg chg="add">
        <pc:chgData name="Joseph A Amico III" userId="7d36f0d7-1a93-4e16-8de8-d223c74715b0" providerId="ADAL" clId="{3A3D5C84-692F-9441-AE91-AFC8E313EF74}" dt="2020-09-05T21:26:55.216" v="145"/>
        <pc:sldMkLst>
          <pc:docMk/>
          <pc:sldMk cId="2067809791" sldId="279"/>
        </pc:sldMkLst>
      </pc:sldChg>
      <pc:sldChg chg="add">
        <pc:chgData name="Joseph A Amico III" userId="7d36f0d7-1a93-4e16-8de8-d223c74715b0" providerId="ADAL" clId="{3A3D5C84-692F-9441-AE91-AFC8E313EF74}" dt="2020-09-05T21:26:55.216" v="145"/>
        <pc:sldMkLst>
          <pc:docMk/>
          <pc:sldMk cId="2646480323" sldId="280"/>
        </pc:sldMkLst>
      </pc:sldChg>
    </pc:docChg>
  </pc:docChgLst>
  <pc:docChgLst>
    <pc:chgData name="Stephanie Jill Cruz" userId="S::scruz05@syr.edu::6a5185d1-c7b8-475b-9d96-d452aba8eadf" providerId="AD" clId="Web-{27526CC2-906E-47E7-3365-3C187D0F1567}"/>
    <pc:docChg chg="addSld delSld modSld">
      <pc:chgData name="Stephanie Jill Cruz" userId="S::scruz05@syr.edu::6a5185d1-c7b8-475b-9d96-d452aba8eadf" providerId="AD" clId="Web-{27526CC2-906E-47E7-3365-3C187D0F1567}" dt="2020-09-05T21:10:13.307" v="9"/>
      <pc:docMkLst>
        <pc:docMk/>
      </pc:docMkLst>
      <pc:sldChg chg="add del">
        <pc:chgData name="Stephanie Jill Cruz" userId="S::scruz05@syr.edu::6a5185d1-c7b8-475b-9d96-d452aba8eadf" providerId="AD" clId="Web-{27526CC2-906E-47E7-3365-3C187D0F1567}" dt="2020-09-05T21:10:13.307" v="9"/>
        <pc:sldMkLst>
          <pc:docMk/>
          <pc:sldMk cId="4218092897" sldId="259"/>
        </pc:sldMkLst>
      </pc:sldChg>
      <pc:sldChg chg="modSp">
        <pc:chgData name="Stephanie Jill Cruz" userId="S::scruz05@syr.edu::6a5185d1-c7b8-475b-9d96-d452aba8eadf" providerId="AD" clId="Web-{27526CC2-906E-47E7-3365-3C187D0F1567}" dt="2020-09-05T21:03:48.419" v="7" actId="1076"/>
        <pc:sldMkLst>
          <pc:docMk/>
          <pc:sldMk cId="2754188089" sldId="270"/>
        </pc:sldMkLst>
        <pc:spChg chg="mod">
          <ac:chgData name="Stephanie Jill Cruz" userId="S::scruz05@syr.edu::6a5185d1-c7b8-475b-9d96-d452aba8eadf" providerId="AD" clId="Web-{27526CC2-906E-47E7-3365-3C187D0F1567}" dt="2020-09-05T21:03:27.635" v="1" actId="1076"/>
          <ac:spMkLst>
            <pc:docMk/>
            <pc:sldMk cId="2754188089" sldId="270"/>
            <ac:spMk id="9" creationId="{132ADEE0-AA88-4082-ADEC-8B37ADF2F67C}"/>
          </ac:spMkLst>
        </pc:spChg>
        <pc:picChg chg="mod">
          <ac:chgData name="Stephanie Jill Cruz" userId="S::scruz05@syr.edu::6a5185d1-c7b8-475b-9d96-d452aba8eadf" providerId="AD" clId="Web-{27526CC2-906E-47E7-3365-3C187D0F1567}" dt="2020-09-05T21:03:48.419" v="7" actId="1076"/>
          <ac:picMkLst>
            <pc:docMk/>
            <pc:sldMk cId="2754188089" sldId="270"/>
            <ac:picMk id="6" creationId="{99AB5B04-CE80-451A-A821-EBDD58E872E5}"/>
          </ac:picMkLst>
        </pc:picChg>
      </pc:sldChg>
    </pc:docChg>
  </pc:docChgLst>
  <pc:docChgLst>
    <pc:chgData name="Veasna Oum" userId="S::voum01@syr.edu::47c6bce7-e430-48a6-b3c6-c37b3291de44" providerId="AD" clId="Web-{4AB78EE9-9ECD-A02C-A7FE-C1B56E27CE79}"/>
    <pc:docChg chg="delSld modSld">
      <pc:chgData name="Veasna Oum" userId="S::voum01@syr.edu::47c6bce7-e430-48a6-b3c6-c37b3291de44" providerId="AD" clId="Web-{4AB78EE9-9ECD-A02C-A7FE-C1B56E27CE79}" dt="2020-09-05T22:09:37.940" v="59" actId="20577"/>
      <pc:docMkLst>
        <pc:docMk/>
      </pc:docMkLst>
      <pc:sldChg chg="del">
        <pc:chgData name="Veasna Oum" userId="S::voum01@syr.edu::47c6bce7-e430-48a6-b3c6-c37b3291de44" providerId="AD" clId="Web-{4AB78EE9-9ECD-A02C-A7FE-C1B56E27CE79}" dt="2020-09-05T21:35:26.808" v="0"/>
        <pc:sldMkLst>
          <pc:docMk/>
          <pc:sldMk cId="3390072835" sldId="267"/>
        </pc:sldMkLst>
      </pc:sldChg>
      <pc:sldChg chg="del">
        <pc:chgData name="Veasna Oum" userId="S::voum01@syr.edu::47c6bce7-e430-48a6-b3c6-c37b3291de44" providerId="AD" clId="Web-{4AB78EE9-9ECD-A02C-A7FE-C1B56E27CE79}" dt="2020-09-05T21:35:31.198" v="1"/>
        <pc:sldMkLst>
          <pc:docMk/>
          <pc:sldMk cId="4280330683" sldId="272"/>
        </pc:sldMkLst>
      </pc:sldChg>
      <pc:sldChg chg="modSp">
        <pc:chgData name="Veasna Oum" userId="S::voum01@syr.edu::47c6bce7-e430-48a6-b3c6-c37b3291de44" providerId="AD" clId="Web-{4AB78EE9-9ECD-A02C-A7FE-C1B56E27CE79}" dt="2020-09-05T22:02:19.537" v="18" actId="20577"/>
        <pc:sldMkLst>
          <pc:docMk/>
          <pc:sldMk cId="1729013572" sldId="276"/>
        </pc:sldMkLst>
        <pc:spChg chg="mod">
          <ac:chgData name="Veasna Oum" userId="S::voum01@syr.edu::47c6bce7-e430-48a6-b3c6-c37b3291de44" providerId="AD" clId="Web-{4AB78EE9-9ECD-A02C-A7FE-C1B56E27CE79}" dt="2020-09-05T22:02:19.537" v="18" actId="20577"/>
          <ac:spMkLst>
            <pc:docMk/>
            <pc:sldMk cId="1729013572" sldId="276"/>
            <ac:spMk id="2" creationId="{723C4A9B-C306-46DD-B390-F94097676E98}"/>
          </ac:spMkLst>
        </pc:spChg>
      </pc:sldChg>
      <pc:sldChg chg="modSp">
        <pc:chgData name="Veasna Oum" userId="S::voum01@syr.edu::47c6bce7-e430-48a6-b3c6-c37b3291de44" providerId="AD" clId="Web-{4AB78EE9-9ECD-A02C-A7FE-C1B56E27CE79}" dt="2020-09-05T22:09:37.940" v="58" actId="20577"/>
        <pc:sldMkLst>
          <pc:docMk/>
          <pc:sldMk cId="2067809791" sldId="279"/>
        </pc:sldMkLst>
        <pc:spChg chg="mod">
          <ac:chgData name="Veasna Oum" userId="S::voum01@syr.edu::47c6bce7-e430-48a6-b3c6-c37b3291de44" providerId="AD" clId="Web-{4AB78EE9-9ECD-A02C-A7FE-C1B56E27CE79}" dt="2020-09-05T22:09:37.940" v="58" actId="20577"/>
          <ac:spMkLst>
            <pc:docMk/>
            <pc:sldMk cId="2067809791" sldId="279"/>
            <ac:spMk id="7" creationId="{67313653-7D17-420C-B4C3-433CDE4E11AD}"/>
          </ac:spMkLst>
        </pc:spChg>
      </pc:sldChg>
    </pc:docChg>
  </pc:docChgLst>
  <pc:docChgLst>
    <pc:chgData name="Vladimir D Dinolov I" userId="S::vddinolo@syr.edu::46769790-9d52-4e5a-b1ca-4c4d2d18588e" providerId="AD" clId="Web-{F9F83897-560E-4A67-2F09-4C3A102136A8}"/>
    <pc:docChg chg="modSld">
      <pc:chgData name="Vladimir D Dinolov I" userId="S::vddinolo@syr.edu::46769790-9d52-4e5a-b1ca-4c4d2d18588e" providerId="AD" clId="Web-{F9F83897-560E-4A67-2F09-4C3A102136A8}" dt="2020-09-05T22:28:31.237" v="4" actId="20577"/>
      <pc:docMkLst>
        <pc:docMk/>
      </pc:docMkLst>
      <pc:sldChg chg="modSp">
        <pc:chgData name="Vladimir D Dinolov I" userId="S::vddinolo@syr.edu::46769790-9d52-4e5a-b1ca-4c4d2d18588e" providerId="AD" clId="Web-{F9F83897-560E-4A67-2F09-4C3A102136A8}" dt="2020-09-05T22:28:30.175" v="2" actId="20577"/>
        <pc:sldMkLst>
          <pc:docMk/>
          <pc:sldMk cId="3099720551" sldId="269"/>
        </pc:sldMkLst>
        <pc:spChg chg="mod">
          <ac:chgData name="Vladimir D Dinolov I" userId="S::vddinolo@syr.edu::46769790-9d52-4e5a-b1ca-4c4d2d18588e" providerId="AD" clId="Web-{F9F83897-560E-4A67-2F09-4C3A102136A8}" dt="2020-09-05T22:28:30.175" v="2" actId="20577"/>
          <ac:spMkLst>
            <pc:docMk/>
            <pc:sldMk cId="3099720551" sldId="269"/>
            <ac:spMk id="3" creationId="{1A9DD0E4-DF81-49F9-8313-743499E10E1E}"/>
          </ac:spMkLst>
        </pc:spChg>
      </pc:sldChg>
      <pc:sldChg chg="modSp">
        <pc:chgData name="Vladimir D Dinolov I" userId="S::vddinolo@syr.edu::46769790-9d52-4e5a-b1ca-4c4d2d18588e" providerId="AD" clId="Web-{F9F83897-560E-4A67-2F09-4C3A102136A8}" dt="2020-09-05T22:25:44.071" v="0" actId="1076"/>
        <pc:sldMkLst>
          <pc:docMk/>
          <pc:sldMk cId="1145352065" sldId="271"/>
        </pc:sldMkLst>
        <pc:spChg chg="mod">
          <ac:chgData name="Vladimir D Dinolov I" userId="S::vddinolo@syr.edu::46769790-9d52-4e5a-b1ca-4c4d2d18588e" providerId="AD" clId="Web-{F9F83897-560E-4A67-2F09-4C3A102136A8}" dt="2020-09-05T22:25:44.071" v="0" actId="1076"/>
          <ac:spMkLst>
            <pc:docMk/>
            <pc:sldMk cId="1145352065" sldId="271"/>
            <ac:spMk id="22" creationId="{F5F395A8-D8E1-4E5E-9B0D-ADFFBBF5530A}"/>
          </ac:spMkLst>
        </pc:spChg>
      </pc:sldChg>
      <pc:sldChg chg="modSp">
        <pc:chgData name="Vladimir D Dinolov I" userId="S::vddinolo@syr.edu::46769790-9d52-4e5a-b1ca-4c4d2d18588e" providerId="AD" clId="Web-{F9F83897-560E-4A67-2F09-4C3A102136A8}" dt="2020-09-05T22:26:14.354" v="1" actId="14100"/>
        <pc:sldMkLst>
          <pc:docMk/>
          <pc:sldMk cId="2450552068" sldId="275"/>
        </pc:sldMkLst>
        <pc:picChg chg="mod">
          <ac:chgData name="Vladimir D Dinolov I" userId="S::vddinolo@syr.edu::46769790-9d52-4e5a-b1ca-4c4d2d18588e" providerId="AD" clId="Web-{F9F83897-560E-4A67-2F09-4C3A102136A8}" dt="2020-09-05T22:26:14.354" v="1" actId="14100"/>
          <ac:picMkLst>
            <pc:docMk/>
            <pc:sldMk cId="2450552068" sldId="275"/>
            <ac:picMk id="4" creationId="{DBC5BF6C-3739-4CA5-A9D8-3E5034314F0A}"/>
          </ac:picMkLst>
        </pc:picChg>
      </pc:sldChg>
    </pc:docChg>
  </pc:docChgLst>
  <pc:docChgLst>
    <pc:chgData name="Veasna Oum" userId="S::voum01@syr.edu::47c6bce7-e430-48a6-b3c6-c37b3291de44" providerId="AD" clId="Web-{9B3F4A49-8B0A-71E2-D99A-A7EB1ABB05D4}"/>
    <pc:docChg chg="modSld">
      <pc:chgData name="Veasna Oum" userId="S::voum01@syr.edu::47c6bce7-e430-48a6-b3c6-c37b3291de44" providerId="AD" clId="Web-{9B3F4A49-8B0A-71E2-D99A-A7EB1ABB05D4}" dt="2020-09-06T07:12:58.650" v="8" actId="14100"/>
      <pc:docMkLst>
        <pc:docMk/>
      </pc:docMkLst>
      <pc:sldChg chg="addSp delSp modSp">
        <pc:chgData name="Veasna Oum" userId="S::voum01@syr.edu::47c6bce7-e430-48a6-b3c6-c37b3291de44" providerId="AD" clId="Web-{9B3F4A49-8B0A-71E2-D99A-A7EB1ABB05D4}" dt="2020-09-06T07:12:58.650" v="8" actId="14100"/>
        <pc:sldMkLst>
          <pc:docMk/>
          <pc:sldMk cId="57465553" sldId="278"/>
        </pc:sldMkLst>
        <pc:picChg chg="add del">
          <ac:chgData name="Veasna Oum" userId="S::voum01@syr.edu::47c6bce7-e430-48a6-b3c6-c37b3291de44" providerId="AD" clId="Web-{9B3F4A49-8B0A-71E2-D99A-A7EB1ABB05D4}" dt="2020-09-06T07:12:49.962" v="7"/>
          <ac:picMkLst>
            <pc:docMk/>
            <pc:sldMk cId="57465553" sldId="278"/>
            <ac:picMk id="2" creationId="{04B54D82-DEB4-427A-B663-563697FF91A9}"/>
          </ac:picMkLst>
        </pc:picChg>
        <pc:picChg chg="add del mod">
          <ac:chgData name="Veasna Oum" userId="S::voum01@syr.edu::47c6bce7-e430-48a6-b3c6-c37b3291de44" providerId="AD" clId="Web-{9B3F4A49-8B0A-71E2-D99A-A7EB1ABB05D4}" dt="2020-09-06T07:12:35.414" v="2"/>
          <ac:picMkLst>
            <pc:docMk/>
            <pc:sldMk cId="57465553" sldId="278"/>
            <ac:picMk id="5" creationId="{626F8D99-EEA1-4949-B896-B62292B893D3}"/>
          </ac:picMkLst>
        </pc:picChg>
        <pc:picChg chg="add mod">
          <ac:chgData name="Veasna Oum" userId="S::voum01@syr.edu::47c6bce7-e430-48a6-b3c6-c37b3291de44" providerId="AD" clId="Web-{9B3F4A49-8B0A-71E2-D99A-A7EB1ABB05D4}" dt="2020-09-06T07:12:58.650" v="8" actId="14100"/>
          <ac:picMkLst>
            <pc:docMk/>
            <pc:sldMk cId="57465553" sldId="278"/>
            <ac:picMk id="6" creationId="{3DF057BA-8999-4B50-8BB9-EFD0290DE296}"/>
          </ac:picMkLst>
        </pc:picChg>
      </pc:sldChg>
    </pc:docChg>
  </pc:docChgLst>
  <pc:docChgLst>
    <pc:chgData name="Vladimir D Dinolov I" userId="S::vddinolo@syr.edu::46769790-9d52-4e5a-b1ca-4c4d2d18588e" providerId="AD" clId="Web-{169C5969-0118-45E6-80DD-A250ADC808BF}"/>
    <pc:docChg chg="delSld modSld">
      <pc:chgData name="Vladimir D Dinolov I" userId="S::vddinolo@syr.edu::46769790-9d52-4e5a-b1ca-4c4d2d18588e" providerId="AD" clId="Web-{169C5969-0118-45E6-80DD-A250ADC808BF}" dt="2020-09-05T22:03:58.200" v="1208" actId="20577"/>
      <pc:docMkLst>
        <pc:docMk/>
      </pc:docMkLst>
      <pc:sldChg chg="del">
        <pc:chgData name="Vladimir D Dinolov I" userId="S::vddinolo@syr.edu::46769790-9d52-4e5a-b1ca-4c4d2d18588e" providerId="AD" clId="Web-{169C5969-0118-45E6-80DD-A250ADC808BF}" dt="2020-09-05T21:27:53.587" v="0"/>
        <pc:sldMkLst>
          <pc:docMk/>
          <pc:sldMk cId="3777224287" sldId="256"/>
        </pc:sldMkLst>
      </pc:sldChg>
      <pc:sldChg chg="del">
        <pc:chgData name="Vladimir D Dinolov I" userId="S::vddinolo@syr.edu::46769790-9d52-4e5a-b1ca-4c4d2d18588e" providerId="AD" clId="Web-{169C5969-0118-45E6-80DD-A250ADC808BF}" dt="2020-09-05T21:51:55.074" v="75"/>
        <pc:sldMkLst>
          <pc:docMk/>
          <pc:sldMk cId="4218092897" sldId="259"/>
        </pc:sldMkLst>
      </pc:sldChg>
      <pc:sldChg chg="del">
        <pc:chgData name="Vladimir D Dinolov I" userId="S::vddinolo@syr.edu::46769790-9d52-4e5a-b1ca-4c4d2d18588e" providerId="AD" clId="Web-{169C5969-0118-45E6-80DD-A250ADC808BF}" dt="2020-09-05T21:44:01.376" v="73"/>
        <pc:sldMkLst>
          <pc:docMk/>
          <pc:sldMk cId="304022988" sldId="260"/>
        </pc:sldMkLst>
      </pc:sldChg>
      <pc:sldChg chg="del">
        <pc:chgData name="Vladimir D Dinolov I" userId="S::vddinolo@syr.edu::46769790-9d52-4e5a-b1ca-4c4d2d18588e" providerId="AD" clId="Web-{169C5969-0118-45E6-80DD-A250ADC808BF}" dt="2020-09-05T21:44:22.079" v="74"/>
        <pc:sldMkLst>
          <pc:docMk/>
          <pc:sldMk cId="178987900" sldId="261"/>
        </pc:sldMkLst>
      </pc:sldChg>
      <pc:sldChg chg="del">
        <pc:chgData name="Vladimir D Dinolov I" userId="S::vddinolo@syr.edu::46769790-9d52-4e5a-b1ca-4c4d2d18588e" providerId="AD" clId="Web-{169C5969-0118-45E6-80DD-A250ADC808BF}" dt="2020-09-05T21:44:00.375" v="72"/>
        <pc:sldMkLst>
          <pc:docMk/>
          <pc:sldMk cId="2757947267" sldId="263"/>
        </pc:sldMkLst>
      </pc:sldChg>
      <pc:sldChg chg="addSp modSp">
        <pc:chgData name="Vladimir D Dinolov I" userId="S::vddinolo@syr.edu::46769790-9d52-4e5a-b1ca-4c4d2d18588e" providerId="AD" clId="Web-{169C5969-0118-45E6-80DD-A250ADC808BF}" dt="2020-09-05T22:03:57.747" v="1206" actId="20577"/>
        <pc:sldMkLst>
          <pc:docMk/>
          <pc:sldMk cId="53648196" sldId="264"/>
        </pc:sldMkLst>
        <pc:spChg chg="add mod">
          <ac:chgData name="Vladimir D Dinolov I" userId="S::vddinolo@syr.edu::46769790-9d52-4e5a-b1ca-4c4d2d18588e" providerId="AD" clId="Web-{169C5969-0118-45E6-80DD-A250ADC808BF}" dt="2020-09-05T22:00:07.054" v="1045" actId="20577"/>
          <ac:spMkLst>
            <pc:docMk/>
            <pc:sldMk cId="53648196" sldId="264"/>
            <ac:spMk id="2" creationId="{46C83CE2-BFD1-457F-9AF3-7C7CE739EBEC}"/>
          </ac:spMkLst>
        </pc:spChg>
        <pc:spChg chg="add mod">
          <ac:chgData name="Vladimir D Dinolov I" userId="S::vddinolo@syr.edu::46769790-9d52-4e5a-b1ca-4c4d2d18588e" providerId="AD" clId="Web-{169C5969-0118-45E6-80DD-A250ADC808BF}" dt="2020-09-05T22:03:57.747" v="1206" actId="20577"/>
          <ac:spMkLst>
            <pc:docMk/>
            <pc:sldMk cId="53648196" sldId="264"/>
            <ac:spMk id="12" creationId="{9A35C968-3087-4EF8-A740-AD6FAC2FBBC7}"/>
          </ac:spMkLst>
        </pc:spChg>
        <pc:spChg chg="add mod">
          <ac:chgData name="Vladimir D Dinolov I" userId="S::vddinolo@syr.edu::46769790-9d52-4e5a-b1ca-4c4d2d18588e" providerId="AD" clId="Web-{169C5969-0118-45E6-80DD-A250ADC808BF}" dt="2020-09-05T22:00:03.945" v="1041" actId="20577"/>
          <ac:spMkLst>
            <pc:docMk/>
            <pc:sldMk cId="53648196" sldId="264"/>
            <ac:spMk id="13" creationId="{C3B73FC2-B9B8-4FB4-AB60-ACE2602DBEDC}"/>
          </ac:spMkLst>
        </pc:spChg>
        <pc:spChg chg="add mod">
          <ac:chgData name="Vladimir D Dinolov I" userId="S::vddinolo@syr.edu::46769790-9d52-4e5a-b1ca-4c4d2d18588e" providerId="AD" clId="Web-{169C5969-0118-45E6-80DD-A250ADC808BF}" dt="2020-09-05T21:59:37.132" v="1024" actId="1076"/>
          <ac:spMkLst>
            <pc:docMk/>
            <pc:sldMk cId="53648196" sldId="264"/>
            <ac:spMk id="18" creationId="{DB6B700D-A565-431B-924E-CA371B85B9BE}"/>
          </ac:spMkLst>
        </pc:spChg>
        <pc:spChg chg="add mod">
          <ac:chgData name="Vladimir D Dinolov I" userId="S::vddinolo@syr.edu::46769790-9d52-4e5a-b1ca-4c4d2d18588e" providerId="AD" clId="Web-{169C5969-0118-45E6-80DD-A250ADC808BF}" dt="2020-09-05T21:59:11.928" v="1010" actId="20577"/>
          <ac:spMkLst>
            <pc:docMk/>
            <pc:sldMk cId="53648196" sldId="264"/>
            <ac:spMk id="20" creationId="{C30ED6CB-9C1C-4BA3-BA57-7FDD4DE1811F}"/>
          </ac:spMkLst>
        </pc:spChg>
        <pc:spChg chg="add mod">
          <ac:chgData name="Vladimir D Dinolov I" userId="S::vddinolo@syr.edu::46769790-9d52-4e5a-b1ca-4c4d2d18588e" providerId="AD" clId="Web-{169C5969-0118-45E6-80DD-A250ADC808BF}" dt="2020-09-05T22:00:53.290" v="1048" actId="1076"/>
          <ac:spMkLst>
            <pc:docMk/>
            <pc:sldMk cId="53648196" sldId="264"/>
            <ac:spMk id="23" creationId="{F8D16B9C-315A-4BFA-B712-5F98D5D6BD37}"/>
          </ac:spMkLst>
        </pc:spChg>
        <pc:spChg chg="add mod">
          <ac:chgData name="Vladimir D Dinolov I" userId="S::vddinolo@syr.edu::46769790-9d52-4e5a-b1ca-4c4d2d18588e" providerId="AD" clId="Web-{169C5969-0118-45E6-80DD-A250ADC808BF}" dt="2020-09-05T21:59:42.460" v="1025" actId="1076"/>
          <ac:spMkLst>
            <pc:docMk/>
            <pc:sldMk cId="53648196" sldId="264"/>
            <ac:spMk id="24" creationId="{C7B120E2-ED74-4AFF-96AD-213C01E7F66B}"/>
          </ac:spMkLst>
        </pc:spChg>
      </pc:sldChg>
      <pc:sldChg chg="del">
        <pc:chgData name="Vladimir D Dinolov I" userId="S::vddinolo@syr.edu::46769790-9d52-4e5a-b1ca-4c4d2d18588e" providerId="AD" clId="Web-{169C5969-0118-45E6-80DD-A250ADC808BF}" dt="2020-09-05T21:43:29.297" v="70"/>
        <pc:sldMkLst>
          <pc:docMk/>
          <pc:sldMk cId="1836641923" sldId="265"/>
        </pc:sldMkLst>
      </pc:sldChg>
      <pc:sldChg chg="del">
        <pc:chgData name="Vladimir D Dinolov I" userId="S::vddinolo@syr.edu::46769790-9d52-4e5a-b1ca-4c4d2d18588e" providerId="AD" clId="Web-{169C5969-0118-45E6-80DD-A250ADC808BF}" dt="2020-09-05T21:43:58.313" v="71"/>
        <pc:sldMkLst>
          <pc:docMk/>
          <pc:sldMk cId="2919716813" sldId="266"/>
        </pc:sldMkLst>
      </pc:sldChg>
      <pc:sldChg chg="addSp modSp">
        <pc:chgData name="Vladimir D Dinolov I" userId="S::vddinolo@syr.edu::46769790-9d52-4e5a-b1ca-4c4d2d18588e" providerId="AD" clId="Web-{169C5969-0118-45E6-80DD-A250ADC808BF}" dt="2020-09-05T21:39:53.385" v="27" actId="1076"/>
        <pc:sldMkLst>
          <pc:docMk/>
          <pc:sldMk cId="3099720551" sldId="269"/>
        </pc:sldMkLst>
        <pc:spChg chg="add mod">
          <ac:chgData name="Vladimir D Dinolov I" userId="S::vddinolo@syr.edu::46769790-9d52-4e5a-b1ca-4c4d2d18588e" providerId="AD" clId="Web-{169C5969-0118-45E6-80DD-A250ADC808BF}" dt="2020-09-05T21:39:52.167" v="26" actId="1076"/>
          <ac:spMkLst>
            <pc:docMk/>
            <pc:sldMk cId="3099720551" sldId="269"/>
            <ac:spMk id="3" creationId="{1A9DD0E4-DF81-49F9-8313-743499E10E1E}"/>
          </ac:spMkLst>
        </pc:spChg>
        <pc:picChg chg="add mod">
          <ac:chgData name="Vladimir D Dinolov I" userId="S::vddinolo@syr.edu::46769790-9d52-4e5a-b1ca-4c4d2d18588e" providerId="AD" clId="Web-{169C5969-0118-45E6-80DD-A250ADC808BF}" dt="2020-09-05T21:39:53.385" v="27" actId="1076"/>
          <ac:picMkLst>
            <pc:docMk/>
            <pc:sldMk cId="3099720551" sldId="269"/>
            <ac:picMk id="2" creationId="{9499DB18-2D38-4D88-A4B8-CC17752ADCAC}"/>
          </ac:picMkLst>
        </pc:picChg>
      </pc:sldChg>
      <pc:sldChg chg="modSp">
        <pc:chgData name="Vladimir D Dinolov I" userId="S::vddinolo@syr.edu::46769790-9d52-4e5a-b1ca-4c4d2d18588e" providerId="AD" clId="Web-{169C5969-0118-45E6-80DD-A250ADC808BF}" dt="2020-09-05T21:41:46.497" v="31" actId="1076"/>
        <pc:sldMkLst>
          <pc:docMk/>
          <pc:sldMk cId="3278711131" sldId="274"/>
        </pc:sldMkLst>
        <pc:picChg chg="mod">
          <ac:chgData name="Vladimir D Dinolov I" userId="S::vddinolo@syr.edu::46769790-9d52-4e5a-b1ca-4c4d2d18588e" providerId="AD" clId="Web-{169C5969-0118-45E6-80DD-A250ADC808BF}" dt="2020-09-05T21:41:46.497" v="31" actId="1076"/>
          <ac:picMkLst>
            <pc:docMk/>
            <pc:sldMk cId="3278711131" sldId="274"/>
            <ac:picMk id="5" creationId="{9B19DFD6-97C7-442D-BD24-33E6F0A9A023}"/>
          </ac:picMkLst>
        </pc:picChg>
      </pc:sldChg>
      <pc:sldChg chg="addSp delSp modSp">
        <pc:chgData name="Vladimir D Dinolov I" userId="S::vddinolo@syr.edu::46769790-9d52-4e5a-b1ca-4c4d2d18588e" providerId="AD" clId="Web-{169C5969-0118-45E6-80DD-A250ADC808BF}" dt="2020-09-05T21:43:09.546" v="69" actId="1076"/>
        <pc:sldMkLst>
          <pc:docMk/>
          <pc:sldMk cId="2450552068" sldId="275"/>
        </pc:sldMkLst>
        <pc:spChg chg="mod">
          <ac:chgData name="Vladimir D Dinolov I" userId="S::vddinolo@syr.edu::46769790-9d52-4e5a-b1ca-4c4d2d18588e" providerId="AD" clId="Web-{169C5969-0118-45E6-80DD-A250ADC808BF}" dt="2020-09-05T21:42:01.482" v="36" actId="1076"/>
          <ac:spMkLst>
            <pc:docMk/>
            <pc:sldMk cId="2450552068" sldId="275"/>
            <ac:spMk id="3" creationId="{81406425-5A53-4828-BC19-DF0077C61197}"/>
          </ac:spMkLst>
        </pc:spChg>
        <pc:spChg chg="mod">
          <ac:chgData name="Vladimir D Dinolov I" userId="S::vddinolo@syr.edu::46769790-9d52-4e5a-b1ca-4c4d2d18588e" providerId="AD" clId="Web-{169C5969-0118-45E6-80DD-A250ADC808BF}" dt="2020-09-05T21:42:42.421" v="58" actId="1076"/>
          <ac:spMkLst>
            <pc:docMk/>
            <pc:sldMk cId="2450552068" sldId="275"/>
            <ac:spMk id="5" creationId="{DF00923D-D4C7-4F63-854F-4D73499FAFC7}"/>
          </ac:spMkLst>
        </pc:spChg>
        <pc:spChg chg="mod">
          <ac:chgData name="Vladimir D Dinolov I" userId="S::vddinolo@syr.edu::46769790-9d52-4e5a-b1ca-4c4d2d18588e" providerId="AD" clId="Web-{169C5969-0118-45E6-80DD-A250ADC808BF}" dt="2020-09-05T21:42:47.561" v="61" actId="1076"/>
          <ac:spMkLst>
            <pc:docMk/>
            <pc:sldMk cId="2450552068" sldId="275"/>
            <ac:spMk id="7" creationId="{DFD0BB07-F2C1-4707-984D-8BC3DA76F81B}"/>
          </ac:spMkLst>
        </pc:spChg>
        <pc:spChg chg="mod">
          <ac:chgData name="Vladimir D Dinolov I" userId="S::vddinolo@syr.edu::46769790-9d52-4e5a-b1ca-4c4d2d18588e" providerId="AD" clId="Web-{169C5969-0118-45E6-80DD-A250ADC808BF}" dt="2020-09-05T21:42:17.904" v="44" actId="1076"/>
          <ac:spMkLst>
            <pc:docMk/>
            <pc:sldMk cId="2450552068" sldId="275"/>
            <ac:spMk id="22" creationId="{F5F395A8-D8E1-4E5E-9B0D-ADFFBBF5530A}"/>
          </ac:spMkLst>
        </pc:spChg>
        <pc:picChg chg="del mod">
          <ac:chgData name="Vladimir D Dinolov I" userId="S::vddinolo@syr.edu::46769790-9d52-4e5a-b1ca-4c4d2d18588e" providerId="AD" clId="Web-{169C5969-0118-45E6-80DD-A250ADC808BF}" dt="2020-09-05T21:43:03.562" v="63"/>
          <ac:picMkLst>
            <pc:docMk/>
            <pc:sldMk cId="2450552068" sldId="275"/>
            <ac:picMk id="2" creationId="{CAD36767-E65C-4FCA-A103-ABEBD5F0D00C}"/>
          </ac:picMkLst>
        </pc:picChg>
        <pc:picChg chg="mod">
          <ac:chgData name="Vladimir D Dinolov I" userId="S::vddinolo@syr.edu::46769790-9d52-4e5a-b1ca-4c4d2d18588e" providerId="AD" clId="Web-{169C5969-0118-45E6-80DD-A250ADC808BF}" dt="2020-09-05T21:42:38.780" v="57" actId="1076"/>
          <ac:picMkLst>
            <pc:docMk/>
            <pc:sldMk cId="2450552068" sldId="275"/>
            <ac:picMk id="4" creationId="{DBC5BF6C-3739-4CA5-A9D8-3E5034314F0A}"/>
          </ac:picMkLst>
        </pc:picChg>
        <pc:picChg chg="mod">
          <ac:chgData name="Vladimir D Dinolov I" userId="S::vddinolo@syr.edu::46769790-9d52-4e5a-b1ca-4c4d2d18588e" providerId="AD" clId="Web-{169C5969-0118-45E6-80DD-A250ADC808BF}" dt="2020-09-05T21:42:44.967" v="60" actId="1076"/>
          <ac:picMkLst>
            <pc:docMk/>
            <pc:sldMk cId="2450552068" sldId="275"/>
            <ac:picMk id="6" creationId="{C54CA14F-4517-459C-A440-160FE6C9D314}"/>
          </ac:picMkLst>
        </pc:picChg>
        <pc:picChg chg="add mod">
          <ac:chgData name="Vladimir D Dinolov I" userId="S::vddinolo@syr.edu::46769790-9d52-4e5a-b1ca-4c4d2d18588e" providerId="AD" clId="Web-{169C5969-0118-45E6-80DD-A250ADC808BF}" dt="2020-09-05T21:43:09.546" v="69" actId="1076"/>
          <ac:picMkLst>
            <pc:docMk/>
            <pc:sldMk cId="2450552068" sldId="275"/>
            <ac:picMk id="8" creationId="{D523658F-EFD8-493B-A9EA-DAD4FAC2B5BE}"/>
          </ac:picMkLst>
        </pc:picChg>
      </pc:sldChg>
    </pc:docChg>
  </pc:docChgLst>
  <pc:docChgLst>
    <pc:chgData name="Stephanie Jill Cruz" userId="S::scruz05@syr.edu::6a5185d1-c7b8-475b-9d96-d452aba8eadf" providerId="AD" clId="Web-{3921DC40-C9A0-4B06-CC4C-617982649687}"/>
    <pc:docChg chg="addSld delSld modSld">
      <pc:chgData name="Stephanie Jill Cruz" userId="S::scruz05@syr.edu::6a5185d1-c7b8-475b-9d96-d452aba8eadf" providerId="AD" clId="Web-{3921DC40-C9A0-4B06-CC4C-617982649687}" dt="2020-09-05T20:37:04.004" v="257" actId="1076"/>
      <pc:docMkLst>
        <pc:docMk/>
      </pc:docMkLst>
      <pc:sldChg chg="addSp delSp modSp">
        <pc:chgData name="Stephanie Jill Cruz" userId="S::scruz05@syr.edu::6a5185d1-c7b8-475b-9d96-d452aba8eadf" providerId="AD" clId="Web-{3921DC40-C9A0-4B06-CC4C-617982649687}" dt="2020-09-05T20:36:36.441" v="252" actId="1076"/>
        <pc:sldMkLst>
          <pc:docMk/>
          <pc:sldMk cId="2754188089" sldId="270"/>
        </pc:sldMkLst>
        <pc:spChg chg="add mod">
          <ac:chgData name="Stephanie Jill Cruz" userId="S::scruz05@syr.edu::6a5185d1-c7b8-475b-9d96-d452aba8eadf" providerId="AD" clId="Web-{3921DC40-C9A0-4B06-CC4C-617982649687}" dt="2020-09-05T20:32:30.074" v="93" actId="20577"/>
          <ac:spMkLst>
            <pc:docMk/>
            <pc:sldMk cId="2754188089" sldId="270"/>
            <ac:spMk id="3" creationId="{91EF93D3-18D5-465F-A015-0E4723505B1B}"/>
          </ac:spMkLst>
        </pc:spChg>
        <pc:spChg chg="add mod">
          <ac:chgData name="Stephanie Jill Cruz" userId="S::scruz05@syr.edu::6a5185d1-c7b8-475b-9d96-d452aba8eadf" providerId="AD" clId="Web-{3921DC40-C9A0-4B06-CC4C-617982649687}" dt="2020-09-05T20:36:36.441" v="252" actId="1076"/>
          <ac:spMkLst>
            <pc:docMk/>
            <pc:sldMk cId="2754188089" sldId="270"/>
            <ac:spMk id="4" creationId="{9CF443EB-9334-4B44-9CA8-544E2D0C266F}"/>
          </ac:spMkLst>
        </pc:spChg>
        <pc:spChg chg="add mod">
          <ac:chgData name="Stephanie Jill Cruz" userId="S::scruz05@syr.edu::6a5185d1-c7b8-475b-9d96-d452aba8eadf" providerId="AD" clId="Web-{3921DC40-C9A0-4B06-CC4C-617982649687}" dt="2020-09-05T20:36:33.191" v="251" actId="1076"/>
          <ac:spMkLst>
            <pc:docMk/>
            <pc:sldMk cId="2754188089" sldId="270"/>
            <ac:spMk id="8" creationId="{0D3F5D5E-6775-43EC-AC2D-12E68985CE78}"/>
          </ac:spMkLst>
        </pc:spChg>
        <pc:spChg chg="add mod">
          <ac:chgData name="Stephanie Jill Cruz" userId="S::scruz05@syr.edu::6a5185d1-c7b8-475b-9d96-d452aba8eadf" providerId="AD" clId="Web-{3921DC40-C9A0-4B06-CC4C-617982649687}" dt="2020-09-05T20:36:18.331" v="248" actId="1076"/>
          <ac:spMkLst>
            <pc:docMk/>
            <pc:sldMk cId="2754188089" sldId="270"/>
            <ac:spMk id="9" creationId="{132ADEE0-AA88-4082-ADEC-8B37ADF2F67C}"/>
          </ac:spMkLst>
        </pc:spChg>
        <pc:picChg chg="add mod">
          <ac:chgData name="Stephanie Jill Cruz" userId="S::scruz05@syr.edu::6a5185d1-c7b8-475b-9d96-d452aba8eadf" providerId="AD" clId="Web-{3921DC40-C9A0-4B06-CC4C-617982649687}" dt="2020-09-05T20:36:07.128" v="245" actId="14100"/>
          <ac:picMkLst>
            <pc:docMk/>
            <pc:sldMk cId="2754188089" sldId="270"/>
            <ac:picMk id="2" creationId="{2EF5B500-4BAB-4F48-9EF7-C37569E88C4D}"/>
          </ac:picMkLst>
        </pc:picChg>
        <pc:picChg chg="add del mod">
          <ac:chgData name="Stephanie Jill Cruz" userId="S::scruz05@syr.edu::6a5185d1-c7b8-475b-9d96-d452aba8eadf" providerId="AD" clId="Web-{3921DC40-C9A0-4B06-CC4C-617982649687}" dt="2020-09-05T20:32:55.903" v="99"/>
          <ac:picMkLst>
            <pc:docMk/>
            <pc:sldMk cId="2754188089" sldId="270"/>
            <ac:picMk id="5" creationId="{3EB34F09-049C-45E9-BB6A-C07BDCDB7E7B}"/>
          </ac:picMkLst>
        </pc:picChg>
        <pc:picChg chg="add mod">
          <ac:chgData name="Stephanie Jill Cruz" userId="S::scruz05@syr.edu::6a5185d1-c7b8-475b-9d96-d452aba8eadf" providerId="AD" clId="Web-{3921DC40-C9A0-4B06-CC4C-617982649687}" dt="2020-09-05T20:36:11.362" v="247" actId="1076"/>
          <ac:picMkLst>
            <pc:docMk/>
            <pc:sldMk cId="2754188089" sldId="270"/>
            <ac:picMk id="6" creationId="{99AB5B04-CE80-451A-A821-EBDD58E872E5}"/>
          </ac:picMkLst>
        </pc:picChg>
        <pc:picChg chg="add mod">
          <ac:chgData name="Stephanie Jill Cruz" userId="S::scruz05@syr.edu::6a5185d1-c7b8-475b-9d96-d452aba8eadf" providerId="AD" clId="Web-{3921DC40-C9A0-4B06-CC4C-617982649687}" dt="2020-09-05T20:36:22.050" v="249" actId="14100"/>
          <ac:picMkLst>
            <pc:docMk/>
            <pc:sldMk cId="2754188089" sldId="270"/>
            <ac:picMk id="7" creationId="{7245B898-D90D-48B6-BB75-E3CA36D9C717}"/>
          </ac:picMkLst>
        </pc:picChg>
      </pc:sldChg>
      <pc:sldChg chg="new del">
        <pc:chgData name="Stephanie Jill Cruz" userId="S::scruz05@syr.edu::6a5185d1-c7b8-475b-9d96-d452aba8eadf" providerId="AD" clId="Web-{3921DC40-C9A0-4B06-CC4C-617982649687}" dt="2020-09-05T20:26:44.356" v="5"/>
        <pc:sldMkLst>
          <pc:docMk/>
          <pc:sldMk cId="751002372" sldId="273"/>
        </pc:sldMkLst>
      </pc:sldChg>
      <pc:sldChg chg="new del">
        <pc:chgData name="Stephanie Jill Cruz" userId="S::scruz05@syr.edu::6a5185d1-c7b8-475b-9d96-d452aba8eadf" providerId="AD" clId="Web-{3921DC40-C9A0-4B06-CC4C-617982649687}" dt="2020-09-05T20:26:22.855" v="1"/>
        <pc:sldMkLst>
          <pc:docMk/>
          <pc:sldMk cId="1313956521" sldId="273"/>
        </pc:sldMkLst>
      </pc:sldChg>
      <pc:sldChg chg="new del">
        <pc:chgData name="Stephanie Jill Cruz" userId="S::scruz05@syr.edu::6a5185d1-c7b8-475b-9d96-d452aba8eadf" providerId="AD" clId="Web-{3921DC40-C9A0-4B06-CC4C-617982649687}" dt="2020-09-05T20:26:30.465" v="3"/>
        <pc:sldMkLst>
          <pc:docMk/>
          <pc:sldMk cId="3411035481" sldId="273"/>
        </pc:sldMkLst>
      </pc:sldChg>
      <pc:sldChg chg="addSp modSp add replId">
        <pc:chgData name="Stephanie Jill Cruz" userId="S::scruz05@syr.edu::6a5185d1-c7b8-475b-9d96-d452aba8eadf" providerId="AD" clId="Web-{3921DC40-C9A0-4B06-CC4C-617982649687}" dt="2020-09-05T20:37:04.004" v="257" actId="1076"/>
        <pc:sldMkLst>
          <pc:docMk/>
          <pc:sldMk cId="3587517101" sldId="273"/>
        </pc:sldMkLst>
        <pc:spChg chg="mod">
          <ac:chgData name="Stephanie Jill Cruz" userId="S::scruz05@syr.edu::6a5185d1-c7b8-475b-9d96-d452aba8eadf" providerId="AD" clId="Web-{3921DC40-C9A0-4B06-CC4C-617982649687}" dt="2020-09-05T20:27:02.497" v="14" actId="20577"/>
          <ac:spMkLst>
            <pc:docMk/>
            <pc:sldMk cId="3587517101" sldId="273"/>
            <ac:spMk id="22" creationId="{F5F395A8-D8E1-4E5E-9B0D-ADFFBBF5530A}"/>
          </ac:spMkLst>
        </pc:spChg>
        <pc:picChg chg="add mod">
          <ac:chgData name="Stephanie Jill Cruz" userId="S::scruz05@syr.edu::6a5185d1-c7b8-475b-9d96-d452aba8eadf" providerId="AD" clId="Web-{3921DC40-C9A0-4B06-CC4C-617982649687}" dt="2020-09-05T20:37:04.004" v="257" actId="1076"/>
          <ac:picMkLst>
            <pc:docMk/>
            <pc:sldMk cId="3587517101" sldId="273"/>
            <ac:picMk id="2" creationId="{E15794BA-4D40-4E77-8ECE-394508F71B5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5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0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2AB-6034-4B88-BC5A-7C17CB0EF809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3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72EB70D-CD01-44DA-83B3-8FEB3383D307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5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7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9/6/2020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2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9/6/2020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5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9/6/2020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1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0D6-7A82-473E-879B-C6ECD6CCCFEC}" type="datetime1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6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E03-BC17-41A7-854C-DFAB672737DC}" type="datetime1">
              <a:rPr lang="en-US" smtClean="0"/>
              <a:t>9/6/2020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0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4408324-A84C-4A45-93B6-78D079CCE772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2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ublic.tableau.com/views/ExecutionsbyState/Dashboard1?:language=en&amp;:display_count=y&amp;:origin=viz_share_link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public.tableau.com/views/TXCountiesbyExecutions/Dashboard1?:language=en&amp;:display_count=y&amp;publish=yes&amp;:origin=viz_share_link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public.tableau.com/views/RacebyExecutionvsTexasPopulation/Dashboard1?:language=en&amp;:display_count=y&amp;:origin=viz_share_link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public.tableau.com/shared/SJ75RK7HD?:display_count=n&amp;:origin=viz_share_link" TargetMode="Externa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1FDD-B5A7-485A-B0E3-3B377DA9C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826" y="2508308"/>
            <a:ext cx="5816008" cy="1109898"/>
          </a:xfrm>
        </p:spPr>
        <p:txBody>
          <a:bodyPr anchor="b">
            <a:normAutofit/>
          </a:bodyPr>
          <a:lstStyle/>
          <a:p>
            <a:pPr algn="ctr"/>
            <a:r>
              <a:rPr lang="en-US" sz="4000"/>
              <a:t>Capital Punishment</a:t>
            </a:r>
            <a:endParaRPr lang="en-US" sz="4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5B7B3-E465-4058-87DB-A380A8756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5" y="3953345"/>
            <a:ext cx="5762797" cy="816301"/>
          </a:xfrm>
        </p:spPr>
        <p:txBody>
          <a:bodyPr anchor="t">
            <a:normAutofit/>
          </a:bodyPr>
          <a:lstStyle/>
          <a:p>
            <a:pPr algn="ctr"/>
            <a:r>
              <a:rPr lang="en-US" sz="1200"/>
              <a:t>Vladimir Dinolov, Veasna Oum, Stephanie Cruz, Joe Amico</a:t>
            </a:r>
          </a:p>
          <a:p>
            <a:pPr algn="ctr"/>
            <a:endParaRPr 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343DEB4-A231-4A87-8AAA-BB348EB9A910}"/>
              </a:ext>
            </a:extLst>
          </p:cNvPr>
          <p:cNvSpPr txBox="1">
            <a:spLocks/>
          </p:cNvSpPr>
          <p:nvPr/>
        </p:nvSpPr>
        <p:spPr>
          <a:xfrm>
            <a:off x="2828681" y="4924107"/>
            <a:ext cx="6586197" cy="1020073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/>
              <a:t>IST 736 Text Mining</a:t>
            </a:r>
          </a:p>
          <a:p>
            <a:pPr algn="ctr"/>
            <a:r>
              <a:rPr lang="en-US" sz="1500" b="1"/>
              <a:t>Final Project </a:t>
            </a:r>
          </a:p>
          <a:p>
            <a:pPr algn="ctr"/>
            <a:r>
              <a:rPr lang="en-US" sz="1500" b="1"/>
              <a:t>MS Applied Data Science</a:t>
            </a:r>
          </a:p>
          <a:p>
            <a:pPr algn="ctr"/>
            <a:endParaRPr lang="en-US" sz="1800" b="1"/>
          </a:p>
          <a:p>
            <a:pPr algn="ctr"/>
            <a:endParaRPr 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106035-77F6-415C-AD28-213E30AB0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06" y="6132351"/>
            <a:ext cx="1618138" cy="7256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8491BB-54F6-488A-93A1-63E2A762B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44" y="6132351"/>
            <a:ext cx="1618138" cy="7256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9870CC-46C3-4872-BBA2-8ED10028D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582" y="6132351"/>
            <a:ext cx="1618138" cy="7256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5F1E4F-D170-4951-9D82-3729D0341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720" y="6132350"/>
            <a:ext cx="1618138" cy="7362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CBC0DFB-7647-47F8-A00C-3EBBF2894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858" y="6132350"/>
            <a:ext cx="1618138" cy="7256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4E27E45-EF34-4EAE-BD5C-2F74AC96B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996" y="6132351"/>
            <a:ext cx="1618138" cy="7256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4206B0-FC2C-4A07-942A-64745D220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134" y="6132350"/>
            <a:ext cx="1618138" cy="73623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B19DFD6-97C7-442D-BD24-33E6F0A9A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337" y="210516"/>
            <a:ext cx="6711949" cy="34127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0A80F6-A4CA-4730-865D-5AF49D04A67D}"/>
              </a:ext>
            </a:extLst>
          </p:cNvPr>
          <p:cNvSpPr txBox="1"/>
          <p:nvPr/>
        </p:nvSpPr>
        <p:spPr>
          <a:xfrm>
            <a:off x="6851650" y="-93663"/>
            <a:ext cx="317976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  <a:hlinkClick r:id="rId4"/>
              </a:rPr>
              <a:t>National Summary of Capital Punishment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11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106035-77F6-415C-AD28-213E30AB0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06" y="6132351"/>
            <a:ext cx="1618138" cy="7256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8491BB-54F6-488A-93A1-63E2A762B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44" y="6132351"/>
            <a:ext cx="1618138" cy="7256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9870CC-46C3-4872-BBA2-8ED10028D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582" y="6132351"/>
            <a:ext cx="1618138" cy="7256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5F1E4F-D170-4951-9D82-3729D0341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720" y="6132350"/>
            <a:ext cx="1618138" cy="7362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CBC0DFB-7647-47F8-A00C-3EBBF2894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858" y="6132350"/>
            <a:ext cx="1618138" cy="7256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4E27E45-EF34-4EAE-BD5C-2F74AC96B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996" y="6132351"/>
            <a:ext cx="1618138" cy="7256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4206B0-FC2C-4A07-942A-64745D220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134" y="6132350"/>
            <a:ext cx="1618138" cy="736237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F5F395A8-D8E1-4E5E-9B0D-ADFFBBF5530A}"/>
              </a:ext>
            </a:extLst>
          </p:cNvPr>
          <p:cNvSpPr txBox="1">
            <a:spLocks/>
          </p:cNvSpPr>
          <p:nvPr/>
        </p:nvSpPr>
        <p:spPr>
          <a:xfrm>
            <a:off x="8549640" y="685800"/>
            <a:ext cx="3200400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kern="1200" cap="none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/>
              <a:t>SVM</a:t>
            </a:r>
          </a:p>
        </p:txBody>
      </p:sp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F5B500-4BAB-4F48-9EF7-C37569E88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" y="-2764"/>
            <a:ext cx="4037013" cy="28312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EF93D3-18D5-465F-A015-0E4723505B1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F443EB-9334-4B44-9CA8-544E2D0C266F}"/>
              </a:ext>
            </a:extLst>
          </p:cNvPr>
          <p:cNvSpPr txBox="1"/>
          <p:nvPr/>
        </p:nvSpPr>
        <p:spPr>
          <a:xfrm>
            <a:off x="4319588" y="477838"/>
            <a:ext cx="3632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Linear:</a:t>
            </a:r>
          </a:p>
          <a:p>
            <a:r>
              <a:rPr lang="en-US"/>
              <a:t>C = 10, Max Iterations = 100000</a:t>
            </a:r>
          </a:p>
          <a:p>
            <a:r>
              <a:rPr lang="en-US"/>
              <a:t>~72% accuracy</a:t>
            </a:r>
          </a:p>
        </p:txBody>
      </p:sp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AB5B04-CE80-451A-A821-EBDD58E87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1273" y="2275783"/>
            <a:ext cx="4275138" cy="3060495"/>
          </a:xfrm>
          <a:prstGeom prst="rect">
            <a:avLst/>
          </a:prstGeom>
        </p:spPr>
      </p:pic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45B898-D90D-48B6-BB75-E3CA36D9C7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00" y="3989567"/>
            <a:ext cx="4037012" cy="28317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3F5D5E-6775-43EC-AC2D-12E68985CE78}"/>
              </a:ext>
            </a:extLst>
          </p:cNvPr>
          <p:cNvSpPr txBox="1"/>
          <p:nvPr/>
        </p:nvSpPr>
        <p:spPr>
          <a:xfrm>
            <a:off x="4422775" y="523240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RBF</a:t>
            </a:r>
          </a:p>
          <a:p>
            <a:r>
              <a:rPr lang="en-US"/>
              <a:t>C = 10000</a:t>
            </a:r>
          </a:p>
          <a:p>
            <a:r>
              <a:rPr lang="en-US"/>
              <a:t>~70% accuracy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2ADEE0-AA88-4082-ADEC-8B37ADF2F67C}"/>
              </a:ext>
            </a:extLst>
          </p:cNvPr>
          <p:cNvSpPr txBox="1"/>
          <p:nvPr/>
        </p:nvSpPr>
        <p:spPr>
          <a:xfrm>
            <a:off x="8669338" y="5145087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Polynomial</a:t>
            </a:r>
          </a:p>
          <a:p>
            <a:r>
              <a:rPr lang="en-US"/>
              <a:t>C = 50, Degree = 3</a:t>
            </a:r>
          </a:p>
          <a:p>
            <a:r>
              <a:rPr lang="en-US"/>
              <a:t>~66% accuracy</a:t>
            </a:r>
          </a:p>
        </p:txBody>
      </p:sp>
    </p:spTree>
    <p:extLst>
      <p:ext uri="{BB962C8B-B14F-4D97-AF65-F5344CB8AC3E}">
        <p14:creationId xmlns:p14="http://schemas.microsoft.com/office/powerpoint/2010/main" val="275418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106035-77F6-415C-AD28-213E30AB0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06" y="6132351"/>
            <a:ext cx="1618138" cy="7256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8491BB-54F6-488A-93A1-63E2A762B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44" y="6132351"/>
            <a:ext cx="1618138" cy="7256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9870CC-46C3-4872-BBA2-8ED10028D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582" y="6132351"/>
            <a:ext cx="1618138" cy="7256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5F1E4F-D170-4951-9D82-3729D0341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720" y="6132350"/>
            <a:ext cx="1618138" cy="7362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CBC0DFB-7647-47F8-A00C-3EBBF2894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858" y="6132350"/>
            <a:ext cx="1618138" cy="7256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4E27E45-EF34-4EAE-BD5C-2F74AC96B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996" y="6132351"/>
            <a:ext cx="1618138" cy="7256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4206B0-FC2C-4A07-942A-64745D220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134" y="6132350"/>
            <a:ext cx="1618138" cy="736237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F5F395A8-D8E1-4E5E-9B0D-ADFFBBF5530A}"/>
              </a:ext>
            </a:extLst>
          </p:cNvPr>
          <p:cNvSpPr txBox="1">
            <a:spLocks/>
          </p:cNvSpPr>
          <p:nvPr/>
        </p:nvSpPr>
        <p:spPr>
          <a:xfrm>
            <a:off x="5349240" y="-190125"/>
            <a:ext cx="3200400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kern="1200" cap="none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/>
              <a:t>LDA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CAA601-FF54-6C4D-885A-73A65FDD72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BECBD4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14" b="13334"/>
          <a:stretch/>
        </p:blipFill>
        <p:spPr>
          <a:xfrm>
            <a:off x="2981758" y="1201070"/>
            <a:ext cx="5567882" cy="3607695"/>
          </a:xfrm>
          <a:prstGeom prst="rect">
            <a:avLst/>
          </a:prstGeom>
          <a:noFill/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364C9B-9EDA-8B4D-AD0D-AF0EF12E159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" b="2235"/>
          <a:stretch/>
        </p:blipFill>
        <p:spPr>
          <a:xfrm>
            <a:off x="204217" y="3766991"/>
            <a:ext cx="2600296" cy="1703567"/>
          </a:xfrm>
          <a:prstGeom prst="rect">
            <a:avLst/>
          </a:prstGeom>
          <a:ln w="19050">
            <a:solidFill>
              <a:srgbClr val="45311C"/>
            </a:solidFill>
          </a:ln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EF89F8-8AFE-F243-978E-D7429BDBF41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" b="1493"/>
          <a:stretch/>
        </p:blipFill>
        <p:spPr>
          <a:xfrm>
            <a:off x="8714719" y="1786577"/>
            <a:ext cx="3111948" cy="2053215"/>
          </a:xfrm>
          <a:prstGeom prst="rect">
            <a:avLst/>
          </a:prstGeom>
          <a:ln w="19050">
            <a:solidFill>
              <a:srgbClr val="DE7C16"/>
            </a:solidFill>
          </a:ln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A60A3C-9B85-D043-9BEA-F2F4625BA37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" b="2597"/>
          <a:stretch/>
        </p:blipFill>
        <p:spPr>
          <a:xfrm>
            <a:off x="204217" y="437033"/>
            <a:ext cx="2488242" cy="1629487"/>
          </a:xfrm>
          <a:prstGeom prst="rect">
            <a:avLst/>
          </a:prstGeom>
          <a:ln w="19050">
            <a:solidFill>
              <a:srgbClr val="2DB567"/>
            </a:solidFill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39D576-2140-EC40-9A89-43AB06A0540F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672613" y="2813185"/>
            <a:ext cx="2042106" cy="1436598"/>
          </a:xfrm>
          <a:prstGeom prst="line">
            <a:avLst/>
          </a:prstGeom>
          <a:ln w="19050">
            <a:solidFill>
              <a:srgbClr val="DE7C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F6AE596A-7331-AA47-A4A8-77F80992E548}"/>
              </a:ext>
            </a:extLst>
          </p:cNvPr>
          <p:cNvSpPr/>
          <p:nvPr/>
        </p:nvSpPr>
        <p:spPr>
          <a:xfrm>
            <a:off x="6304391" y="4249783"/>
            <a:ext cx="684190" cy="374469"/>
          </a:xfrm>
          <a:prstGeom prst="ellipse">
            <a:avLst/>
          </a:prstGeom>
          <a:noFill/>
          <a:ln w="19050">
            <a:solidFill>
              <a:srgbClr val="DE7C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575F4B-CE7C-334B-8410-91F0359E7637}"/>
              </a:ext>
            </a:extLst>
          </p:cNvPr>
          <p:cNvCxnSpPr>
            <a:cxnSpLocks/>
            <a:stCxn id="10" idx="3"/>
            <a:endCxn id="24" idx="2"/>
          </p:cNvCxnSpPr>
          <p:nvPr/>
        </p:nvCxnSpPr>
        <p:spPr>
          <a:xfrm flipV="1">
            <a:off x="2804513" y="1474236"/>
            <a:ext cx="2789561" cy="3144539"/>
          </a:xfrm>
          <a:prstGeom prst="line">
            <a:avLst/>
          </a:prstGeom>
          <a:ln w="19050">
            <a:solidFill>
              <a:srgbClr val="4531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A9ABC6A8-5734-DF44-8141-4D656020DCCF}"/>
              </a:ext>
            </a:extLst>
          </p:cNvPr>
          <p:cNvSpPr/>
          <p:nvPr/>
        </p:nvSpPr>
        <p:spPr>
          <a:xfrm>
            <a:off x="5594074" y="1287001"/>
            <a:ext cx="684190" cy="374469"/>
          </a:xfrm>
          <a:prstGeom prst="ellipse">
            <a:avLst/>
          </a:prstGeom>
          <a:noFill/>
          <a:ln w="19050">
            <a:solidFill>
              <a:srgbClr val="4531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B21A7A-91F5-6F41-AE01-B29F7D2C05EE}"/>
              </a:ext>
            </a:extLst>
          </p:cNvPr>
          <p:cNvCxnSpPr>
            <a:cxnSpLocks/>
            <a:stCxn id="20" idx="3"/>
            <a:endCxn id="27" idx="2"/>
          </p:cNvCxnSpPr>
          <p:nvPr/>
        </p:nvCxnSpPr>
        <p:spPr>
          <a:xfrm>
            <a:off x="2692459" y="1251777"/>
            <a:ext cx="1236147" cy="114402"/>
          </a:xfrm>
          <a:prstGeom prst="line">
            <a:avLst/>
          </a:prstGeom>
          <a:ln w="19050">
            <a:solidFill>
              <a:srgbClr val="2DB5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82A52DC-54FD-614C-AB94-EA48A528C306}"/>
              </a:ext>
            </a:extLst>
          </p:cNvPr>
          <p:cNvSpPr/>
          <p:nvPr/>
        </p:nvSpPr>
        <p:spPr>
          <a:xfrm>
            <a:off x="3928606" y="1178944"/>
            <a:ext cx="684190" cy="374469"/>
          </a:xfrm>
          <a:prstGeom prst="ellipse">
            <a:avLst/>
          </a:prstGeom>
          <a:noFill/>
          <a:ln w="19050">
            <a:solidFill>
              <a:srgbClr val="2DB5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EA70E4-44BC-1E4D-8A51-7A5BA806AA31}"/>
              </a:ext>
            </a:extLst>
          </p:cNvPr>
          <p:cNvSpPr txBox="1"/>
          <p:nvPr/>
        </p:nvSpPr>
        <p:spPr>
          <a:xfrm>
            <a:off x="971303" y="3415077"/>
            <a:ext cx="1067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Count: 99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3F1EE8-E5AE-6144-B3BF-1A99767E0A28}"/>
              </a:ext>
            </a:extLst>
          </p:cNvPr>
          <p:cNvSpPr txBox="1"/>
          <p:nvPr/>
        </p:nvSpPr>
        <p:spPr>
          <a:xfrm>
            <a:off x="914570" y="83090"/>
            <a:ext cx="1067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Count: 55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837A9A-23BF-FE49-8238-60E1AB233554}"/>
              </a:ext>
            </a:extLst>
          </p:cNvPr>
          <p:cNvSpPr txBox="1"/>
          <p:nvPr/>
        </p:nvSpPr>
        <p:spPr>
          <a:xfrm>
            <a:off x="9664807" y="1431324"/>
            <a:ext cx="1178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Count: 750</a:t>
            </a:r>
          </a:p>
        </p:txBody>
      </p:sp>
    </p:spTree>
    <p:extLst>
      <p:ext uri="{BB962C8B-B14F-4D97-AF65-F5344CB8AC3E}">
        <p14:creationId xmlns:p14="http://schemas.microsoft.com/office/powerpoint/2010/main" val="389742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106035-77F6-415C-AD28-213E30AB0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06" y="6132351"/>
            <a:ext cx="1618138" cy="7256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8491BB-54F6-488A-93A1-63E2A762B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44" y="6132351"/>
            <a:ext cx="1618138" cy="7256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9870CC-46C3-4872-BBA2-8ED10028D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582" y="6132351"/>
            <a:ext cx="1618138" cy="7256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5F1E4F-D170-4951-9D82-3729D0341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720" y="6132350"/>
            <a:ext cx="1618138" cy="7362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CBC0DFB-7647-47F8-A00C-3EBBF2894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858" y="6132350"/>
            <a:ext cx="1618138" cy="7256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4E27E45-EF34-4EAE-BD5C-2F74AC96B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996" y="6132351"/>
            <a:ext cx="1618138" cy="7256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4206B0-FC2C-4A07-942A-64745D220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134" y="6132350"/>
            <a:ext cx="1618138" cy="736237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F5F395A8-D8E1-4E5E-9B0D-ADFFBBF5530A}"/>
              </a:ext>
            </a:extLst>
          </p:cNvPr>
          <p:cNvSpPr txBox="1">
            <a:spLocks/>
          </p:cNvSpPr>
          <p:nvPr/>
        </p:nvSpPr>
        <p:spPr>
          <a:xfrm>
            <a:off x="8549640" y="685800"/>
            <a:ext cx="3200400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kern="1200" cap="none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/>
              <a:t>Decision Tree</a:t>
            </a:r>
          </a:p>
        </p:txBody>
      </p:sp>
      <p:pic>
        <p:nvPicPr>
          <p:cNvPr id="3" name="Picture 3" descr="A picture containing tree&#10;&#10;Description automatically generated">
            <a:extLst>
              <a:ext uri="{FF2B5EF4-FFF2-40B4-BE49-F238E27FC236}">
                <a16:creationId xmlns:a16="http://schemas.microsoft.com/office/drawing/2014/main" id="{0B126F74-EDB8-4717-8023-E6D8F9C5E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37" y="1759456"/>
            <a:ext cx="11490325" cy="45217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DB6B91-785A-4F70-A96D-B542BC2801C9}"/>
              </a:ext>
            </a:extLst>
          </p:cNvPr>
          <p:cNvSpPr txBox="1"/>
          <p:nvPr/>
        </p:nvSpPr>
        <p:spPr>
          <a:xfrm>
            <a:off x="1025525" y="19939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~40% accuracy</a:t>
            </a:r>
          </a:p>
        </p:txBody>
      </p:sp>
    </p:spTree>
    <p:extLst>
      <p:ext uri="{BB962C8B-B14F-4D97-AF65-F5344CB8AC3E}">
        <p14:creationId xmlns:p14="http://schemas.microsoft.com/office/powerpoint/2010/main" val="3587517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106035-77F6-415C-AD28-213E30AB0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06" y="6132351"/>
            <a:ext cx="1618138" cy="7256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8491BB-54F6-488A-93A1-63E2A762B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44" y="6132351"/>
            <a:ext cx="1618138" cy="7256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9870CC-46C3-4872-BBA2-8ED10028D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582" y="6132351"/>
            <a:ext cx="1618138" cy="7256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5F1E4F-D170-4951-9D82-3729D0341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720" y="6132350"/>
            <a:ext cx="1618138" cy="7362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CBC0DFB-7647-47F8-A00C-3EBBF2894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858" y="6132350"/>
            <a:ext cx="1618138" cy="7256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4E27E45-EF34-4EAE-BD5C-2F74AC96B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996" y="6132351"/>
            <a:ext cx="1618138" cy="7256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4206B0-FC2C-4A07-942A-64745D220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134" y="6132350"/>
            <a:ext cx="1618138" cy="736237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F5F395A8-D8E1-4E5E-9B0D-ADFFBBF5530A}"/>
              </a:ext>
            </a:extLst>
          </p:cNvPr>
          <p:cNvSpPr txBox="1">
            <a:spLocks/>
          </p:cNvSpPr>
          <p:nvPr/>
        </p:nvSpPr>
        <p:spPr>
          <a:xfrm>
            <a:off x="8541703" y="550863"/>
            <a:ext cx="3375025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kern="1200" cap="none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/>
              <a:t>CONCLUSIONS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1F84F7-13F6-43A1-8FE8-A5A26596DB09}"/>
              </a:ext>
            </a:extLst>
          </p:cNvPr>
          <p:cNvSpPr txBox="1"/>
          <p:nvPr/>
        </p:nvSpPr>
        <p:spPr>
          <a:xfrm>
            <a:off x="890588" y="1716088"/>
            <a:ext cx="1018857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African Americans/Blacks are disproportionally executed in the state Texas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Harris County, Texas has executed the most inmates in Texas which 126 executions (23%)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The words attorney, brother, and believe appear the most in final statements of executed inmates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Machine learning algorithms CAN determine if statements are remorseful or resentful with high accuracy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The following final statement topics were discovered: showing remorse, religious, very religious, showing appreciation, and talking about family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Final statement topics cannot be predicted with a high level of accuracy</a:t>
            </a: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5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106035-77F6-415C-AD28-213E30AB0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06" y="6132351"/>
            <a:ext cx="1618138" cy="7256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8491BB-54F6-488A-93A1-63E2A762B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44" y="6132351"/>
            <a:ext cx="1618138" cy="7256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9870CC-46C3-4872-BBA2-8ED10028D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582" y="6132351"/>
            <a:ext cx="1618138" cy="7256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5F1E4F-D170-4951-9D82-3729D0341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720" y="6132350"/>
            <a:ext cx="1618138" cy="7362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CBC0DFB-7647-47F8-A00C-3EBBF2894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858" y="6132350"/>
            <a:ext cx="1618138" cy="7256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4E27E45-EF34-4EAE-BD5C-2F74AC96B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996" y="6132351"/>
            <a:ext cx="1618138" cy="7256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4206B0-FC2C-4A07-942A-64745D220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134" y="6132350"/>
            <a:ext cx="1618138" cy="736237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F5F395A8-D8E1-4E5E-9B0D-ADFFBBF5530A}"/>
              </a:ext>
            </a:extLst>
          </p:cNvPr>
          <p:cNvSpPr txBox="1">
            <a:spLocks/>
          </p:cNvSpPr>
          <p:nvPr/>
        </p:nvSpPr>
        <p:spPr>
          <a:xfrm>
            <a:off x="302578" y="34925"/>
            <a:ext cx="3200400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kern="1200" cap="none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/>
              <a:t>Our Why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C5BF6C-3739-4CA5-A9D8-3E5034314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337" y="102451"/>
            <a:ext cx="6624636" cy="32240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00923D-D4C7-4F63-854F-4D73499FAFC7}"/>
              </a:ext>
            </a:extLst>
          </p:cNvPr>
          <p:cNvSpPr txBox="1"/>
          <p:nvPr/>
        </p:nvSpPr>
        <p:spPr>
          <a:xfrm>
            <a:off x="2922587" y="200025"/>
            <a:ext cx="228282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  <a:hlinkClick r:id="rId5"/>
              </a:rPr>
              <a:t>Executions by Race in Texas </a:t>
            </a:r>
            <a:endParaRPr lang="en-US" sz="1200"/>
          </a:p>
        </p:txBody>
      </p:sp>
      <p:pic>
        <p:nvPicPr>
          <p:cNvPr id="6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54CA14F-4517-459C-A440-160FE6C9D3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00" y="3431597"/>
            <a:ext cx="7045324" cy="33285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D0BB07-F2C1-4707-984D-8BC3DA76F81B}"/>
              </a:ext>
            </a:extLst>
          </p:cNvPr>
          <p:cNvSpPr txBox="1"/>
          <p:nvPr/>
        </p:nvSpPr>
        <p:spPr>
          <a:xfrm>
            <a:off x="7121525" y="5748338"/>
            <a:ext cx="48704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  <a:hlinkClick r:id="rId7"/>
              </a:rPr>
              <a:t>Texas Counties by Number of Executions 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5055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106035-77F6-415C-AD28-213E30AB0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06" y="6132351"/>
            <a:ext cx="1618138" cy="7256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8491BB-54F6-488A-93A1-63E2A762B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44" y="6132351"/>
            <a:ext cx="1618138" cy="7256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9870CC-46C3-4872-BBA2-8ED10028D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582" y="6132351"/>
            <a:ext cx="1618138" cy="7256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5F1E4F-D170-4951-9D82-3729D0341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720" y="6132350"/>
            <a:ext cx="1618138" cy="7362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CBC0DFB-7647-47F8-A00C-3EBBF2894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858" y="6132350"/>
            <a:ext cx="1618138" cy="7256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4E27E45-EF34-4EAE-BD5C-2F74AC96B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996" y="6132351"/>
            <a:ext cx="1618138" cy="7256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4206B0-FC2C-4A07-942A-64745D220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134" y="6132350"/>
            <a:ext cx="1618138" cy="736237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F5F395A8-D8E1-4E5E-9B0D-ADFFBBF5530A}"/>
              </a:ext>
            </a:extLst>
          </p:cNvPr>
          <p:cNvSpPr txBox="1">
            <a:spLocks/>
          </p:cNvSpPr>
          <p:nvPr/>
        </p:nvSpPr>
        <p:spPr>
          <a:xfrm>
            <a:off x="8549640" y="685800"/>
            <a:ext cx="3200400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kern="1200" cap="none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/>
              <a:t>Research Questions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C83CE2-BFD1-457F-9AF3-7C7CE739EBEC}"/>
              </a:ext>
            </a:extLst>
          </p:cNvPr>
          <p:cNvSpPr txBox="1"/>
          <p:nvPr/>
        </p:nvSpPr>
        <p:spPr>
          <a:xfrm>
            <a:off x="939800" y="2024592"/>
            <a:ext cx="658600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/>
              <a:t>Are </a:t>
            </a:r>
            <a:r>
              <a:rPr lang="en-US" sz="1400"/>
              <a:t>there issues of inequity, racial or geographic, in Texas execution rates?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B73FC2-B9B8-4FB4-AB60-ACE2602DBEDC}"/>
              </a:ext>
            </a:extLst>
          </p:cNvPr>
          <p:cNvSpPr txBox="1"/>
          <p:nvPr/>
        </p:nvSpPr>
        <p:spPr>
          <a:xfrm>
            <a:off x="914400" y="2422525"/>
            <a:ext cx="61880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/>
              <a:t>Which</a:t>
            </a:r>
            <a:r>
              <a:rPr lang="en-US" sz="1400"/>
              <a:t> words appear the most in final statements of executed prisoners?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6B700D-A565-431B-924E-CA371B85B9BE}"/>
              </a:ext>
            </a:extLst>
          </p:cNvPr>
          <p:cNvSpPr txBox="1"/>
          <p:nvPr/>
        </p:nvSpPr>
        <p:spPr>
          <a:xfrm>
            <a:off x="938213" y="2763838"/>
            <a:ext cx="732313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/>
              <a:t>Can </a:t>
            </a:r>
            <a:r>
              <a:rPr lang="en-US" sz="1400"/>
              <a:t>machine learning algorithms determine if a statement is remorseful or resentful?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0ED6CB-9C1C-4BA3-BA57-7FDD4DE1811F}"/>
              </a:ext>
            </a:extLst>
          </p:cNvPr>
          <p:cNvSpPr txBox="1"/>
          <p:nvPr/>
        </p:nvSpPr>
        <p:spPr>
          <a:xfrm>
            <a:off x="914400" y="3121025"/>
            <a:ext cx="61880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/>
              <a:t>What</a:t>
            </a:r>
            <a:r>
              <a:rPr lang="en-US" sz="1400"/>
              <a:t> are the final statement topics by U.S. region?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D16B9C-315A-4BFA-B712-5F98D5D6BD37}"/>
              </a:ext>
            </a:extLst>
          </p:cNvPr>
          <p:cNvSpPr txBox="1"/>
          <p:nvPr/>
        </p:nvSpPr>
        <p:spPr>
          <a:xfrm>
            <a:off x="938213" y="3509963"/>
            <a:ext cx="671988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/>
              <a:t>Does</a:t>
            </a:r>
            <a:r>
              <a:rPr lang="en-US" sz="1400"/>
              <a:t> location affect the density of remorseful vs. resentful final statements?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B120E2-ED74-4AFF-96AD-213C01E7F66B}"/>
              </a:ext>
            </a:extLst>
          </p:cNvPr>
          <p:cNvSpPr txBox="1"/>
          <p:nvPr/>
        </p:nvSpPr>
        <p:spPr>
          <a:xfrm>
            <a:off x="938213" y="3867150"/>
            <a:ext cx="61880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/>
              <a:t>Can</a:t>
            </a:r>
            <a:r>
              <a:rPr lang="en-US" sz="1400"/>
              <a:t> machine learning be used to predict final statement topics?</a:t>
            </a:r>
          </a:p>
        </p:txBody>
      </p:sp>
    </p:spTree>
    <p:extLst>
      <p:ext uri="{BB962C8B-B14F-4D97-AF65-F5344CB8AC3E}">
        <p14:creationId xmlns:p14="http://schemas.microsoft.com/office/powerpoint/2010/main" val="5364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106035-77F6-415C-AD28-213E30AB0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06" y="6132351"/>
            <a:ext cx="1618138" cy="7256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8491BB-54F6-488A-93A1-63E2A762B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44" y="6132351"/>
            <a:ext cx="1618138" cy="7256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9870CC-46C3-4872-BBA2-8ED10028D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582" y="6132351"/>
            <a:ext cx="1618138" cy="7256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5F1E4F-D170-4951-9D82-3729D0341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720" y="6132350"/>
            <a:ext cx="1618138" cy="7362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CBC0DFB-7647-47F8-A00C-3EBBF2894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858" y="6132350"/>
            <a:ext cx="1618138" cy="7256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4E27E45-EF34-4EAE-BD5C-2F74AC96B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996" y="6132351"/>
            <a:ext cx="1618138" cy="7256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4206B0-FC2C-4A07-942A-64745D220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134" y="6132350"/>
            <a:ext cx="1618138" cy="736237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F5F395A8-D8E1-4E5E-9B0D-ADFFBBF5530A}"/>
              </a:ext>
            </a:extLst>
          </p:cNvPr>
          <p:cNvSpPr txBox="1">
            <a:spLocks/>
          </p:cNvSpPr>
          <p:nvPr/>
        </p:nvSpPr>
        <p:spPr>
          <a:xfrm>
            <a:off x="2477618" y="702578"/>
            <a:ext cx="7236763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kern="1200" cap="none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/>
              <a:t>Machine Learning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3C4A9B-C306-46DD-B390-F94097676E98}"/>
              </a:ext>
            </a:extLst>
          </p:cNvPr>
          <p:cNvSpPr txBox="1"/>
          <p:nvPr/>
        </p:nvSpPr>
        <p:spPr>
          <a:xfrm>
            <a:off x="1358283" y="2707689"/>
            <a:ext cx="8727851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K-Means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Naïve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172901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106035-77F6-415C-AD28-213E30AB0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06" y="6132351"/>
            <a:ext cx="1618138" cy="7256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8491BB-54F6-488A-93A1-63E2A762B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44" y="6132351"/>
            <a:ext cx="1618138" cy="7256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9870CC-46C3-4872-BBA2-8ED10028D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582" y="6132351"/>
            <a:ext cx="1618138" cy="7256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5F1E4F-D170-4951-9D82-3729D0341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720" y="6132350"/>
            <a:ext cx="1618138" cy="7362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CBC0DFB-7647-47F8-A00C-3EBBF2894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858" y="6132350"/>
            <a:ext cx="1618138" cy="7256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4E27E45-EF34-4EAE-BD5C-2F74AC96B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996" y="6132351"/>
            <a:ext cx="1618138" cy="7256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4206B0-FC2C-4A07-942A-64745D220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134" y="6132350"/>
            <a:ext cx="1618138" cy="736237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F5F395A8-D8E1-4E5E-9B0D-ADFFBBF5530A}"/>
              </a:ext>
            </a:extLst>
          </p:cNvPr>
          <p:cNvSpPr txBox="1">
            <a:spLocks/>
          </p:cNvSpPr>
          <p:nvPr/>
        </p:nvSpPr>
        <p:spPr>
          <a:xfrm>
            <a:off x="8549640" y="685800"/>
            <a:ext cx="3200400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kern="1200" cap="none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/>
              <a:t>Clusters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14582-B67A-484E-8D80-BC231B68BE0A}"/>
              </a:ext>
            </a:extLst>
          </p:cNvPr>
          <p:cNvSpPr txBox="1"/>
          <p:nvPr/>
        </p:nvSpPr>
        <p:spPr>
          <a:xfrm>
            <a:off x="1056443" y="2139518"/>
            <a:ext cx="570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Visual Exploration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A6DBA8-E6F1-436A-98EF-096704A5E54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56443" y="2508850"/>
            <a:ext cx="4576445" cy="2343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324DB9-BE47-481A-A38D-641302518D38}"/>
              </a:ext>
            </a:extLst>
          </p:cNvPr>
          <p:cNvSpPr txBox="1"/>
          <p:nvPr/>
        </p:nvSpPr>
        <p:spPr>
          <a:xfrm>
            <a:off x="6764784" y="2139518"/>
            <a:ext cx="5708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 = 3</a:t>
            </a:r>
          </a:p>
          <a:p>
            <a:r>
              <a:rPr lang="en-US"/>
              <a:t>Remorseful * Resentment * Other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677416-0063-439F-AB7E-41311C484A81}"/>
              </a:ext>
            </a:extLst>
          </p:cNvPr>
          <p:cNvSpPr txBox="1"/>
          <p:nvPr/>
        </p:nvSpPr>
        <p:spPr>
          <a:xfrm>
            <a:off x="1056442" y="1493187"/>
            <a:ext cx="570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Text Sentiment Analysis of “Last Statement” </a:t>
            </a:r>
          </a:p>
        </p:txBody>
      </p:sp>
    </p:spTree>
    <p:extLst>
      <p:ext uri="{BB962C8B-B14F-4D97-AF65-F5344CB8AC3E}">
        <p14:creationId xmlns:p14="http://schemas.microsoft.com/office/powerpoint/2010/main" val="1263859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106035-77F6-415C-AD28-213E30AB0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06" y="6132351"/>
            <a:ext cx="1618138" cy="7256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8491BB-54F6-488A-93A1-63E2A762B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44" y="6132351"/>
            <a:ext cx="1618138" cy="7256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9870CC-46C3-4872-BBA2-8ED10028D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582" y="6132351"/>
            <a:ext cx="1618138" cy="7256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5F1E4F-D170-4951-9D82-3729D0341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720" y="6132350"/>
            <a:ext cx="1618138" cy="7362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CBC0DFB-7647-47F8-A00C-3EBBF2894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858" y="6132350"/>
            <a:ext cx="1618138" cy="7256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4E27E45-EF34-4EAE-BD5C-2F74AC96B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996" y="6132351"/>
            <a:ext cx="1618138" cy="7256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4206B0-FC2C-4A07-942A-64745D220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134" y="6132350"/>
            <a:ext cx="1618138" cy="736237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F5F395A8-D8E1-4E5E-9B0D-ADFFBBF5530A}"/>
              </a:ext>
            </a:extLst>
          </p:cNvPr>
          <p:cNvSpPr txBox="1">
            <a:spLocks/>
          </p:cNvSpPr>
          <p:nvPr/>
        </p:nvSpPr>
        <p:spPr>
          <a:xfrm>
            <a:off x="8549640" y="685800"/>
            <a:ext cx="3200400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kern="1200" cap="none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/>
              <a:t>Clusters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324DB9-BE47-481A-A38D-641302518D38}"/>
              </a:ext>
            </a:extLst>
          </p:cNvPr>
          <p:cNvSpPr txBox="1"/>
          <p:nvPr/>
        </p:nvSpPr>
        <p:spPr>
          <a:xfrm>
            <a:off x="1056442" y="2058719"/>
            <a:ext cx="5708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 = 3</a:t>
            </a:r>
          </a:p>
          <a:p>
            <a:r>
              <a:rPr lang="en-US"/>
              <a:t>Remorseful * Resentment * Other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677416-0063-439F-AB7E-41311C484A81}"/>
              </a:ext>
            </a:extLst>
          </p:cNvPr>
          <p:cNvSpPr txBox="1"/>
          <p:nvPr/>
        </p:nvSpPr>
        <p:spPr>
          <a:xfrm>
            <a:off x="1056442" y="1493187"/>
            <a:ext cx="570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Text Sentiment Analysis of “Last Statement”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1FA142-4FF8-4AB7-8D31-000DB679D1EA}"/>
              </a:ext>
            </a:extLst>
          </p:cNvPr>
          <p:cNvSpPr txBox="1"/>
          <p:nvPr/>
        </p:nvSpPr>
        <p:spPr>
          <a:xfrm>
            <a:off x="6764783" y="2058719"/>
            <a:ext cx="420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Principal Component Analysis (PCA)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7E1C5F-4C9B-4399-AC9B-405BAB300EAF}"/>
              </a:ext>
            </a:extLst>
          </p:cNvPr>
          <p:cNvSpPr txBox="1"/>
          <p:nvPr/>
        </p:nvSpPr>
        <p:spPr>
          <a:xfrm>
            <a:off x="6764783" y="2595802"/>
            <a:ext cx="4208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Result of separation: 0.124</a:t>
            </a:r>
          </a:p>
          <a:p>
            <a:r>
              <a:rPr lang="en-US"/>
              <a:t>Overlapping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7F761A-0640-4513-8D98-B3E005CE0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782" y="3242133"/>
            <a:ext cx="5095875" cy="762000"/>
          </a:xfrm>
          <a:prstGeom prst="rect">
            <a:avLst/>
          </a:prstGeom>
        </p:spPr>
      </p:pic>
      <p:pic>
        <p:nvPicPr>
          <p:cNvPr id="6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DF057BA-8999-4B50-8BB9-EFD0290DE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835" y="2663094"/>
            <a:ext cx="5038164" cy="32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106035-77F6-415C-AD28-213E30AB0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06" y="6132351"/>
            <a:ext cx="1618138" cy="7256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8491BB-54F6-488A-93A1-63E2A762B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44" y="6132351"/>
            <a:ext cx="1618138" cy="7256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9870CC-46C3-4872-BBA2-8ED10028D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582" y="6132351"/>
            <a:ext cx="1618138" cy="7256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5F1E4F-D170-4951-9D82-3729D0341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720" y="6132350"/>
            <a:ext cx="1618138" cy="7362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CBC0DFB-7647-47F8-A00C-3EBBF2894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858" y="6132350"/>
            <a:ext cx="1618138" cy="7256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4E27E45-EF34-4EAE-BD5C-2F74AC96B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996" y="6132351"/>
            <a:ext cx="1618138" cy="7256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4206B0-FC2C-4A07-942A-64745D220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134" y="6132350"/>
            <a:ext cx="1618138" cy="736237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F5F395A8-D8E1-4E5E-9B0D-ADFFBBF5530A}"/>
              </a:ext>
            </a:extLst>
          </p:cNvPr>
          <p:cNvSpPr txBox="1">
            <a:spLocks/>
          </p:cNvSpPr>
          <p:nvPr/>
        </p:nvSpPr>
        <p:spPr>
          <a:xfrm>
            <a:off x="8549640" y="685800"/>
            <a:ext cx="3200400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kern="1200" cap="none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/>
              <a:t>Clusters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324DB9-BE47-481A-A38D-641302518D38}"/>
              </a:ext>
            </a:extLst>
          </p:cNvPr>
          <p:cNvSpPr txBox="1"/>
          <p:nvPr/>
        </p:nvSpPr>
        <p:spPr>
          <a:xfrm>
            <a:off x="1056442" y="2058719"/>
            <a:ext cx="570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WSS – Elbow 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677416-0063-439F-AB7E-41311C484A81}"/>
              </a:ext>
            </a:extLst>
          </p:cNvPr>
          <p:cNvSpPr txBox="1"/>
          <p:nvPr/>
        </p:nvSpPr>
        <p:spPr>
          <a:xfrm>
            <a:off x="1056442" y="1493187"/>
            <a:ext cx="570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Text Sentiment Analysis of “Last Statement”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7E1C5F-4C9B-4399-AC9B-405BAB300EAF}"/>
              </a:ext>
            </a:extLst>
          </p:cNvPr>
          <p:cNvSpPr txBox="1"/>
          <p:nvPr/>
        </p:nvSpPr>
        <p:spPr>
          <a:xfrm>
            <a:off x="7173056" y="2058719"/>
            <a:ext cx="420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Clusters: 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958A57-C735-4A83-9BE1-A1B786F9E8F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56442" y="2474749"/>
            <a:ext cx="5913120" cy="365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313653-7D17-420C-B4C3-433CDE4E11AD}"/>
              </a:ext>
            </a:extLst>
          </p:cNvPr>
          <p:cNvSpPr txBox="1"/>
          <p:nvPr/>
        </p:nvSpPr>
        <p:spPr>
          <a:xfrm>
            <a:off x="7173056" y="2477377"/>
            <a:ext cx="2432583" cy="32417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>
                <a:effectLst/>
                <a:latin typeface="Calibri"/>
                <a:ea typeface="Calibri" panose="020F0502020204030204" pitchFamily="34" charset="0"/>
                <a:cs typeface="Times New Roman"/>
              </a:rPr>
              <a:t>Labels</a:t>
            </a:r>
            <a:endParaRPr lang="en-US"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i="1">
                <a:effectLst/>
                <a:latin typeface="Calibri"/>
                <a:ea typeface="Calibri" panose="020F0502020204030204" pitchFamily="34" charset="0"/>
                <a:cs typeface="Times New Roman"/>
              </a:rPr>
              <a:t>Remorseful</a:t>
            </a:r>
            <a:endParaRPr lang="en-US"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i="1">
                <a:effectLst/>
                <a:latin typeface="Calibri"/>
                <a:ea typeface="Calibri" panose="020F0502020204030204" pitchFamily="34" charset="0"/>
                <a:cs typeface="Times New Roman"/>
              </a:rPr>
              <a:t>Resentment</a:t>
            </a:r>
            <a:endParaRPr lang="en-US"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i="1">
                <a:effectLst/>
                <a:latin typeface="Calibri"/>
                <a:ea typeface="Calibri" panose="020F0502020204030204" pitchFamily="34" charset="0"/>
                <a:cs typeface="Times New Roman"/>
              </a:rPr>
              <a:t>Other</a:t>
            </a:r>
            <a:endParaRPr lang="en-US"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i="1">
                <a:effectLst/>
                <a:latin typeface="Calibri"/>
                <a:ea typeface="Calibri" panose="020F0502020204030204" pitchFamily="34" charset="0"/>
                <a:cs typeface="Times New Roman"/>
              </a:rPr>
              <a:t>Innocent</a:t>
            </a:r>
            <a:endParaRPr lang="en-US"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i="1">
                <a:effectLst/>
                <a:latin typeface="Calibri"/>
                <a:ea typeface="Calibri" panose="020F0502020204030204" pitchFamily="34" charset="0"/>
                <a:cs typeface="Times New Roman"/>
              </a:rPr>
              <a:t>Religious</a:t>
            </a:r>
            <a:endParaRPr lang="en-US"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i="1">
                <a:effectLst/>
                <a:latin typeface="Calibri"/>
                <a:ea typeface="Calibri" panose="020F0502020204030204" pitchFamily="34" charset="0"/>
                <a:cs typeface="Times New Roman"/>
              </a:rPr>
              <a:t>Short statement</a:t>
            </a:r>
            <a:endParaRPr lang="en-US"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i="1">
                <a:latin typeface="Calibri"/>
                <a:ea typeface="Calibri" panose="020F0502020204030204" pitchFamily="34" charset="0"/>
                <a:cs typeface="Times New Roman"/>
              </a:rPr>
              <a:t>Appreciative</a:t>
            </a:r>
            <a:endParaRPr lang="en-US" i="1"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i="1">
                <a:effectLst/>
                <a:latin typeface="Calibri"/>
                <a:ea typeface="Calibri" panose="020F0502020204030204" pitchFamily="34" charset="0"/>
                <a:cs typeface="Times New Roman"/>
              </a:rPr>
              <a:t>Mournful</a:t>
            </a:r>
            <a:endParaRPr lang="en-US"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09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106035-77F6-415C-AD28-213E30AB0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06" y="6132351"/>
            <a:ext cx="1618138" cy="7256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8491BB-54F6-488A-93A1-63E2A762B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44" y="6132351"/>
            <a:ext cx="1618138" cy="7256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9870CC-46C3-4872-BBA2-8ED10028D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582" y="6132351"/>
            <a:ext cx="1618138" cy="7256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5F1E4F-D170-4951-9D82-3729D0341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720" y="6132350"/>
            <a:ext cx="1618138" cy="7362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CBC0DFB-7647-47F8-A00C-3EBBF2894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858" y="6132350"/>
            <a:ext cx="1618138" cy="7256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4E27E45-EF34-4EAE-BD5C-2F74AC96B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996" y="6132351"/>
            <a:ext cx="1618138" cy="7256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4206B0-FC2C-4A07-942A-64745D220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134" y="6132350"/>
            <a:ext cx="1618138" cy="736237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F5F395A8-D8E1-4E5E-9B0D-ADFFBBF5530A}"/>
              </a:ext>
            </a:extLst>
          </p:cNvPr>
          <p:cNvSpPr txBox="1">
            <a:spLocks/>
          </p:cNvSpPr>
          <p:nvPr/>
        </p:nvSpPr>
        <p:spPr>
          <a:xfrm>
            <a:off x="8549640" y="685800"/>
            <a:ext cx="3200400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kern="1200" cap="none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/>
              <a:t>Clusters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324DB9-BE47-481A-A38D-641302518D38}"/>
              </a:ext>
            </a:extLst>
          </p:cNvPr>
          <p:cNvSpPr txBox="1"/>
          <p:nvPr/>
        </p:nvSpPr>
        <p:spPr>
          <a:xfrm>
            <a:off x="7658927" y="2053828"/>
            <a:ext cx="570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Hierarchical Clustering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6D5761-0AD8-4AC5-8A8D-EC12EC6C15D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86375" y="0"/>
            <a:ext cx="4450945" cy="61323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4ECB96-C0ED-4815-A2E1-5457F16BD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0127" y="2934653"/>
            <a:ext cx="36576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80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106035-77F6-415C-AD28-213E30AB0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06" y="6132351"/>
            <a:ext cx="1618138" cy="7256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8491BB-54F6-488A-93A1-63E2A762B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44" y="6132351"/>
            <a:ext cx="1618138" cy="7256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9870CC-46C3-4872-BBA2-8ED10028D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582" y="6132351"/>
            <a:ext cx="1618138" cy="7256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5F1E4F-D170-4951-9D82-3729D0341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720" y="6132350"/>
            <a:ext cx="1618138" cy="7362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CBC0DFB-7647-47F8-A00C-3EBBF2894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858" y="6132350"/>
            <a:ext cx="1618138" cy="7256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4E27E45-EF34-4EAE-BD5C-2F74AC96B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996" y="6132351"/>
            <a:ext cx="1618138" cy="7256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4206B0-FC2C-4A07-942A-64745D220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134" y="6132350"/>
            <a:ext cx="1618138" cy="736237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F5F395A8-D8E1-4E5E-9B0D-ADFFBBF5530A}"/>
              </a:ext>
            </a:extLst>
          </p:cNvPr>
          <p:cNvSpPr txBox="1">
            <a:spLocks/>
          </p:cNvSpPr>
          <p:nvPr/>
        </p:nvSpPr>
        <p:spPr>
          <a:xfrm>
            <a:off x="8549640" y="685800"/>
            <a:ext cx="3200400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kern="1200" cap="none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/>
              <a:t>NAÏVE BAYES</a:t>
            </a:r>
          </a:p>
        </p:txBody>
      </p:sp>
      <p:pic>
        <p:nvPicPr>
          <p:cNvPr id="2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499DB18-2D38-4D88-A4B8-CC17752AD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0" y="1300492"/>
            <a:ext cx="8426449" cy="47808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9DD0E4-DF81-49F9-8313-743499E10E1E}"/>
              </a:ext>
            </a:extLst>
          </p:cNvPr>
          <p:cNvSpPr txBox="1"/>
          <p:nvPr/>
        </p:nvSpPr>
        <p:spPr>
          <a:xfrm>
            <a:off x="2938463" y="969962"/>
            <a:ext cx="449738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hlinkClick r:id="rId5"/>
              </a:rPr>
              <a:t>Counties by Remorse and Resenment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EC9E70-DF5F-4021-AE73-1C3FE552CF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2525" y="1814691"/>
            <a:ext cx="2743200" cy="19109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A9A4A5-C371-45D8-AF2B-1E32B9678D88}"/>
              </a:ext>
            </a:extLst>
          </p:cNvPr>
          <p:cNvSpPr txBox="1"/>
          <p:nvPr/>
        </p:nvSpPr>
        <p:spPr>
          <a:xfrm>
            <a:off x="9185275" y="376396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~84% Accuracy</a:t>
            </a:r>
          </a:p>
        </p:txBody>
      </p:sp>
    </p:spTree>
    <p:extLst>
      <p:ext uri="{BB962C8B-B14F-4D97-AF65-F5344CB8AC3E}">
        <p14:creationId xmlns:p14="http://schemas.microsoft.com/office/powerpoint/2010/main" val="3099720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CE2CFC34EB2A49A83A81EB9FBE728D" ma:contentTypeVersion="8" ma:contentTypeDescription="Create a new document." ma:contentTypeScope="" ma:versionID="bde3c006c35c187bb883fb7d0cc67b3e">
  <xsd:schema xmlns:xsd="http://www.w3.org/2001/XMLSchema" xmlns:xs="http://www.w3.org/2001/XMLSchema" xmlns:p="http://schemas.microsoft.com/office/2006/metadata/properties" xmlns:ns2="f9020e2b-4cd7-4c17-ba85-289522e033d5" targetNamespace="http://schemas.microsoft.com/office/2006/metadata/properties" ma:root="true" ma:fieldsID="024deb8cb24699ceb41ff008c49d4897" ns2:_="">
    <xsd:import namespace="f9020e2b-4cd7-4c17-ba85-289522e033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020e2b-4cd7-4c17-ba85-289522e033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228831-2194-4A8B-BF98-83BAC2186A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03C160-89AD-4FB2-A3DC-C0995111AD57}">
  <ds:schemaRefs>
    <ds:schemaRef ds:uri="f9020e2b-4cd7-4c17-ba85-289522e033d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19F3916-0872-48A2-80F1-81CB8FC5D3BD}">
  <ds:schemaRefs>
    <ds:schemaRef ds:uri="f9020e2b-4cd7-4c17-ba85-289522e033d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Wood Type</vt:lpstr>
      <vt:lpstr>Capital Punishment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Punishment</dc:title>
  <dc:creator>Veasna Oum</dc:creator>
  <cp:revision>1</cp:revision>
  <dcterms:created xsi:type="dcterms:W3CDTF">2020-09-04T19:26:11Z</dcterms:created>
  <dcterms:modified xsi:type="dcterms:W3CDTF">2020-09-06T16:51:53Z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0x01010059CE2CFC34EB2A49A83A81EB9FBE728D</vt:lpwstr>
  </property>
</Properties>
</file>