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Urbanist SemiBold"/>
      <p:regular r:id="rId23"/>
      <p:bold r:id="rId24"/>
      <p:italic r:id="rId25"/>
      <p:boldItalic r:id="rId26"/>
    </p:embeddedFont>
    <p:embeddedFont>
      <p:font typeface="Urbanist"/>
      <p:regular r:id="rId27"/>
      <p:bold r:id="rId28"/>
      <p:italic r:id="rId29"/>
      <p:boldItalic r:id="rId30"/>
    </p:embeddedFont>
    <p:embeddedFont>
      <p:font typeface="Urbanist Black"/>
      <p:bold r:id="rId31"/>
      <p:boldItalic r:id="rId32"/>
    </p:embeddedFont>
    <p:embeddedFont>
      <p:font typeface="Rubik"/>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UrbanistSemiBold-bold.fntdata"/><Relationship Id="rId23" Type="http://schemas.openxmlformats.org/officeDocument/2006/relationships/font" Target="fonts/Urbanist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UrbanistSemiBold-boldItalic.fntdata"/><Relationship Id="rId25" Type="http://schemas.openxmlformats.org/officeDocument/2006/relationships/font" Target="fonts/UrbanistSemiBold-italic.fntdata"/><Relationship Id="rId28" Type="http://schemas.openxmlformats.org/officeDocument/2006/relationships/font" Target="fonts/Urbanist-bold.fntdata"/><Relationship Id="rId27" Type="http://schemas.openxmlformats.org/officeDocument/2006/relationships/font" Target="fonts/Urbanis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Urbanist-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UrbanistBlack-bold.fntdata"/><Relationship Id="rId30" Type="http://schemas.openxmlformats.org/officeDocument/2006/relationships/font" Target="fonts/Urbanist-boldItalic.fntdata"/><Relationship Id="rId11" Type="http://schemas.openxmlformats.org/officeDocument/2006/relationships/slide" Target="slides/slide7.xml"/><Relationship Id="rId33" Type="http://schemas.openxmlformats.org/officeDocument/2006/relationships/font" Target="fonts/Rubik-regular.fntdata"/><Relationship Id="rId10" Type="http://schemas.openxmlformats.org/officeDocument/2006/relationships/slide" Target="slides/slide6.xml"/><Relationship Id="rId32" Type="http://schemas.openxmlformats.org/officeDocument/2006/relationships/font" Target="fonts/UrbanistBlack-boldItalic.fntdata"/><Relationship Id="rId13" Type="http://schemas.openxmlformats.org/officeDocument/2006/relationships/slide" Target="slides/slide9.xml"/><Relationship Id="rId35" Type="http://schemas.openxmlformats.org/officeDocument/2006/relationships/font" Target="fonts/Rubik-italic.fntdata"/><Relationship Id="rId12" Type="http://schemas.openxmlformats.org/officeDocument/2006/relationships/slide" Target="slides/slide8.xml"/><Relationship Id="rId34" Type="http://schemas.openxmlformats.org/officeDocument/2006/relationships/font" Target="fonts/Rubik-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Rubik-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551c851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551c851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a1a0bece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a1a0bece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a1e26ebb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a1e26ebb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acb93ae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acb93ae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acb93ae5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acb93ae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6848487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76848487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68484871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768484871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68484871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68484871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830b1a32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830b1a32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68484871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68484871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cd90e6d8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cd90e6d8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c4c99ddf6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c4c99ddf6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9d05ef34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9d05ef34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684848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684848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9d05ef34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9d05ef34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a1a0bec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a1a0bec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a1a0bec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a1a0bec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a1a0bec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a1a0bec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8E3D4"/>
        </a:solidFill>
      </p:bgPr>
    </p:bg>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38330" y="403365"/>
            <a:ext cx="1076958" cy="824400"/>
          </a:xfrm>
          <a:prstGeom prst="rect">
            <a:avLst/>
          </a:prstGeom>
          <a:noFill/>
          <a:ln>
            <a:noFill/>
          </a:ln>
        </p:spPr>
      </p:pic>
      <p:pic>
        <p:nvPicPr>
          <p:cNvPr id="11" name="Google Shape;11;p2"/>
          <p:cNvPicPr preferRelativeResize="0"/>
          <p:nvPr/>
        </p:nvPicPr>
        <p:blipFill>
          <a:blip r:embed="rId3">
            <a:alphaModFix/>
          </a:blip>
          <a:stretch>
            <a:fillRect/>
          </a:stretch>
        </p:blipFill>
        <p:spPr>
          <a:xfrm>
            <a:off x="3254263" y="4337565"/>
            <a:ext cx="2635477" cy="518950"/>
          </a:xfrm>
          <a:prstGeom prst="rect">
            <a:avLst/>
          </a:prstGeom>
          <a:noFill/>
          <a:ln>
            <a:noFill/>
          </a:ln>
        </p:spPr>
      </p:pic>
      <p:pic>
        <p:nvPicPr>
          <p:cNvPr id="12" name="Google Shape;12;p2"/>
          <p:cNvPicPr preferRelativeResize="0"/>
          <p:nvPr/>
        </p:nvPicPr>
        <p:blipFill>
          <a:blip r:embed="rId4">
            <a:alphaModFix/>
          </a:blip>
          <a:stretch>
            <a:fillRect/>
          </a:stretch>
        </p:blipFill>
        <p:spPr>
          <a:xfrm>
            <a:off x="7660579" y="4002409"/>
            <a:ext cx="1076975" cy="676023"/>
          </a:xfrm>
          <a:prstGeom prst="rect">
            <a:avLst/>
          </a:prstGeom>
          <a:noFill/>
          <a:ln>
            <a:noFill/>
          </a:ln>
        </p:spPr>
      </p:pic>
      <p:sp>
        <p:nvSpPr>
          <p:cNvPr id="13" name="Google Shape;13;p2"/>
          <p:cNvSpPr txBox="1"/>
          <p:nvPr>
            <p:ph type="title"/>
          </p:nvPr>
        </p:nvSpPr>
        <p:spPr>
          <a:xfrm>
            <a:off x="2259000" y="1957025"/>
            <a:ext cx="4626000" cy="855300"/>
          </a:xfrm>
          <a:prstGeom prst="rect">
            <a:avLst/>
          </a:prstGeom>
          <a:solidFill>
            <a:srgbClr val="F5FAFF"/>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spcBef>
                <a:spcPts val="0"/>
              </a:spcBef>
              <a:spcAft>
                <a:spcPts val="0"/>
              </a:spcAft>
              <a:buSzPts val="4250"/>
              <a:buFont typeface="Urbanist Black"/>
              <a:buNone/>
              <a:defRPr sz="4250">
                <a:latin typeface="Urbanist Black"/>
                <a:ea typeface="Urbanist Black"/>
                <a:cs typeface="Urbanist Black"/>
                <a:sym typeface="Urbanist Black"/>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 TITRE en rappel">
  <p:cSld name="MAIN_POINT_2">
    <p:bg>
      <p:bgPr>
        <a:solidFill>
          <a:srgbClr val="E8E3D4"/>
        </a:solidFill>
      </p:bgPr>
    </p:bg>
    <p:spTree>
      <p:nvGrpSpPr>
        <p:cNvPr id="63" name="Shape 63"/>
        <p:cNvGrpSpPr/>
        <p:nvPr/>
      </p:nvGrpSpPr>
      <p:grpSpPr>
        <a:xfrm>
          <a:off x="0" y="0"/>
          <a:ext cx="0" cy="0"/>
          <a:chOff x="0" y="0"/>
          <a:chExt cx="0" cy="0"/>
        </a:xfrm>
      </p:grpSpPr>
      <p:sp>
        <p:nvSpPr>
          <p:cNvPr id="64" name="Google Shape;64;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65" name="Google Shape;65;p11"/>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66" name="Google Shape;66;p11"/>
          <p:cNvSpPr txBox="1"/>
          <p:nvPr>
            <p:ph idx="2" type="body"/>
          </p:nvPr>
        </p:nvSpPr>
        <p:spPr>
          <a:xfrm>
            <a:off x="1037400" y="1415425"/>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67" name="Google Shape;67;p11"/>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rt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rtl="0" algn="r">
              <a:spcBef>
                <a:spcPts val="0"/>
              </a:spcBef>
              <a:spcAft>
                <a:spcPts val="0"/>
              </a:spcAft>
              <a:buSzPts val="1200"/>
              <a:buFont typeface="Urbanist Black"/>
              <a:buNone/>
              <a:defRPr sz="1200">
                <a:latin typeface="Urbanist Black"/>
                <a:ea typeface="Urbanist Black"/>
                <a:cs typeface="Urbanist Black"/>
                <a:sym typeface="Urbanist Black"/>
              </a:defRPr>
            </a:lvl2pPr>
            <a:lvl3pPr lvl="2" rtl="0" algn="r">
              <a:spcBef>
                <a:spcPts val="0"/>
              </a:spcBef>
              <a:spcAft>
                <a:spcPts val="0"/>
              </a:spcAft>
              <a:buSzPts val="1200"/>
              <a:buFont typeface="Urbanist Black"/>
              <a:buNone/>
              <a:defRPr sz="1200">
                <a:latin typeface="Urbanist Black"/>
                <a:ea typeface="Urbanist Black"/>
                <a:cs typeface="Urbanist Black"/>
                <a:sym typeface="Urbanist Black"/>
              </a:defRPr>
            </a:lvl3pPr>
            <a:lvl4pPr lvl="3" rtl="0" algn="r">
              <a:spcBef>
                <a:spcPts val="0"/>
              </a:spcBef>
              <a:spcAft>
                <a:spcPts val="0"/>
              </a:spcAft>
              <a:buSzPts val="1200"/>
              <a:buFont typeface="Urbanist Black"/>
              <a:buNone/>
              <a:defRPr sz="1200">
                <a:latin typeface="Urbanist Black"/>
                <a:ea typeface="Urbanist Black"/>
                <a:cs typeface="Urbanist Black"/>
                <a:sym typeface="Urbanist Black"/>
              </a:defRPr>
            </a:lvl4pPr>
            <a:lvl5pPr lvl="4" rtl="0" algn="r">
              <a:spcBef>
                <a:spcPts val="0"/>
              </a:spcBef>
              <a:spcAft>
                <a:spcPts val="0"/>
              </a:spcAft>
              <a:buSzPts val="1200"/>
              <a:buFont typeface="Urbanist Black"/>
              <a:buNone/>
              <a:defRPr sz="1200">
                <a:latin typeface="Urbanist Black"/>
                <a:ea typeface="Urbanist Black"/>
                <a:cs typeface="Urbanist Black"/>
                <a:sym typeface="Urbanist Black"/>
              </a:defRPr>
            </a:lvl5pPr>
            <a:lvl6pPr lvl="5" rtl="0" algn="r">
              <a:spcBef>
                <a:spcPts val="0"/>
              </a:spcBef>
              <a:spcAft>
                <a:spcPts val="0"/>
              </a:spcAft>
              <a:buSzPts val="1200"/>
              <a:buFont typeface="Urbanist Black"/>
              <a:buNone/>
              <a:defRPr sz="1200">
                <a:latin typeface="Urbanist Black"/>
                <a:ea typeface="Urbanist Black"/>
                <a:cs typeface="Urbanist Black"/>
                <a:sym typeface="Urbanist Black"/>
              </a:defRPr>
            </a:lvl6pPr>
            <a:lvl7pPr lvl="6" rtl="0" algn="r">
              <a:spcBef>
                <a:spcPts val="0"/>
              </a:spcBef>
              <a:spcAft>
                <a:spcPts val="0"/>
              </a:spcAft>
              <a:buSzPts val="1200"/>
              <a:buFont typeface="Urbanist Black"/>
              <a:buNone/>
              <a:defRPr sz="1200">
                <a:latin typeface="Urbanist Black"/>
                <a:ea typeface="Urbanist Black"/>
                <a:cs typeface="Urbanist Black"/>
                <a:sym typeface="Urbanist Black"/>
              </a:defRPr>
            </a:lvl7pPr>
            <a:lvl8pPr lvl="7" rtl="0" algn="r">
              <a:spcBef>
                <a:spcPts val="0"/>
              </a:spcBef>
              <a:spcAft>
                <a:spcPts val="0"/>
              </a:spcAft>
              <a:buSzPts val="1200"/>
              <a:buFont typeface="Urbanist Black"/>
              <a:buNone/>
              <a:defRPr sz="1200">
                <a:latin typeface="Urbanist Black"/>
                <a:ea typeface="Urbanist Black"/>
                <a:cs typeface="Urbanist Black"/>
                <a:sym typeface="Urbanist Black"/>
              </a:defRPr>
            </a:lvl8pPr>
            <a:lvl9pPr lvl="8" rtl="0"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pic>
        <p:nvPicPr>
          <p:cNvPr id="68" name="Google Shape;68;p11"/>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69" name="Google Shape;69;p11"/>
          <p:cNvSpPr txBox="1"/>
          <p:nvPr>
            <p:ph idx="3" type="body"/>
          </p:nvPr>
        </p:nvSpPr>
        <p:spPr>
          <a:xfrm>
            <a:off x="4868250" y="1415425"/>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avec Intitulé - TITRE en rappel">
  <p:cSld name="MAIN_POINT_1">
    <p:bg>
      <p:bgPr>
        <a:solidFill>
          <a:srgbClr val="E8E3D4"/>
        </a:solidFill>
      </p:bgPr>
    </p:bg>
    <p:spTree>
      <p:nvGrpSpPr>
        <p:cNvPr id="70" name="Shape 70"/>
        <p:cNvGrpSpPr/>
        <p:nvPr/>
      </p:nvGrpSpPr>
      <p:grpSpPr>
        <a:xfrm>
          <a:off x="0" y="0"/>
          <a:ext cx="0" cy="0"/>
          <a:chOff x="0" y="0"/>
          <a:chExt cx="0" cy="0"/>
        </a:xfrm>
      </p:grpSpPr>
      <p:sp>
        <p:nvSpPr>
          <p:cNvPr id="71" name="Google Shape;7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72" name="Google Shape;72;p12"/>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73" name="Google Shape;73;p12"/>
          <p:cNvSpPr txBox="1"/>
          <p:nvPr>
            <p:ph idx="2" type="body"/>
          </p:nvPr>
        </p:nvSpPr>
        <p:spPr>
          <a:xfrm>
            <a:off x="1037400" y="2036975"/>
            <a:ext cx="3400500" cy="25107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74" name="Google Shape;74;p12"/>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rt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rtl="0" algn="r">
              <a:spcBef>
                <a:spcPts val="0"/>
              </a:spcBef>
              <a:spcAft>
                <a:spcPts val="0"/>
              </a:spcAft>
              <a:buSzPts val="1200"/>
              <a:buFont typeface="Urbanist Black"/>
              <a:buNone/>
              <a:defRPr sz="1200">
                <a:latin typeface="Urbanist Black"/>
                <a:ea typeface="Urbanist Black"/>
                <a:cs typeface="Urbanist Black"/>
                <a:sym typeface="Urbanist Black"/>
              </a:defRPr>
            </a:lvl2pPr>
            <a:lvl3pPr lvl="2" rtl="0" algn="r">
              <a:spcBef>
                <a:spcPts val="0"/>
              </a:spcBef>
              <a:spcAft>
                <a:spcPts val="0"/>
              </a:spcAft>
              <a:buSzPts val="1200"/>
              <a:buFont typeface="Urbanist Black"/>
              <a:buNone/>
              <a:defRPr sz="1200">
                <a:latin typeface="Urbanist Black"/>
                <a:ea typeface="Urbanist Black"/>
                <a:cs typeface="Urbanist Black"/>
                <a:sym typeface="Urbanist Black"/>
              </a:defRPr>
            </a:lvl3pPr>
            <a:lvl4pPr lvl="3" rtl="0" algn="r">
              <a:spcBef>
                <a:spcPts val="0"/>
              </a:spcBef>
              <a:spcAft>
                <a:spcPts val="0"/>
              </a:spcAft>
              <a:buSzPts val="1200"/>
              <a:buFont typeface="Urbanist Black"/>
              <a:buNone/>
              <a:defRPr sz="1200">
                <a:latin typeface="Urbanist Black"/>
                <a:ea typeface="Urbanist Black"/>
                <a:cs typeface="Urbanist Black"/>
                <a:sym typeface="Urbanist Black"/>
              </a:defRPr>
            </a:lvl4pPr>
            <a:lvl5pPr lvl="4" rtl="0" algn="r">
              <a:spcBef>
                <a:spcPts val="0"/>
              </a:spcBef>
              <a:spcAft>
                <a:spcPts val="0"/>
              </a:spcAft>
              <a:buSzPts val="1200"/>
              <a:buFont typeface="Urbanist Black"/>
              <a:buNone/>
              <a:defRPr sz="1200">
                <a:latin typeface="Urbanist Black"/>
                <a:ea typeface="Urbanist Black"/>
                <a:cs typeface="Urbanist Black"/>
                <a:sym typeface="Urbanist Black"/>
              </a:defRPr>
            </a:lvl5pPr>
            <a:lvl6pPr lvl="5" rtl="0" algn="r">
              <a:spcBef>
                <a:spcPts val="0"/>
              </a:spcBef>
              <a:spcAft>
                <a:spcPts val="0"/>
              </a:spcAft>
              <a:buSzPts val="1200"/>
              <a:buFont typeface="Urbanist Black"/>
              <a:buNone/>
              <a:defRPr sz="1200">
                <a:latin typeface="Urbanist Black"/>
                <a:ea typeface="Urbanist Black"/>
                <a:cs typeface="Urbanist Black"/>
                <a:sym typeface="Urbanist Black"/>
              </a:defRPr>
            </a:lvl6pPr>
            <a:lvl7pPr lvl="6" rtl="0" algn="r">
              <a:spcBef>
                <a:spcPts val="0"/>
              </a:spcBef>
              <a:spcAft>
                <a:spcPts val="0"/>
              </a:spcAft>
              <a:buSzPts val="1200"/>
              <a:buFont typeface="Urbanist Black"/>
              <a:buNone/>
              <a:defRPr sz="1200">
                <a:latin typeface="Urbanist Black"/>
                <a:ea typeface="Urbanist Black"/>
                <a:cs typeface="Urbanist Black"/>
                <a:sym typeface="Urbanist Black"/>
              </a:defRPr>
            </a:lvl7pPr>
            <a:lvl8pPr lvl="7" rtl="0" algn="r">
              <a:spcBef>
                <a:spcPts val="0"/>
              </a:spcBef>
              <a:spcAft>
                <a:spcPts val="0"/>
              </a:spcAft>
              <a:buSzPts val="1200"/>
              <a:buFont typeface="Urbanist Black"/>
              <a:buNone/>
              <a:defRPr sz="1200">
                <a:latin typeface="Urbanist Black"/>
                <a:ea typeface="Urbanist Black"/>
                <a:cs typeface="Urbanist Black"/>
                <a:sym typeface="Urbanist Black"/>
              </a:defRPr>
            </a:lvl8pPr>
            <a:lvl9pPr lvl="8" rtl="0"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pic>
        <p:nvPicPr>
          <p:cNvPr id="75" name="Google Shape;75;p12"/>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76" name="Google Shape;76;p12"/>
          <p:cNvSpPr txBox="1"/>
          <p:nvPr>
            <p:ph idx="3" type="body"/>
          </p:nvPr>
        </p:nvSpPr>
        <p:spPr>
          <a:xfrm>
            <a:off x="1037400" y="1479250"/>
            <a:ext cx="3400500" cy="4617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1pPr>
            <a:lvl2pPr indent="-304800" lvl="1" marL="9144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2pPr>
            <a:lvl3pPr indent="-304800" lvl="2" marL="13716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3pPr>
            <a:lvl4pPr indent="-304800" lvl="3" marL="18288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4pPr>
            <a:lvl5pPr indent="-304800" lvl="4" marL="22860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5pPr>
            <a:lvl6pPr indent="-304800" lvl="5" marL="27432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6pPr>
            <a:lvl7pPr indent="-304800" lvl="6" marL="32004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7pPr>
            <a:lvl8pPr indent="-304800" lvl="7" marL="36576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8pPr>
            <a:lvl9pPr indent="-304800" lvl="8" marL="41148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9pPr>
          </a:lstStyle>
          <a:p/>
        </p:txBody>
      </p:sp>
      <p:sp>
        <p:nvSpPr>
          <p:cNvPr id="77" name="Google Shape;77;p12"/>
          <p:cNvSpPr txBox="1"/>
          <p:nvPr>
            <p:ph idx="4" type="body"/>
          </p:nvPr>
        </p:nvSpPr>
        <p:spPr>
          <a:xfrm>
            <a:off x="4999800" y="2036975"/>
            <a:ext cx="3400500" cy="25107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78" name="Google Shape;78;p12"/>
          <p:cNvSpPr txBox="1"/>
          <p:nvPr>
            <p:ph idx="5" type="body"/>
          </p:nvPr>
        </p:nvSpPr>
        <p:spPr>
          <a:xfrm>
            <a:off x="4999800" y="1479250"/>
            <a:ext cx="3400500" cy="4617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1pPr>
            <a:lvl2pPr indent="-304800" lvl="1" marL="9144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2pPr>
            <a:lvl3pPr indent="-304800" lvl="2" marL="13716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3pPr>
            <a:lvl4pPr indent="-304800" lvl="3" marL="18288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4pPr>
            <a:lvl5pPr indent="-304800" lvl="4" marL="22860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5pPr>
            <a:lvl6pPr indent="-304800" lvl="5" marL="27432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6pPr>
            <a:lvl7pPr indent="-304800" lvl="6" marL="32004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7pPr>
            <a:lvl8pPr indent="-304800" lvl="7" marL="36576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8pPr>
            <a:lvl9pPr indent="-304800" lvl="8" marL="41148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ière-plan simple" type="blank">
  <p:cSld name="BLANK">
    <p:bg>
      <p:bgPr>
        <a:solidFill>
          <a:srgbClr val="E8E3D4"/>
        </a:solidFill>
      </p:bgPr>
    </p:bg>
    <p:spTree>
      <p:nvGrpSpPr>
        <p:cNvPr id="79" name="Shape 79"/>
        <p:cNvGrpSpPr/>
        <p:nvPr/>
      </p:nvGrpSpPr>
      <p:grpSpPr>
        <a:xfrm>
          <a:off x="0" y="0"/>
          <a:ext cx="0" cy="0"/>
          <a:chOff x="0" y="0"/>
          <a:chExt cx="0" cy="0"/>
        </a:xfrm>
      </p:grpSpPr>
      <p:pic>
        <p:nvPicPr>
          <p:cNvPr id="80" name="Google Shape;80;p13"/>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81" name="Google Shape;81;p13"/>
          <p:cNvSpPr txBox="1"/>
          <p:nvPr>
            <p:ph idx="12" type="sldNum"/>
          </p:nvPr>
        </p:nvSpPr>
        <p:spPr>
          <a:xfrm>
            <a:off x="102433" y="4663217"/>
            <a:ext cx="548700" cy="393600"/>
          </a:xfrm>
          <a:prstGeom prst="rect">
            <a:avLst/>
          </a:prstGeom>
        </p:spPr>
        <p:txBody>
          <a:bodyPr anchorCtr="0" anchor="ctr" bIns="91425" lIns="91425" spcFirstLastPara="1" rIns="91425" wrap="square" tIns="91425">
            <a:normAutofit/>
          </a:bodyPr>
          <a:lstStyle>
            <a:lvl1pPr lvl="0" rtl="0" algn="l">
              <a:buNone/>
              <a:defRPr>
                <a:solidFill>
                  <a:schemeClr val="dk1"/>
                </a:solidFill>
                <a:latin typeface="Rubik"/>
                <a:ea typeface="Rubik"/>
                <a:cs typeface="Rubik"/>
                <a:sym typeface="Rubik"/>
              </a:defRPr>
            </a:lvl1pPr>
            <a:lvl2pPr lvl="1" rtl="0" algn="l">
              <a:buNone/>
              <a:defRPr>
                <a:solidFill>
                  <a:schemeClr val="dk1"/>
                </a:solidFill>
                <a:latin typeface="Rubik"/>
                <a:ea typeface="Rubik"/>
                <a:cs typeface="Rubik"/>
                <a:sym typeface="Rubik"/>
              </a:defRPr>
            </a:lvl2pPr>
            <a:lvl3pPr lvl="2" rtl="0" algn="l">
              <a:buNone/>
              <a:defRPr>
                <a:solidFill>
                  <a:schemeClr val="dk1"/>
                </a:solidFill>
                <a:latin typeface="Rubik"/>
                <a:ea typeface="Rubik"/>
                <a:cs typeface="Rubik"/>
                <a:sym typeface="Rubik"/>
              </a:defRPr>
            </a:lvl3pPr>
            <a:lvl4pPr lvl="3" rtl="0" algn="l">
              <a:buNone/>
              <a:defRPr>
                <a:solidFill>
                  <a:schemeClr val="dk1"/>
                </a:solidFill>
                <a:latin typeface="Rubik"/>
                <a:ea typeface="Rubik"/>
                <a:cs typeface="Rubik"/>
                <a:sym typeface="Rubik"/>
              </a:defRPr>
            </a:lvl4pPr>
            <a:lvl5pPr lvl="4" rtl="0" algn="l">
              <a:buNone/>
              <a:defRPr>
                <a:solidFill>
                  <a:schemeClr val="dk1"/>
                </a:solidFill>
                <a:latin typeface="Rubik"/>
                <a:ea typeface="Rubik"/>
                <a:cs typeface="Rubik"/>
                <a:sym typeface="Rubik"/>
              </a:defRPr>
            </a:lvl5pPr>
            <a:lvl6pPr lvl="5" rtl="0" algn="l">
              <a:buNone/>
              <a:defRPr>
                <a:solidFill>
                  <a:schemeClr val="dk1"/>
                </a:solidFill>
                <a:latin typeface="Rubik"/>
                <a:ea typeface="Rubik"/>
                <a:cs typeface="Rubik"/>
                <a:sym typeface="Rubik"/>
              </a:defRPr>
            </a:lvl6pPr>
            <a:lvl7pPr lvl="6" rtl="0" algn="l">
              <a:buNone/>
              <a:defRPr>
                <a:solidFill>
                  <a:schemeClr val="dk1"/>
                </a:solidFill>
                <a:latin typeface="Rubik"/>
                <a:ea typeface="Rubik"/>
                <a:cs typeface="Rubik"/>
                <a:sym typeface="Rubik"/>
              </a:defRPr>
            </a:lvl7pPr>
            <a:lvl8pPr lvl="7" rtl="0" algn="l">
              <a:buNone/>
              <a:defRPr>
                <a:solidFill>
                  <a:schemeClr val="dk1"/>
                </a:solidFill>
                <a:latin typeface="Rubik"/>
                <a:ea typeface="Rubik"/>
                <a:cs typeface="Rubik"/>
                <a:sym typeface="Rubik"/>
              </a:defRPr>
            </a:lvl8pPr>
            <a:lvl9pPr lvl="8" rtl="0" algn="l">
              <a:buNone/>
              <a:defRPr>
                <a:solidFill>
                  <a:schemeClr val="dk1"/>
                </a:solidFill>
                <a:latin typeface="Rubik"/>
                <a:ea typeface="Rubik"/>
                <a:cs typeface="Rubik"/>
                <a:sym typeface="Rubik"/>
              </a:defRPr>
            </a:lvl9p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e - TITRE en annonce">
  <p:cSld name="TITLE_AND_BODY_2">
    <p:bg>
      <p:bgPr>
        <a:solidFill>
          <a:srgbClr val="E8E3D4"/>
        </a:solidFill>
      </p:bgPr>
    </p:bg>
    <p:spTree>
      <p:nvGrpSpPr>
        <p:cNvPr id="82" name="Shape 82"/>
        <p:cNvGrpSpPr/>
        <p:nvPr/>
      </p:nvGrpSpPr>
      <p:grpSpPr>
        <a:xfrm>
          <a:off x="0" y="0"/>
          <a:ext cx="0" cy="0"/>
          <a:chOff x="0" y="0"/>
          <a:chExt cx="0" cy="0"/>
        </a:xfrm>
      </p:grpSpPr>
      <p:sp>
        <p:nvSpPr>
          <p:cNvPr id="83" name="Google Shape;83;p14"/>
          <p:cNvSpPr txBox="1"/>
          <p:nvPr>
            <p:ph idx="12" type="sldNum"/>
          </p:nvPr>
        </p:nvSpPr>
        <p:spPr>
          <a:xfrm>
            <a:off x="102433"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9pPr>
          </a:lstStyle>
          <a:p>
            <a:pPr indent="0" lvl="0" marL="0" rtl="0" algn="l">
              <a:spcBef>
                <a:spcPts val="0"/>
              </a:spcBef>
              <a:spcAft>
                <a:spcPts val="0"/>
              </a:spcAft>
              <a:buNone/>
            </a:pPr>
            <a:fld id="{00000000-1234-1234-1234-123412341234}" type="slidenum">
              <a:rPr lang="fr"/>
              <a:t>‹#›</a:t>
            </a:fld>
            <a:endParaRPr/>
          </a:p>
        </p:txBody>
      </p:sp>
      <p:sp>
        <p:nvSpPr>
          <p:cNvPr id="84" name="Google Shape;84;p14"/>
          <p:cNvSpPr txBox="1"/>
          <p:nvPr>
            <p:ph type="title"/>
          </p:nvPr>
        </p:nvSpPr>
        <p:spPr>
          <a:xfrm>
            <a:off x="10987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l">
              <a:lnSpc>
                <a:spcPct val="100000"/>
              </a:lnSpc>
              <a:spcBef>
                <a:spcPts val="0"/>
              </a:spcBef>
              <a:spcAft>
                <a:spcPts val="0"/>
              </a:spcAft>
              <a:buSzPts val="2300"/>
              <a:buFont typeface="Urbanist Black"/>
              <a:buNone/>
              <a:defRPr sz="2300">
                <a:latin typeface="Urbanist Black"/>
                <a:ea typeface="Urbanist Black"/>
                <a:cs typeface="Urbanist Black"/>
                <a:sym typeface="Urbanist Black"/>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5" name="Google Shape;85;p14"/>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lgn="l">
              <a:lnSpc>
                <a:spcPct val="115000"/>
              </a:lnSpc>
              <a:spcBef>
                <a:spcPts val="0"/>
              </a:spcBef>
              <a:spcAft>
                <a:spcPts val="0"/>
              </a:spcAft>
              <a:buClr>
                <a:schemeClr val="dk1"/>
              </a:buClr>
              <a:buSzPts val="1400"/>
              <a:buNone/>
              <a:defRPr>
                <a:solidFill>
                  <a:schemeClr val="dk1"/>
                </a:solidFill>
              </a:defRPr>
            </a:lvl2pPr>
            <a:lvl3pPr lvl="2" rtl="0" algn="l">
              <a:lnSpc>
                <a:spcPct val="115000"/>
              </a:lnSpc>
              <a:spcBef>
                <a:spcPts val="0"/>
              </a:spcBef>
              <a:spcAft>
                <a:spcPts val="0"/>
              </a:spcAft>
              <a:buClr>
                <a:schemeClr val="dk1"/>
              </a:buClr>
              <a:buSzPts val="1400"/>
              <a:buNone/>
              <a:defRPr>
                <a:solidFill>
                  <a:schemeClr val="dk1"/>
                </a:solidFill>
              </a:defRPr>
            </a:lvl3pPr>
            <a:lvl4pPr lvl="3" rtl="0" algn="l">
              <a:lnSpc>
                <a:spcPct val="115000"/>
              </a:lnSpc>
              <a:spcBef>
                <a:spcPts val="0"/>
              </a:spcBef>
              <a:spcAft>
                <a:spcPts val="0"/>
              </a:spcAft>
              <a:buClr>
                <a:schemeClr val="dk1"/>
              </a:buClr>
              <a:buSzPts val="1400"/>
              <a:buNone/>
              <a:defRPr>
                <a:solidFill>
                  <a:schemeClr val="dk1"/>
                </a:solidFill>
              </a:defRPr>
            </a:lvl4pPr>
            <a:lvl5pPr lvl="4" rtl="0" algn="l">
              <a:lnSpc>
                <a:spcPct val="115000"/>
              </a:lnSpc>
              <a:spcBef>
                <a:spcPts val="0"/>
              </a:spcBef>
              <a:spcAft>
                <a:spcPts val="0"/>
              </a:spcAft>
              <a:buClr>
                <a:schemeClr val="dk1"/>
              </a:buClr>
              <a:buSzPts val="1400"/>
              <a:buNone/>
              <a:defRPr>
                <a:solidFill>
                  <a:schemeClr val="dk1"/>
                </a:solidFill>
              </a:defRPr>
            </a:lvl5pPr>
            <a:lvl6pPr lvl="5" rtl="0" algn="l">
              <a:lnSpc>
                <a:spcPct val="115000"/>
              </a:lnSpc>
              <a:spcBef>
                <a:spcPts val="0"/>
              </a:spcBef>
              <a:spcAft>
                <a:spcPts val="0"/>
              </a:spcAft>
              <a:buClr>
                <a:schemeClr val="dk1"/>
              </a:buClr>
              <a:buSzPts val="1400"/>
              <a:buNone/>
              <a:defRPr>
                <a:solidFill>
                  <a:schemeClr val="dk1"/>
                </a:solidFill>
              </a:defRPr>
            </a:lvl6pPr>
            <a:lvl7pPr lvl="6" rtl="0" algn="l">
              <a:lnSpc>
                <a:spcPct val="115000"/>
              </a:lnSpc>
              <a:spcBef>
                <a:spcPts val="0"/>
              </a:spcBef>
              <a:spcAft>
                <a:spcPts val="0"/>
              </a:spcAft>
              <a:buClr>
                <a:schemeClr val="dk1"/>
              </a:buClr>
              <a:buSzPts val="1400"/>
              <a:buNone/>
              <a:defRPr>
                <a:solidFill>
                  <a:schemeClr val="dk1"/>
                </a:solidFill>
              </a:defRPr>
            </a:lvl7pPr>
            <a:lvl8pPr lvl="7" rtl="0" algn="l">
              <a:lnSpc>
                <a:spcPct val="115000"/>
              </a:lnSpc>
              <a:spcBef>
                <a:spcPts val="0"/>
              </a:spcBef>
              <a:spcAft>
                <a:spcPts val="0"/>
              </a:spcAft>
              <a:buClr>
                <a:schemeClr val="dk1"/>
              </a:buClr>
              <a:buSzPts val="1400"/>
              <a:buNone/>
              <a:defRPr>
                <a:solidFill>
                  <a:schemeClr val="dk1"/>
                </a:solidFill>
              </a:defRPr>
            </a:lvl8pPr>
            <a:lvl9pPr lvl="8" rtl="0" algn="l">
              <a:lnSpc>
                <a:spcPct val="115000"/>
              </a:lnSpc>
              <a:spcBef>
                <a:spcPts val="0"/>
              </a:spcBef>
              <a:spcAft>
                <a:spcPts val="0"/>
              </a:spcAft>
              <a:buClr>
                <a:schemeClr val="dk1"/>
              </a:buClr>
              <a:buSzPts val="1400"/>
              <a:buNone/>
              <a:defRPr>
                <a:solidFill>
                  <a:schemeClr val="dk1"/>
                </a:solidFill>
              </a:defRPr>
            </a:lvl9pPr>
          </a:lstStyle>
          <a:p/>
        </p:txBody>
      </p:sp>
      <p:sp>
        <p:nvSpPr>
          <p:cNvPr id="86" name="Google Shape;86;p14"/>
          <p:cNvSpPr txBox="1"/>
          <p:nvPr>
            <p:ph idx="2" type="body"/>
          </p:nvPr>
        </p:nvSpPr>
        <p:spPr>
          <a:xfrm>
            <a:off x="1037400" y="1720225"/>
            <a:ext cx="7076100" cy="1088400"/>
          </a:xfrm>
          <a:prstGeom prst="rect">
            <a:avLst/>
          </a:prstGeom>
          <a:noFill/>
          <a:ln>
            <a:noFill/>
          </a:ln>
        </p:spPr>
        <p:txBody>
          <a:bodyPr anchorCtr="0" anchor="t" bIns="91425" lIns="91425" spcFirstLastPara="1" rIns="91425" wrap="square" tIns="91425">
            <a:normAutofit/>
          </a:bodyPr>
          <a:lstStyle>
            <a:lvl1pPr indent="-295275" lvl="0" marL="4572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pic>
        <p:nvPicPr>
          <p:cNvPr id="87" name="Google Shape;87;p14"/>
          <p:cNvPicPr preferRelativeResize="0"/>
          <p:nvPr/>
        </p:nvPicPr>
        <p:blipFill rotWithShape="1">
          <a:blip r:embed="rId2">
            <a:alphaModFix/>
          </a:blip>
          <a:srcRect b="0" l="0" r="0" t="0"/>
          <a:stretch/>
        </p:blipFill>
        <p:spPr>
          <a:xfrm>
            <a:off x="8548275" y="4547775"/>
            <a:ext cx="443325" cy="443325"/>
          </a:xfrm>
          <a:prstGeom prst="rect">
            <a:avLst/>
          </a:prstGeom>
          <a:noFill/>
          <a:ln>
            <a:noFill/>
          </a:ln>
        </p:spPr>
      </p:pic>
      <p:sp>
        <p:nvSpPr>
          <p:cNvPr id="88" name="Google Shape;88;p14"/>
          <p:cNvSpPr txBox="1"/>
          <p:nvPr>
            <p:ph idx="3" type="body"/>
          </p:nvPr>
        </p:nvSpPr>
        <p:spPr>
          <a:xfrm>
            <a:off x="1045346" y="3604725"/>
            <a:ext cx="7076100" cy="1195800"/>
          </a:xfrm>
          <a:prstGeom prst="rect">
            <a:avLst/>
          </a:prstGeom>
          <a:noFill/>
          <a:ln>
            <a:noFill/>
          </a:ln>
        </p:spPr>
        <p:txBody>
          <a:bodyPr anchorCtr="0" anchor="t" bIns="91425" lIns="91425" spcFirstLastPara="1" rIns="91425" wrap="square" tIns="91425">
            <a:normAutofit/>
          </a:bodyPr>
          <a:lstStyle>
            <a:lvl1pPr indent="-295275" lvl="0" marL="4572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89" name="Google Shape;89;p14"/>
          <p:cNvSpPr txBox="1"/>
          <p:nvPr>
            <p:ph idx="4" type="subTitle"/>
          </p:nvPr>
        </p:nvSpPr>
        <p:spPr>
          <a:xfrm>
            <a:off x="1029975" y="30413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lgn="l">
              <a:lnSpc>
                <a:spcPct val="115000"/>
              </a:lnSpc>
              <a:spcBef>
                <a:spcPts val="0"/>
              </a:spcBef>
              <a:spcAft>
                <a:spcPts val="0"/>
              </a:spcAft>
              <a:buClr>
                <a:schemeClr val="dk1"/>
              </a:buClr>
              <a:buSzPts val="1400"/>
              <a:buNone/>
              <a:defRPr>
                <a:solidFill>
                  <a:schemeClr val="dk1"/>
                </a:solidFill>
              </a:defRPr>
            </a:lvl2pPr>
            <a:lvl3pPr lvl="2" rtl="0" algn="l">
              <a:lnSpc>
                <a:spcPct val="115000"/>
              </a:lnSpc>
              <a:spcBef>
                <a:spcPts val="0"/>
              </a:spcBef>
              <a:spcAft>
                <a:spcPts val="0"/>
              </a:spcAft>
              <a:buClr>
                <a:schemeClr val="dk1"/>
              </a:buClr>
              <a:buSzPts val="1400"/>
              <a:buNone/>
              <a:defRPr>
                <a:solidFill>
                  <a:schemeClr val="dk1"/>
                </a:solidFill>
              </a:defRPr>
            </a:lvl3pPr>
            <a:lvl4pPr lvl="3" rtl="0" algn="l">
              <a:lnSpc>
                <a:spcPct val="115000"/>
              </a:lnSpc>
              <a:spcBef>
                <a:spcPts val="0"/>
              </a:spcBef>
              <a:spcAft>
                <a:spcPts val="0"/>
              </a:spcAft>
              <a:buClr>
                <a:schemeClr val="dk1"/>
              </a:buClr>
              <a:buSzPts val="1400"/>
              <a:buNone/>
              <a:defRPr>
                <a:solidFill>
                  <a:schemeClr val="dk1"/>
                </a:solidFill>
              </a:defRPr>
            </a:lvl4pPr>
            <a:lvl5pPr lvl="4" rtl="0" algn="l">
              <a:lnSpc>
                <a:spcPct val="115000"/>
              </a:lnSpc>
              <a:spcBef>
                <a:spcPts val="0"/>
              </a:spcBef>
              <a:spcAft>
                <a:spcPts val="0"/>
              </a:spcAft>
              <a:buClr>
                <a:schemeClr val="dk1"/>
              </a:buClr>
              <a:buSzPts val="1400"/>
              <a:buNone/>
              <a:defRPr>
                <a:solidFill>
                  <a:schemeClr val="dk1"/>
                </a:solidFill>
              </a:defRPr>
            </a:lvl5pPr>
            <a:lvl6pPr lvl="5" rtl="0" algn="l">
              <a:lnSpc>
                <a:spcPct val="115000"/>
              </a:lnSpc>
              <a:spcBef>
                <a:spcPts val="0"/>
              </a:spcBef>
              <a:spcAft>
                <a:spcPts val="0"/>
              </a:spcAft>
              <a:buClr>
                <a:schemeClr val="dk1"/>
              </a:buClr>
              <a:buSzPts val="1400"/>
              <a:buNone/>
              <a:defRPr>
                <a:solidFill>
                  <a:schemeClr val="dk1"/>
                </a:solidFill>
              </a:defRPr>
            </a:lvl6pPr>
            <a:lvl7pPr lvl="6" rtl="0" algn="l">
              <a:lnSpc>
                <a:spcPct val="115000"/>
              </a:lnSpc>
              <a:spcBef>
                <a:spcPts val="0"/>
              </a:spcBef>
              <a:spcAft>
                <a:spcPts val="0"/>
              </a:spcAft>
              <a:buClr>
                <a:schemeClr val="dk1"/>
              </a:buClr>
              <a:buSzPts val="1400"/>
              <a:buNone/>
              <a:defRPr>
                <a:solidFill>
                  <a:schemeClr val="dk1"/>
                </a:solidFill>
              </a:defRPr>
            </a:lvl7pPr>
            <a:lvl8pPr lvl="7" rtl="0" algn="l">
              <a:lnSpc>
                <a:spcPct val="115000"/>
              </a:lnSpc>
              <a:spcBef>
                <a:spcPts val="0"/>
              </a:spcBef>
              <a:spcAft>
                <a:spcPts val="0"/>
              </a:spcAft>
              <a:buClr>
                <a:schemeClr val="dk1"/>
              </a:buClr>
              <a:buSzPts val="1400"/>
              <a:buNone/>
              <a:defRPr>
                <a:solidFill>
                  <a:schemeClr val="dk1"/>
                </a:solidFill>
              </a:defRPr>
            </a:lvl8pPr>
            <a:lvl9pPr lvl="8" rtl="0" algn="l">
              <a:lnSpc>
                <a:spcPct val="115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solidFill>
          <a:srgbClr val="E8E3D4"/>
        </a:solidFill>
      </p:bgPr>
    </p:bg>
    <p:spTree>
      <p:nvGrpSpPr>
        <p:cNvPr id="90" name="Shape 90"/>
        <p:cNvGrpSpPr/>
        <p:nvPr/>
      </p:nvGrpSpPr>
      <p:grpSpPr>
        <a:xfrm>
          <a:off x="0" y="0"/>
          <a:ext cx="0" cy="0"/>
          <a:chOff x="0" y="0"/>
          <a:chExt cx="0" cy="0"/>
        </a:xfrm>
      </p:grpSpPr>
      <p:pic>
        <p:nvPicPr>
          <p:cNvPr id="91" name="Google Shape;91;p15"/>
          <p:cNvPicPr preferRelativeResize="0"/>
          <p:nvPr/>
        </p:nvPicPr>
        <p:blipFill rotWithShape="1">
          <a:blip r:embed="rId2">
            <a:alphaModFix/>
          </a:blip>
          <a:srcRect b="0" l="0" r="0" t="0"/>
          <a:stretch/>
        </p:blipFill>
        <p:spPr>
          <a:xfrm>
            <a:off x="438330" y="403365"/>
            <a:ext cx="1076958" cy="824400"/>
          </a:xfrm>
          <a:prstGeom prst="rect">
            <a:avLst/>
          </a:prstGeom>
          <a:noFill/>
          <a:ln>
            <a:noFill/>
          </a:ln>
        </p:spPr>
      </p:pic>
      <p:pic>
        <p:nvPicPr>
          <p:cNvPr id="92" name="Google Shape;92;p15"/>
          <p:cNvPicPr preferRelativeResize="0"/>
          <p:nvPr/>
        </p:nvPicPr>
        <p:blipFill rotWithShape="1">
          <a:blip r:embed="rId3">
            <a:alphaModFix/>
          </a:blip>
          <a:srcRect b="0" l="0" r="0" t="0"/>
          <a:stretch/>
        </p:blipFill>
        <p:spPr>
          <a:xfrm>
            <a:off x="3254263" y="4337565"/>
            <a:ext cx="2635477" cy="518950"/>
          </a:xfrm>
          <a:prstGeom prst="rect">
            <a:avLst/>
          </a:prstGeom>
          <a:noFill/>
          <a:ln>
            <a:noFill/>
          </a:ln>
        </p:spPr>
      </p:pic>
      <p:pic>
        <p:nvPicPr>
          <p:cNvPr id="93" name="Google Shape;93;p15"/>
          <p:cNvPicPr preferRelativeResize="0"/>
          <p:nvPr/>
        </p:nvPicPr>
        <p:blipFill rotWithShape="1">
          <a:blip r:embed="rId4">
            <a:alphaModFix/>
          </a:blip>
          <a:srcRect b="0" l="0" r="0" t="0"/>
          <a:stretch/>
        </p:blipFill>
        <p:spPr>
          <a:xfrm>
            <a:off x="7660579" y="4002409"/>
            <a:ext cx="1076975" cy="676023"/>
          </a:xfrm>
          <a:prstGeom prst="rect">
            <a:avLst/>
          </a:prstGeom>
          <a:noFill/>
          <a:ln>
            <a:noFill/>
          </a:ln>
        </p:spPr>
      </p:pic>
      <p:sp>
        <p:nvSpPr>
          <p:cNvPr id="94" name="Google Shape;94;p15"/>
          <p:cNvSpPr txBox="1"/>
          <p:nvPr>
            <p:ph type="title"/>
          </p:nvPr>
        </p:nvSpPr>
        <p:spPr>
          <a:xfrm>
            <a:off x="2259000" y="1957025"/>
            <a:ext cx="4626000" cy="855300"/>
          </a:xfrm>
          <a:prstGeom prst="rect">
            <a:avLst/>
          </a:prstGeom>
          <a:solidFill>
            <a:srgbClr val="F5FAFF"/>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4250"/>
              <a:buFont typeface="Urbanist Black"/>
              <a:buNone/>
              <a:defRPr sz="4250">
                <a:latin typeface="Urbanist Black"/>
                <a:ea typeface="Urbanist Black"/>
                <a:cs typeface="Urbanist Black"/>
                <a:sym typeface="Urbanist Black"/>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type="secHead">
  <p:cSld name="SECTION_HEADER">
    <p:bg>
      <p:bgPr>
        <a:solidFill>
          <a:srgbClr val="E8E3D4"/>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259000" y="1957025"/>
            <a:ext cx="4626000" cy="855300"/>
          </a:xfrm>
          <a:prstGeom prst="rect">
            <a:avLst/>
          </a:prstGeom>
          <a:solidFill>
            <a:srgbClr val="F5FAFF"/>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4250"/>
              <a:buFont typeface="Urbanist Black"/>
              <a:buNone/>
              <a:defRPr sz="4250">
                <a:latin typeface="Urbanist Black"/>
                <a:ea typeface="Urbanist Black"/>
                <a:cs typeface="Urbanist Black"/>
                <a:sym typeface="Urbanist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6" name="Google Shape;16;p3"/>
          <p:cNvPicPr preferRelativeResize="0"/>
          <p:nvPr/>
        </p:nvPicPr>
        <p:blipFill>
          <a:blip r:embed="rId2">
            <a:alphaModFix/>
          </a:blip>
          <a:stretch>
            <a:fillRect/>
          </a:stretch>
        </p:blipFill>
        <p:spPr>
          <a:xfrm>
            <a:off x="8548275" y="4547775"/>
            <a:ext cx="443325" cy="4433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aragraphes - TITRE en annonce" type="tx">
  <p:cSld name="TITLE_AND_BODY">
    <p:bg>
      <p:bgPr>
        <a:solidFill>
          <a:srgbClr val="E8E3D4"/>
        </a:solidFill>
      </p:bgPr>
    </p:bg>
    <p:spTree>
      <p:nvGrpSpPr>
        <p:cNvPr id="17" name="Shape 17"/>
        <p:cNvGrpSpPr/>
        <p:nvPr/>
      </p:nvGrpSpPr>
      <p:grpSpPr>
        <a:xfrm>
          <a:off x="0" y="0"/>
          <a:ext cx="0" cy="0"/>
          <a:chOff x="0" y="0"/>
          <a:chExt cx="0" cy="0"/>
        </a:xfrm>
      </p:grpSpPr>
      <p:sp>
        <p:nvSpPr>
          <p:cNvPr id="18" name="Google Shape;18;p4"/>
          <p:cNvSpPr txBox="1"/>
          <p:nvPr>
            <p:ph idx="12" type="sldNum"/>
          </p:nvPr>
        </p:nvSpPr>
        <p:spPr>
          <a:xfrm>
            <a:off x="102433" y="4663217"/>
            <a:ext cx="548700" cy="393600"/>
          </a:xfrm>
          <a:prstGeom prst="rect">
            <a:avLst/>
          </a:prstGeom>
        </p:spPr>
        <p:txBody>
          <a:bodyPr anchorCtr="0" anchor="ctr" bIns="91425" lIns="91425" spcFirstLastPara="1" rIns="91425" wrap="square" tIns="91425">
            <a:normAutofit/>
          </a:bodyPr>
          <a:lstStyle>
            <a:lvl1pPr lvl="0" algn="l">
              <a:buNone/>
              <a:defRPr>
                <a:solidFill>
                  <a:schemeClr val="dk1"/>
                </a:solidFill>
                <a:latin typeface="Rubik"/>
                <a:ea typeface="Rubik"/>
                <a:cs typeface="Rubik"/>
                <a:sym typeface="Rubik"/>
              </a:defRPr>
            </a:lvl1pPr>
            <a:lvl2pPr lvl="1" algn="l">
              <a:buNone/>
              <a:defRPr>
                <a:solidFill>
                  <a:schemeClr val="dk1"/>
                </a:solidFill>
                <a:latin typeface="Rubik"/>
                <a:ea typeface="Rubik"/>
                <a:cs typeface="Rubik"/>
                <a:sym typeface="Rubik"/>
              </a:defRPr>
            </a:lvl2pPr>
            <a:lvl3pPr lvl="2" algn="l">
              <a:buNone/>
              <a:defRPr>
                <a:solidFill>
                  <a:schemeClr val="dk1"/>
                </a:solidFill>
                <a:latin typeface="Rubik"/>
                <a:ea typeface="Rubik"/>
                <a:cs typeface="Rubik"/>
                <a:sym typeface="Rubik"/>
              </a:defRPr>
            </a:lvl3pPr>
            <a:lvl4pPr lvl="3" algn="l">
              <a:buNone/>
              <a:defRPr>
                <a:solidFill>
                  <a:schemeClr val="dk1"/>
                </a:solidFill>
                <a:latin typeface="Rubik"/>
                <a:ea typeface="Rubik"/>
                <a:cs typeface="Rubik"/>
                <a:sym typeface="Rubik"/>
              </a:defRPr>
            </a:lvl4pPr>
            <a:lvl5pPr lvl="4" algn="l">
              <a:buNone/>
              <a:defRPr>
                <a:solidFill>
                  <a:schemeClr val="dk1"/>
                </a:solidFill>
                <a:latin typeface="Rubik"/>
                <a:ea typeface="Rubik"/>
                <a:cs typeface="Rubik"/>
                <a:sym typeface="Rubik"/>
              </a:defRPr>
            </a:lvl5pPr>
            <a:lvl6pPr lvl="5" algn="l">
              <a:buNone/>
              <a:defRPr>
                <a:solidFill>
                  <a:schemeClr val="dk1"/>
                </a:solidFill>
                <a:latin typeface="Rubik"/>
                <a:ea typeface="Rubik"/>
                <a:cs typeface="Rubik"/>
                <a:sym typeface="Rubik"/>
              </a:defRPr>
            </a:lvl6pPr>
            <a:lvl7pPr lvl="6" algn="l">
              <a:buNone/>
              <a:defRPr>
                <a:solidFill>
                  <a:schemeClr val="dk1"/>
                </a:solidFill>
                <a:latin typeface="Rubik"/>
                <a:ea typeface="Rubik"/>
                <a:cs typeface="Rubik"/>
                <a:sym typeface="Rubik"/>
              </a:defRPr>
            </a:lvl7pPr>
            <a:lvl8pPr lvl="7" algn="l">
              <a:buNone/>
              <a:defRPr>
                <a:solidFill>
                  <a:schemeClr val="dk1"/>
                </a:solidFill>
                <a:latin typeface="Rubik"/>
                <a:ea typeface="Rubik"/>
                <a:cs typeface="Rubik"/>
                <a:sym typeface="Rubik"/>
              </a:defRPr>
            </a:lvl8pPr>
            <a:lvl9pPr lvl="8" algn="l">
              <a:buNone/>
              <a:defRPr>
                <a:solidFill>
                  <a:schemeClr val="dk1"/>
                </a:solidFill>
                <a:latin typeface="Rubik"/>
                <a:ea typeface="Rubik"/>
                <a:cs typeface="Rubik"/>
                <a:sym typeface="Rubik"/>
              </a:defRPr>
            </a:lvl9pPr>
          </a:lstStyle>
          <a:p>
            <a:pPr indent="0" lvl="0" marL="0" rtl="0" algn="l">
              <a:spcBef>
                <a:spcPts val="0"/>
              </a:spcBef>
              <a:spcAft>
                <a:spcPts val="0"/>
              </a:spcAft>
              <a:buNone/>
            </a:pPr>
            <a:fld id="{00000000-1234-1234-1234-123412341234}" type="slidenum">
              <a:rPr lang="fr"/>
              <a:t>‹#›</a:t>
            </a:fld>
            <a:endParaRPr/>
          </a:p>
        </p:txBody>
      </p:sp>
      <p:sp>
        <p:nvSpPr>
          <p:cNvPr id="19" name="Google Shape;19;p4"/>
          <p:cNvSpPr txBox="1"/>
          <p:nvPr>
            <p:ph type="title"/>
          </p:nvPr>
        </p:nvSpPr>
        <p:spPr>
          <a:xfrm>
            <a:off x="10225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300"/>
              <a:buFont typeface="Urbanist Black"/>
              <a:buNone/>
              <a:defRPr sz="2300">
                <a:latin typeface="Urbanist Black"/>
                <a:ea typeface="Urbanist Black"/>
                <a:cs typeface="Urbanist Black"/>
                <a:sym typeface="Urbanist Black"/>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21" name="Google Shape;21;p4"/>
          <p:cNvSpPr txBox="1"/>
          <p:nvPr>
            <p:ph idx="2" type="body"/>
          </p:nvPr>
        </p:nvSpPr>
        <p:spPr>
          <a:xfrm>
            <a:off x="1037400" y="1720225"/>
            <a:ext cx="7076100" cy="10884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pic>
        <p:nvPicPr>
          <p:cNvPr id="22" name="Google Shape;22;p4"/>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23" name="Google Shape;23;p4"/>
          <p:cNvSpPr txBox="1"/>
          <p:nvPr>
            <p:ph idx="3" type="body"/>
          </p:nvPr>
        </p:nvSpPr>
        <p:spPr>
          <a:xfrm>
            <a:off x="1045346" y="3604725"/>
            <a:ext cx="7076100" cy="11958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24" name="Google Shape;24;p4"/>
          <p:cNvSpPr txBox="1"/>
          <p:nvPr>
            <p:ph idx="4" type="subTitle"/>
          </p:nvPr>
        </p:nvSpPr>
        <p:spPr>
          <a:xfrm>
            <a:off x="1029975" y="30413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aragraphe - TITRE en annonce">
  <p:cSld name="TITLE_AND_BODY_1">
    <p:bg>
      <p:bgPr>
        <a:solidFill>
          <a:srgbClr val="E8E3D4"/>
        </a:solidFill>
      </p:bgPr>
    </p:bg>
    <p:spTree>
      <p:nvGrpSpPr>
        <p:cNvPr id="25" name="Shape 25"/>
        <p:cNvGrpSpPr/>
        <p:nvPr/>
      </p:nvGrpSpPr>
      <p:grpSpPr>
        <a:xfrm>
          <a:off x="0" y="0"/>
          <a:ext cx="0" cy="0"/>
          <a:chOff x="0" y="0"/>
          <a:chExt cx="0" cy="0"/>
        </a:xfrm>
      </p:grpSpPr>
      <p:sp>
        <p:nvSpPr>
          <p:cNvPr id="26" name="Google Shape;26;p5"/>
          <p:cNvSpPr txBox="1"/>
          <p:nvPr>
            <p:ph type="title"/>
          </p:nvPr>
        </p:nvSpPr>
        <p:spPr>
          <a:xfrm>
            <a:off x="10225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300"/>
              <a:buFont typeface="Urbanist Black"/>
              <a:buNone/>
              <a:defRPr sz="2300">
                <a:latin typeface="Urbanist Black"/>
                <a:ea typeface="Urbanist Black"/>
                <a:cs typeface="Urbanist Black"/>
                <a:sym typeface="Urbanist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pic>
        <p:nvPicPr>
          <p:cNvPr id="28" name="Google Shape;28;p5"/>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29" name="Google Shape;29;p5"/>
          <p:cNvSpPr txBox="1"/>
          <p:nvPr>
            <p:ph idx="2" type="body"/>
          </p:nvPr>
        </p:nvSpPr>
        <p:spPr>
          <a:xfrm>
            <a:off x="1037400" y="1720225"/>
            <a:ext cx="6999900" cy="30759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 TITRE en annonce">
  <p:cSld name="TITLE_AND_BODY_1_1">
    <p:bg>
      <p:bgPr>
        <a:solidFill>
          <a:srgbClr val="E8E3D4"/>
        </a:soli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10225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300"/>
              <a:buFont typeface="Urbanist Black"/>
              <a:buNone/>
              <a:defRPr sz="2300">
                <a:latin typeface="Urbanist Black"/>
                <a:ea typeface="Urbanist Black"/>
                <a:cs typeface="Urbanist Black"/>
                <a:sym typeface="Urbanist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6"/>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pic>
        <p:nvPicPr>
          <p:cNvPr id="33" name="Google Shape;33;p6"/>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34" name="Google Shape;34;p6"/>
          <p:cNvSpPr txBox="1"/>
          <p:nvPr>
            <p:ph idx="2" type="body"/>
          </p:nvPr>
        </p:nvSpPr>
        <p:spPr>
          <a:xfrm>
            <a:off x="1037400" y="1725452"/>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35" name="Google Shape;35;p6"/>
          <p:cNvSpPr txBox="1"/>
          <p:nvPr>
            <p:ph idx="3" type="body"/>
          </p:nvPr>
        </p:nvSpPr>
        <p:spPr>
          <a:xfrm>
            <a:off x="4715700" y="1725452"/>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 Image - TITRE en annonce">
  <p:cSld name="TITLE_AND_BODY_1_1_1">
    <p:bg>
      <p:bgPr>
        <a:solidFill>
          <a:srgbClr val="E8E3D4"/>
        </a:solidFill>
      </p:bgPr>
    </p:bg>
    <p:spTree>
      <p:nvGrpSpPr>
        <p:cNvPr id="36" name="Shape 36"/>
        <p:cNvGrpSpPr/>
        <p:nvPr/>
      </p:nvGrpSpPr>
      <p:grpSpPr>
        <a:xfrm>
          <a:off x="0" y="0"/>
          <a:ext cx="0" cy="0"/>
          <a:chOff x="0" y="0"/>
          <a:chExt cx="0" cy="0"/>
        </a:xfrm>
      </p:grpSpPr>
      <p:sp>
        <p:nvSpPr>
          <p:cNvPr id="37" name="Google Shape;37;p7"/>
          <p:cNvSpPr txBox="1"/>
          <p:nvPr>
            <p:ph type="title"/>
          </p:nvPr>
        </p:nvSpPr>
        <p:spPr>
          <a:xfrm>
            <a:off x="10225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300"/>
              <a:buFont typeface="Urbanist Black"/>
              <a:buNone/>
              <a:defRPr sz="2300">
                <a:latin typeface="Urbanist Black"/>
                <a:ea typeface="Urbanist Black"/>
                <a:cs typeface="Urbanist Black"/>
                <a:sym typeface="Urbanist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 name="Google Shape;38;p7"/>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pic>
        <p:nvPicPr>
          <p:cNvPr id="39" name="Google Shape;39;p7"/>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40" name="Google Shape;40;p7"/>
          <p:cNvSpPr txBox="1"/>
          <p:nvPr>
            <p:ph idx="2" type="body"/>
          </p:nvPr>
        </p:nvSpPr>
        <p:spPr>
          <a:xfrm>
            <a:off x="1037400" y="1725452"/>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41" name="Google Shape;41;p7"/>
          <p:cNvSpPr/>
          <p:nvPr>
            <p:ph idx="3" type="pic"/>
          </p:nvPr>
        </p:nvSpPr>
        <p:spPr>
          <a:xfrm>
            <a:off x="4715850" y="1725450"/>
            <a:ext cx="3400500" cy="31323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aragraphes - TITRE en rappel" type="twoColTx">
  <p:cSld name="TITLE_AND_TWO_COLUMNS">
    <p:bg>
      <p:bgPr>
        <a:solidFill>
          <a:srgbClr val="E8E3D4"/>
        </a:solidFill>
      </p:bgPr>
    </p:bg>
    <p:spTree>
      <p:nvGrpSpPr>
        <p:cNvPr id="42" name="Shape 42"/>
        <p:cNvGrpSpPr/>
        <p:nvPr/>
      </p:nvGrpSpPr>
      <p:grpSpPr>
        <a:xfrm>
          <a:off x="0" y="0"/>
          <a:ext cx="0" cy="0"/>
          <a:chOff x="0" y="0"/>
          <a:chExt cx="0" cy="0"/>
        </a:xfrm>
      </p:grpSpPr>
      <p:sp>
        <p:nvSpPr>
          <p:cNvPr id="43" name="Google Shape;43;p8"/>
          <p:cNvSpPr txBox="1"/>
          <p:nvPr>
            <p:ph idx="12" type="sldNum"/>
          </p:nvPr>
        </p:nvSpPr>
        <p:spPr>
          <a:xfrm>
            <a:off x="102433" y="4663217"/>
            <a:ext cx="548700" cy="393600"/>
          </a:xfrm>
          <a:prstGeom prst="rect">
            <a:avLst/>
          </a:prstGeom>
        </p:spPr>
        <p:txBody>
          <a:bodyPr anchorCtr="0" anchor="ctr" bIns="91425" lIns="91425" spcFirstLastPara="1" rIns="91425" wrap="square" tIns="91425">
            <a:normAutofit/>
          </a:bodyPr>
          <a:lstStyle>
            <a:lvl1pPr lvl="0" rtl="0" algn="l">
              <a:buNone/>
              <a:defRPr/>
            </a:lvl1pPr>
            <a:lvl2pPr lvl="1" rtl="0" algn="l">
              <a:buNone/>
              <a:defRPr/>
            </a:lvl2pPr>
            <a:lvl3pPr lvl="2" rtl="0" algn="l">
              <a:buNone/>
              <a:defRPr/>
            </a:lvl3pPr>
            <a:lvl4pPr lvl="3" rtl="0" algn="l">
              <a:buNone/>
              <a:defRPr/>
            </a:lvl4pPr>
            <a:lvl5pPr lvl="4" rtl="0" algn="l">
              <a:buNone/>
              <a:defRPr/>
            </a:lvl5pPr>
            <a:lvl6pPr lvl="5" rtl="0" algn="l">
              <a:buNone/>
              <a:defRPr/>
            </a:lvl6pPr>
            <a:lvl7pPr lvl="6" rtl="0" algn="l">
              <a:buNone/>
              <a:defRPr/>
            </a:lvl7pPr>
            <a:lvl8pPr lvl="7" rtl="0" algn="l">
              <a:buNone/>
              <a:defRPr/>
            </a:lvl8pPr>
            <a:lvl9pPr lvl="8" rtl="0" algn="l">
              <a:buNone/>
              <a:defRPr/>
            </a:lvl9pPr>
          </a:lstStyle>
          <a:p>
            <a:pPr indent="0" lvl="0" marL="0" rtl="0" algn="l">
              <a:spcBef>
                <a:spcPts val="0"/>
              </a:spcBef>
              <a:spcAft>
                <a:spcPts val="0"/>
              </a:spcAft>
              <a:buNone/>
            </a:pPr>
            <a:fld id="{00000000-1234-1234-1234-123412341234}" type="slidenum">
              <a:rPr lang="fr"/>
              <a:t>‹#›</a:t>
            </a:fld>
            <a:endParaRPr/>
          </a:p>
        </p:txBody>
      </p:sp>
      <p:pic>
        <p:nvPicPr>
          <p:cNvPr id="44" name="Google Shape;44;p8"/>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45" name="Google Shape;45;p8"/>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algn="r">
              <a:spcBef>
                <a:spcPts val="0"/>
              </a:spcBef>
              <a:spcAft>
                <a:spcPts val="0"/>
              </a:spcAft>
              <a:buSzPts val="1200"/>
              <a:buFont typeface="Urbanist Black"/>
              <a:buNone/>
              <a:defRPr sz="1200">
                <a:latin typeface="Urbanist Black"/>
                <a:ea typeface="Urbanist Black"/>
                <a:cs typeface="Urbanist Black"/>
                <a:sym typeface="Urbanist Black"/>
              </a:defRPr>
            </a:lvl2pPr>
            <a:lvl3pPr lvl="2" algn="r">
              <a:spcBef>
                <a:spcPts val="0"/>
              </a:spcBef>
              <a:spcAft>
                <a:spcPts val="0"/>
              </a:spcAft>
              <a:buSzPts val="1200"/>
              <a:buFont typeface="Urbanist Black"/>
              <a:buNone/>
              <a:defRPr sz="1200">
                <a:latin typeface="Urbanist Black"/>
                <a:ea typeface="Urbanist Black"/>
                <a:cs typeface="Urbanist Black"/>
                <a:sym typeface="Urbanist Black"/>
              </a:defRPr>
            </a:lvl3pPr>
            <a:lvl4pPr lvl="3" algn="r">
              <a:spcBef>
                <a:spcPts val="0"/>
              </a:spcBef>
              <a:spcAft>
                <a:spcPts val="0"/>
              </a:spcAft>
              <a:buSzPts val="1200"/>
              <a:buFont typeface="Urbanist Black"/>
              <a:buNone/>
              <a:defRPr sz="1200">
                <a:latin typeface="Urbanist Black"/>
                <a:ea typeface="Urbanist Black"/>
                <a:cs typeface="Urbanist Black"/>
                <a:sym typeface="Urbanist Black"/>
              </a:defRPr>
            </a:lvl4pPr>
            <a:lvl5pPr lvl="4" algn="r">
              <a:spcBef>
                <a:spcPts val="0"/>
              </a:spcBef>
              <a:spcAft>
                <a:spcPts val="0"/>
              </a:spcAft>
              <a:buSzPts val="1200"/>
              <a:buFont typeface="Urbanist Black"/>
              <a:buNone/>
              <a:defRPr sz="1200">
                <a:latin typeface="Urbanist Black"/>
                <a:ea typeface="Urbanist Black"/>
                <a:cs typeface="Urbanist Black"/>
                <a:sym typeface="Urbanist Black"/>
              </a:defRPr>
            </a:lvl5pPr>
            <a:lvl6pPr lvl="5" algn="r">
              <a:spcBef>
                <a:spcPts val="0"/>
              </a:spcBef>
              <a:spcAft>
                <a:spcPts val="0"/>
              </a:spcAft>
              <a:buSzPts val="1200"/>
              <a:buFont typeface="Urbanist Black"/>
              <a:buNone/>
              <a:defRPr sz="1200">
                <a:latin typeface="Urbanist Black"/>
                <a:ea typeface="Urbanist Black"/>
                <a:cs typeface="Urbanist Black"/>
                <a:sym typeface="Urbanist Black"/>
              </a:defRPr>
            </a:lvl6pPr>
            <a:lvl7pPr lvl="6" algn="r">
              <a:spcBef>
                <a:spcPts val="0"/>
              </a:spcBef>
              <a:spcAft>
                <a:spcPts val="0"/>
              </a:spcAft>
              <a:buSzPts val="1200"/>
              <a:buFont typeface="Urbanist Black"/>
              <a:buNone/>
              <a:defRPr sz="1200">
                <a:latin typeface="Urbanist Black"/>
                <a:ea typeface="Urbanist Black"/>
                <a:cs typeface="Urbanist Black"/>
                <a:sym typeface="Urbanist Black"/>
              </a:defRPr>
            </a:lvl7pPr>
            <a:lvl8pPr lvl="7" algn="r">
              <a:spcBef>
                <a:spcPts val="0"/>
              </a:spcBef>
              <a:spcAft>
                <a:spcPts val="0"/>
              </a:spcAft>
              <a:buSzPts val="1200"/>
              <a:buFont typeface="Urbanist Black"/>
              <a:buNone/>
              <a:defRPr sz="1200">
                <a:latin typeface="Urbanist Black"/>
                <a:ea typeface="Urbanist Black"/>
                <a:cs typeface="Urbanist Black"/>
                <a:sym typeface="Urbanist Black"/>
              </a:defRPr>
            </a:lvl8pPr>
            <a:lvl9pPr lvl="8"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sp>
        <p:nvSpPr>
          <p:cNvPr id="46" name="Google Shape;46;p8"/>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47" name="Google Shape;47;p8"/>
          <p:cNvSpPr txBox="1"/>
          <p:nvPr>
            <p:ph idx="2" type="body"/>
          </p:nvPr>
        </p:nvSpPr>
        <p:spPr>
          <a:xfrm>
            <a:off x="1037400" y="1415425"/>
            <a:ext cx="7076100" cy="13257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48" name="Google Shape;48;p8"/>
          <p:cNvSpPr txBox="1"/>
          <p:nvPr>
            <p:ph idx="3" type="body"/>
          </p:nvPr>
        </p:nvSpPr>
        <p:spPr>
          <a:xfrm>
            <a:off x="1045350" y="3488624"/>
            <a:ext cx="7076100" cy="14070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49" name="Google Shape;49;p8"/>
          <p:cNvSpPr txBox="1"/>
          <p:nvPr>
            <p:ph idx="4" type="subTitle"/>
          </p:nvPr>
        </p:nvSpPr>
        <p:spPr>
          <a:xfrm>
            <a:off x="1029975" y="2925230"/>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aragraphe - TITRE en rappel">
  <p:cSld name="TITLE_AND_TWO_COLUMNS_1">
    <p:bg>
      <p:bgPr>
        <a:solidFill>
          <a:srgbClr val="E8E3D4"/>
        </a:solidFill>
      </p:bgPr>
    </p:bg>
    <p:spTree>
      <p:nvGrpSpPr>
        <p:cNvPr id="50" name="Shape 50"/>
        <p:cNvGrpSpPr/>
        <p:nvPr/>
      </p:nvGrpSpPr>
      <p:grpSpPr>
        <a:xfrm>
          <a:off x="0" y="0"/>
          <a:ext cx="0" cy="0"/>
          <a:chOff x="0" y="0"/>
          <a:chExt cx="0" cy="0"/>
        </a:xfrm>
      </p:grpSpPr>
      <p:sp>
        <p:nvSpPr>
          <p:cNvPr id="51" name="Google Shape;51;p9"/>
          <p:cNvSpPr txBox="1"/>
          <p:nvPr>
            <p:ph idx="12" type="sldNum"/>
          </p:nvPr>
        </p:nvSpPr>
        <p:spPr>
          <a:xfrm>
            <a:off x="102433" y="4663217"/>
            <a:ext cx="548700" cy="393600"/>
          </a:xfrm>
          <a:prstGeom prst="rect">
            <a:avLst/>
          </a:prstGeom>
        </p:spPr>
        <p:txBody>
          <a:bodyPr anchorCtr="0" anchor="ctr" bIns="91425" lIns="91425" spcFirstLastPara="1" rIns="91425" wrap="square" tIns="91425">
            <a:normAutofit/>
          </a:bodyPr>
          <a:lstStyle>
            <a:lvl1pPr lvl="0" rtl="0" algn="l">
              <a:buNone/>
              <a:defRPr/>
            </a:lvl1pPr>
            <a:lvl2pPr lvl="1" rtl="0" algn="l">
              <a:buNone/>
              <a:defRPr/>
            </a:lvl2pPr>
            <a:lvl3pPr lvl="2" rtl="0" algn="l">
              <a:buNone/>
              <a:defRPr/>
            </a:lvl3pPr>
            <a:lvl4pPr lvl="3" rtl="0" algn="l">
              <a:buNone/>
              <a:defRPr/>
            </a:lvl4pPr>
            <a:lvl5pPr lvl="4" rtl="0" algn="l">
              <a:buNone/>
              <a:defRPr/>
            </a:lvl5pPr>
            <a:lvl6pPr lvl="5" rtl="0" algn="l">
              <a:buNone/>
              <a:defRPr/>
            </a:lvl6pPr>
            <a:lvl7pPr lvl="6" rtl="0" algn="l">
              <a:buNone/>
              <a:defRPr/>
            </a:lvl7pPr>
            <a:lvl8pPr lvl="7" rtl="0" algn="l">
              <a:buNone/>
              <a:defRPr/>
            </a:lvl8pPr>
            <a:lvl9pPr lvl="8" rtl="0" algn="l">
              <a:buNone/>
              <a:defRPr/>
            </a:lvl9pPr>
          </a:lstStyle>
          <a:p>
            <a:pPr indent="0" lvl="0" marL="0" rtl="0" algn="l">
              <a:spcBef>
                <a:spcPts val="0"/>
              </a:spcBef>
              <a:spcAft>
                <a:spcPts val="0"/>
              </a:spcAft>
              <a:buNone/>
            </a:pPr>
            <a:fld id="{00000000-1234-1234-1234-123412341234}" type="slidenum">
              <a:rPr lang="fr"/>
              <a:t>‹#›</a:t>
            </a:fld>
            <a:endParaRPr/>
          </a:p>
        </p:txBody>
      </p:sp>
      <p:pic>
        <p:nvPicPr>
          <p:cNvPr id="52" name="Google Shape;52;p9"/>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53" name="Google Shape;53;p9"/>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rt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rtl="0" algn="r">
              <a:spcBef>
                <a:spcPts val="0"/>
              </a:spcBef>
              <a:spcAft>
                <a:spcPts val="0"/>
              </a:spcAft>
              <a:buSzPts val="1200"/>
              <a:buFont typeface="Urbanist Black"/>
              <a:buNone/>
              <a:defRPr sz="1200">
                <a:latin typeface="Urbanist Black"/>
                <a:ea typeface="Urbanist Black"/>
                <a:cs typeface="Urbanist Black"/>
                <a:sym typeface="Urbanist Black"/>
              </a:defRPr>
            </a:lvl2pPr>
            <a:lvl3pPr lvl="2" rtl="0" algn="r">
              <a:spcBef>
                <a:spcPts val="0"/>
              </a:spcBef>
              <a:spcAft>
                <a:spcPts val="0"/>
              </a:spcAft>
              <a:buSzPts val="1200"/>
              <a:buFont typeface="Urbanist Black"/>
              <a:buNone/>
              <a:defRPr sz="1200">
                <a:latin typeface="Urbanist Black"/>
                <a:ea typeface="Urbanist Black"/>
                <a:cs typeface="Urbanist Black"/>
                <a:sym typeface="Urbanist Black"/>
              </a:defRPr>
            </a:lvl3pPr>
            <a:lvl4pPr lvl="3" rtl="0" algn="r">
              <a:spcBef>
                <a:spcPts val="0"/>
              </a:spcBef>
              <a:spcAft>
                <a:spcPts val="0"/>
              </a:spcAft>
              <a:buSzPts val="1200"/>
              <a:buFont typeface="Urbanist Black"/>
              <a:buNone/>
              <a:defRPr sz="1200">
                <a:latin typeface="Urbanist Black"/>
                <a:ea typeface="Urbanist Black"/>
                <a:cs typeface="Urbanist Black"/>
                <a:sym typeface="Urbanist Black"/>
              </a:defRPr>
            </a:lvl4pPr>
            <a:lvl5pPr lvl="4" rtl="0" algn="r">
              <a:spcBef>
                <a:spcPts val="0"/>
              </a:spcBef>
              <a:spcAft>
                <a:spcPts val="0"/>
              </a:spcAft>
              <a:buSzPts val="1200"/>
              <a:buFont typeface="Urbanist Black"/>
              <a:buNone/>
              <a:defRPr sz="1200">
                <a:latin typeface="Urbanist Black"/>
                <a:ea typeface="Urbanist Black"/>
                <a:cs typeface="Urbanist Black"/>
                <a:sym typeface="Urbanist Black"/>
              </a:defRPr>
            </a:lvl5pPr>
            <a:lvl6pPr lvl="5" rtl="0" algn="r">
              <a:spcBef>
                <a:spcPts val="0"/>
              </a:spcBef>
              <a:spcAft>
                <a:spcPts val="0"/>
              </a:spcAft>
              <a:buSzPts val="1200"/>
              <a:buFont typeface="Urbanist Black"/>
              <a:buNone/>
              <a:defRPr sz="1200">
                <a:latin typeface="Urbanist Black"/>
                <a:ea typeface="Urbanist Black"/>
                <a:cs typeface="Urbanist Black"/>
                <a:sym typeface="Urbanist Black"/>
              </a:defRPr>
            </a:lvl6pPr>
            <a:lvl7pPr lvl="6" rtl="0" algn="r">
              <a:spcBef>
                <a:spcPts val="0"/>
              </a:spcBef>
              <a:spcAft>
                <a:spcPts val="0"/>
              </a:spcAft>
              <a:buSzPts val="1200"/>
              <a:buFont typeface="Urbanist Black"/>
              <a:buNone/>
              <a:defRPr sz="1200">
                <a:latin typeface="Urbanist Black"/>
                <a:ea typeface="Urbanist Black"/>
                <a:cs typeface="Urbanist Black"/>
                <a:sym typeface="Urbanist Black"/>
              </a:defRPr>
            </a:lvl7pPr>
            <a:lvl8pPr lvl="7" rtl="0" algn="r">
              <a:spcBef>
                <a:spcPts val="0"/>
              </a:spcBef>
              <a:spcAft>
                <a:spcPts val="0"/>
              </a:spcAft>
              <a:buSzPts val="1200"/>
              <a:buFont typeface="Urbanist Black"/>
              <a:buNone/>
              <a:defRPr sz="1200">
                <a:latin typeface="Urbanist Black"/>
                <a:ea typeface="Urbanist Black"/>
                <a:cs typeface="Urbanist Black"/>
                <a:sym typeface="Urbanist Black"/>
              </a:defRPr>
            </a:lvl8pPr>
            <a:lvl9pPr lvl="8" rtl="0"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sp>
        <p:nvSpPr>
          <p:cNvPr id="54" name="Google Shape;54;p9"/>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5" name="Google Shape;55;p9"/>
          <p:cNvSpPr txBox="1"/>
          <p:nvPr>
            <p:ph idx="2" type="body"/>
          </p:nvPr>
        </p:nvSpPr>
        <p:spPr>
          <a:xfrm>
            <a:off x="1037400" y="1415425"/>
            <a:ext cx="7076100" cy="32478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 Image - TITRE en rappel">
  <p:cSld name="MAIN_POINT">
    <p:bg>
      <p:bgPr>
        <a:solidFill>
          <a:srgbClr val="E8E3D4"/>
        </a:solidFill>
      </p:bgPr>
    </p:bg>
    <p:spTree>
      <p:nvGrpSpPr>
        <p:cNvPr id="56" name="Shape 56"/>
        <p:cNvGrpSpPr/>
        <p:nvPr/>
      </p:nvGrpSpPr>
      <p:grpSpPr>
        <a:xfrm>
          <a:off x="0" y="0"/>
          <a:ext cx="0" cy="0"/>
          <a:chOff x="0" y="0"/>
          <a:chExt cx="0" cy="0"/>
        </a:xfrm>
      </p:grpSpPr>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58" name="Google Shape;58;p10"/>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9" name="Google Shape;59;p10"/>
          <p:cNvSpPr txBox="1"/>
          <p:nvPr>
            <p:ph idx="2" type="body"/>
          </p:nvPr>
        </p:nvSpPr>
        <p:spPr>
          <a:xfrm>
            <a:off x="1037400" y="1415425"/>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60" name="Google Shape;60;p10"/>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rt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rtl="0" algn="r">
              <a:spcBef>
                <a:spcPts val="0"/>
              </a:spcBef>
              <a:spcAft>
                <a:spcPts val="0"/>
              </a:spcAft>
              <a:buSzPts val="1200"/>
              <a:buFont typeface="Urbanist Black"/>
              <a:buNone/>
              <a:defRPr sz="1200">
                <a:latin typeface="Urbanist Black"/>
                <a:ea typeface="Urbanist Black"/>
                <a:cs typeface="Urbanist Black"/>
                <a:sym typeface="Urbanist Black"/>
              </a:defRPr>
            </a:lvl2pPr>
            <a:lvl3pPr lvl="2" rtl="0" algn="r">
              <a:spcBef>
                <a:spcPts val="0"/>
              </a:spcBef>
              <a:spcAft>
                <a:spcPts val="0"/>
              </a:spcAft>
              <a:buSzPts val="1200"/>
              <a:buFont typeface="Urbanist Black"/>
              <a:buNone/>
              <a:defRPr sz="1200">
                <a:latin typeface="Urbanist Black"/>
                <a:ea typeface="Urbanist Black"/>
                <a:cs typeface="Urbanist Black"/>
                <a:sym typeface="Urbanist Black"/>
              </a:defRPr>
            </a:lvl3pPr>
            <a:lvl4pPr lvl="3" rtl="0" algn="r">
              <a:spcBef>
                <a:spcPts val="0"/>
              </a:spcBef>
              <a:spcAft>
                <a:spcPts val="0"/>
              </a:spcAft>
              <a:buSzPts val="1200"/>
              <a:buFont typeface="Urbanist Black"/>
              <a:buNone/>
              <a:defRPr sz="1200">
                <a:latin typeface="Urbanist Black"/>
                <a:ea typeface="Urbanist Black"/>
                <a:cs typeface="Urbanist Black"/>
                <a:sym typeface="Urbanist Black"/>
              </a:defRPr>
            </a:lvl4pPr>
            <a:lvl5pPr lvl="4" rtl="0" algn="r">
              <a:spcBef>
                <a:spcPts val="0"/>
              </a:spcBef>
              <a:spcAft>
                <a:spcPts val="0"/>
              </a:spcAft>
              <a:buSzPts val="1200"/>
              <a:buFont typeface="Urbanist Black"/>
              <a:buNone/>
              <a:defRPr sz="1200">
                <a:latin typeface="Urbanist Black"/>
                <a:ea typeface="Urbanist Black"/>
                <a:cs typeface="Urbanist Black"/>
                <a:sym typeface="Urbanist Black"/>
              </a:defRPr>
            </a:lvl5pPr>
            <a:lvl6pPr lvl="5" rtl="0" algn="r">
              <a:spcBef>
                <a:spcPts val="0"/>
              </a:spcBef>
              <a:spcAft>
                <a:spcPts val="0"/>
              </a:spcAft>
              <a:buSzPts val="1200"/>
              <a:buFont typeface="Urbanist Black"/>
              <a:buNone/>
              <a:defRPr sz="1200">
                <a:latin typeface="Urbanist Black"/>
                <a:ea typeface="Urbanist Black"/>
                <a:cs typeface="Urbanist Black"/>
                <a:sym typeface="Urbanist Black"/>
              </a:defRPr>
            </a:lvl6pPr>
            <a:lvl7pPr lvl="6" rtl="0" algn="r">
              <a:spcBef>
                <a:spcPts val="0"/>
              </a:spcBef>
              <a:spcAft>
                <a:spcPts val="0"/>
              </a:spcAft>
              <a:buSzPts val="1200"/>
              <a:buFont typeface="Urbanist Black"/>
              <a:buNone/>
              <a:defRPr sz="1200">
                <a:latin typeface="Urbanist Black"/>
                <a:ea typeface="Urbanist Black"/>
                <a:cs typeface="Urbanist Black"/>
                <a:sym typeface="Urbanist Black"/>
              </a:defRPr>
            </a:lvl7pPr>
            <a:lvl8pPr lvl="7" rtl="0" algn="r">
              <a:spcBef>
                <a:spcPts val="0"/>
              </a:spcBef>
              <a:spcAft>
                <a:spcPts val="0"/>
              </a:spcAft>
              <a:buSzPts val="1200"/>
              <a:buFont typeface="Urbanist Black"/>
              <a:buNone/>
              <a:defRPr sz="1200">
                <a:latin typeface="Urbanist Black"/>
                <a:ea typeface="Urbanist Black"/>
                <a:cs typeface="Urbanist Black"/>
                <a:sym typeface="Urbanist Black"/>
              </a:defRPr>
            </a:lvl8pPr>
            <a:lvl9pPr lvl="8" rtl="0"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pic>
        <p:nvPicPr>
          <p:cNvPr id="61" name="Google Shape;61;p10"/>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62" name="Google Shape;62;p10"/>
          <p:cNvSpPr/>
          <p:nvPr>
            <p:ph idx="3" type="pic"/>
          </p:nvPr>
        </p:nvSpPr>
        <p:spPr>
          <a:xfrm>
            <a:off x="4868250" y="1415425"/>
            <a:ext cx="3400500" cy="31323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streamlit.io/library/api-referen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treamlit.io/gallery" TargetMode="External"/><Relationship Id="rId4" Type="http://schemas.openxmlformats.org/officeDocument/2006/relationships/hyperlink" Target="https://studio.datascientest.com/project/betpy/" TargetMode="External"/><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p:nvPr/>
        </p:nvSpPr>
        <p:spPr>
          <a:xfrm>
            <a:off x="803575" y="2056500"/>
            <a:ext cx="7424400" cy="13401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ph type="title"/>
          </p:nvPr>
        </p:nvSpPr>
        <p:spPr>
          <a:xfrm>
            <a:off x="935500" y="1704725"/>
            <a:ext cx="7573500" cy="1535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fr" sz="3200">
                <a:solidFill>
                  <a:schemeClr val="accent2"/>
                </a:solidFill>
              </a:rPr>
              <a:t>How to present your Data Science project with</a:t>
            </a:r>
            <a:r>
              <a:rPr lang="fr" sz="3200">
                <a:solidFill>
                  <a:schemeClr val="accent2"/>
                </a:solidFill>
              </a:rPr>
              <a:t> Streamlit ?</a:t>
            </a:r>
            <a:endParaRPr sz="3200">
              <a:solidFill>
                <a:schemeClr val="accent2"/>
              </a:solidFill>
            </a:endParaRPr>
          </a:p>
          <a:p>
            <a:pPr indent="0" lvl="0" marL="0" rtl="0" algn="ctr">
              <a:lnSpc>
                <a:spcPct val="150000"/>
              </a:lnSpc>
              <a:spcBef>
                <a:spcPts val="0"/>
              </a:spcBef>
              <a:spcAft>
                <a:spcPts val="0"/>
              </a:spcAft>
              <a:buNone/>
            </a:pPr>
            <a:r>
              <a:t/>
            </a:r>
            <a:endParaRPr sz="240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58" name="Shape 158"/>
        <p:cNvGrpSpPr/>
        <p:nvPr/>
      </p:nvGrpSpPr>
      <p:grpSpPr>
        <a:xfrm>
          <a:off x="0" y="0"/>
          <a:ext cx="0" cy="0"/>
          <a:chOff x="0" y="0"/>
          <a:chExt cx="0" cy="0"/>
        </a:xfrm>
      </p:grpSpPr>
      <p:sp>
        <p:nvSpPr>
          <p:cNvPr id="159" name="Google Shape;159;p25"/>
          <p:cNvSpPr txBox="1"/>
          <p:nvPr>
            <p:ph idx="1" type="subTitle"/>
          </p:nvPr>
        </p:nvSpPr>
        <p:spPr>
          <a:xfrm>
            <a:off x="986250" y="1489775"/>
            <a:ext cx="7171500" cy="25131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We place ourselves in the context of a property project. The aim is to predict the price of a property based on its characteristics</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To do so, we have access to a "housing.csv" file containing properties data</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Before presenting the project, we have to work on it as usual in a notebook. We follow the classic steps of a Data Science project to do our predictions using Machine Learning</a:t>
            </a:r>
            <a:endParaRPr sz="16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60" name="Google Shape;160;p25"/>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rgbClr val="000000"/>
                </a:solidFill>
                <a:latin typeface="Urbanist Black"/>
                <a:ea typeface="Urbanist Black"/>
                <a:cs typeface="Urbanist Black"/>
                <a:sym typeface="Urbanist Black"/>
              </a:rPr>
              <a:t>		</a:t>
            </a:r>
            <a:r>
              <a:rPr lang="fr" sz="1800">
                <a:latin typeface="Urbanist Black"/>
                <a:ea typeface="Urbanist Black"/>
                <a:cs typeface="Urbanist Black"/>
                <a:sym typeface="Urbanist Black"/>
              </a:rPr>
              <a:t>The project that we want to present with Streamlit :</a:t>
            </a:r>
            <a:endParaRPr sz="1800">
              <a:solidFill>
                <a:srgbClr val="000000"/>
              </a:solidFill>
              <a:latin typeface="Urbanist Black"/>
              <a:ea typeface="Urbanist Black"/>
              <a:cs typeface="Urbanist Black"/>
              <a:sym typeface="Urbanist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65" name="Shape 165"/>
        <p:cNvGrpSpPr/>
        <p:nvPr/>
      </p:nvGrpSpPr>
      <p:grpSpPr>
        <a:xfrm>
          <a:off x="0" y="0"/>
          <a:ext cx="0" cy="0"/>
          <a:chOff x="0" y="0"/>
          <a:chExt cx="0" cy="0"/>
        </a:xfrm>
      </p:grpSpPr>
      <p:sp>
        <p:nvSpPr>
          <p:cNvPr id="166" name="Google Shape;166;p26"/>
          <p:cNvSpPr txBox="1"/>
          <p:nvPr>
            <p:ph idx="1" type="subTitle"/>
          </p:nvPr>
        </p:nvSpPr>
        <p:spPr>
          <a:xfrm>
            <a:off x="986250" y="507825"/>
            <a:ext cx="7171500" cy="344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1600">
                <a:latin typeface="Urbanist SemiBold"/>
                <a:ea typeface="Urbanist SemiBold"/>
                <a:cs typeface="Urbanist SemiBold"/>
                <a:sym typeface="Urbanist SemiBold"/>
              </a:rPr>
              <a:t>Now that we finished working on the project, we can present it to our team or to other teams by using Streamlit</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Step 1 : Install Streamlit using the Terminal command</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Clr>
                <a:schemeClr val="dk1"/>
              </a:buClr>
              <a:buSzPts val="1100"/>
              <a:buFont typeface="Arial"/>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Step 2 : Creation of a streamlit_immobilier.py file on Spyder</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Clr>
                <a:schemeClr val="dk1"/>
              </a:buClr>
              <a:buSzPts val="1100"/>
              <a:buFont typeface="Arial"/>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Step 3 : Adapt our code from the notebook to the file to streamlit_immobilier.py, by including Streamlit commands</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Clr>
                <a:schemeClr val="dk1"/>
              </a:buClr>
              <a:buSzPts val="1100"/>
              <a:buFont typeface="Arial"/>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Step 4 : Use Terminal commands to launch the Streamlit web application</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67" name="Google Shape;167;p26"/>
          <p:cNvSpPr txBox="1"/>
          <p:nvPr/>
        </p:nvSpPr>
        <p:spPr>
          <a:xfrm>
            <a:off x="981450" y="4236975"/>
            <a:ext cx="7181100" cy="465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600">
                <a:latin typeface="Urbanist SemiBold"/>
                <a:ea typeface="Urbanist SemiBold"/>
                <a:cs typeface="Urbanist SemiBold"/>
                <a:sym typeface="Urbanist SemiBold"/>
              </a:rPr>
              <a:t>Streamlit documentation : </a:t>
            </a:r>
            <a:r>
              <a:rPr lang="fr" sz="1600" u="sng">
                <a:solidFill>
                  <a:schemeClr val="hlink"/>
                </a:solidFill>
                <a:latin typeface="Urbanist SemiBold"/>
                <a:ea typeface="Urbanist SemiBold"/>
                <a:cs typeface="Urbanist SemiBold"/>
                <a:sym typeface="Urbanist SemiBold"/>
                <a:hlinkClick r:id="rId3"/>
              </a:rPr>
              <a:t>https://docs.streamlit.io/library/api-reference</a:t>
            </a:r>
            <a:endParaRPr sz="1600">
              <a:latin typeface="Urbanist SemiBold"/>
              <a:ea typeface="Urbanist SemiBold"/>
              <a:cs typeface="Urbanist SemiBold"/>
              <a:sym typeface="Urbanis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71" name="Shape 171"/>
        <p:cNvGrpSpPr/>
        <p:nvPr/>
      </p:nvGrpSpPr>
      <p:grpSpPr>
        <a:xfrm>
          <a:off x="0" y="0"/>
          <a:ext cx="0" cy="0"/>
          <a:chOff x="0" y="0"/>
          <a:chExt cx="0" cy="0"/>
        </a:xfrm>
      </p:grpSpPr>
      <p:sp>
        <p:nvSpPr>
          <p:cNvPr id="172" name="Google Shape;172;p27"/>
          <p:cNvSpPr/>
          <p:nvPr/>
        </p:nvSpPr>
        <p:spPr>
          <a:xfrm>
            <a:off x="1818200" y="2033100"/>
            <a:ext cx="5355000" cy="8553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txBox="1"/>
          <p:nvPr>
            <p:ph type="title"/>
          </p:nvPr>
        </p:nvSpPr>
        <p:spPr>
          <a:xfrm>
            <a:off x="1894500" y="1957025"/>
            <a:ext cx="5355000" cy="8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50"/>
              <a:t>Key points to escape errors in Streamlit</a:t>
            </a:r>
            <a:endParaRPr sz="2450"/>
          </a:p>
        </p:txBody>
      </p:sp>
      <p:pic>
        <p:nvPicPr>
          <p:cNvPr id="174" name="Google Shape;174;p27"/>
          <p:cNvPicPr preferRelativeResize="0"/>
          <p:nvPr/>
        </p:nvPicPr>
        <p:blipFill>
          <a:blip r:embed="rId3">
            <a:alphaModFix/>
          </a:blip>
          <a:stretch>
            <a:fillRect/>
          </a:stretch>
        </p:blipFill>
        <p:spPr>
          <a:xfrm>
            <a:off x="475625" y="384026"/>
            <a:ext cx="1342575" cy="10816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78" name="Shape 178"/>
        <p:cNvGrpSpPr/>
        <p:nvPr/>
      </p:nvGrpSpPr>
      <p:grpSpPr>
        <a:xfrm>
          <a:off x="0" y="0"/>
          <a:ext cx="0" cy="0"/>
          <a:chOff x="0" y="0"/>
          <a:chExt cx="0" cy="0"/>
        </a:xfrm>
      </p:grpSpPr>
      <p:sp>
        <p:nvSpPr>
          <p:cNvPr id="179" name="Google Shape;179;p28"/>
          <p:cNvSpPr txBox="1"/>
          <p:nvPr>
            <p:ph idx="1" type="subTitle"/>
          </p:nvPr>
        </p:nvSpPr>
        <p:spPr>
          <a:xfrm>
            <a:off x="986250" y="1489775"/>
            <a:ext cx="7171500" cy="33546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install Streamlit in the correct place (especially correct Python environment)</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rPr lang="fr" sz="1600">
                <a:latin typeface="Urbanist SemiBold"/>
                <a:ea typeface="Urbanist SemiBold"/>
                <a:cs typeface="Urbanist SemiBold"/>
                <a:sym typeface="Urbanist SemiBold"/>
              </a:rPr>
              <a:t>-&gt; pip freeze on your Python environment</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check that all the files are in the same folder : Streamlit .py file, csv files for the dataframes, joblib files for the saved models</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pay attention to the use of </a:t>
            </a:r>
            <a:r>
              <a:rPr lang="fr" sz="1600">
                <a:latin typeface="Urbanist SemiBold"/>
                <a:ea typeface="Urbanist SemiBold"/>
                <a:cs typeface="Urbanist SemiBold"/>
                <a:sym typeface="Urbanist SemiBold"/>
              </a:rPr>
              <a:t>VSCode (VSCode from Anaconda or not ? Terminal running the Streamlit .py file in the correct root directory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pay attention to the packages dependencies and versions</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rPr lang="fr" sz="1600">
                <a:latin typeface="Urbanist SemiBold"/>
                <a:ea typeface="Urbanist SemiBold"/>
                <a:cs typeface="Urbanist SemiBold"/>
                <a:sym typeface="Urbanist SemiBold"/>
              </a:rPr>
              <a:t>-&gt; Matplotlib : install Streamlit may unlink Matplotlib to any GUI backends depending on its version (pip install pyqt5)</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rPr lang="fr" sz="1600">
                <a:latin typeface="Urbanist SemiBold"/>
                <a:ea typeface="Urbanist SemiBold"/>
                <a:cs typeface="Urbanist SemiBold"/>
                <a:sym typeface="Urbanist SemiBold"/>
              </a:rPr>
              <a:t>-&gt; Matplotlib : requirements.txt file on the main branch of the GitHub repository</a:t>
            </a:r>
            <a:endParaRPr sz="16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80" name="Google Shape;180;p28"/>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rgbClr val="000000"/>
                </a:solidFill>
                <a:latin typeface="Urbanist Black"/>
                <a:ea typeface="Urbanist Black"/>
                <a:cs typeface="Urbanist Black"/>
                <a:sym typeface="Urbanist Black"/>
              </a:rPr>
              <a:t>		</a:t>
            </a:r>
            <a:r>
              <a:rPr lang="fr" sz="1800">
                <a:latin typeface="Urbanist Black"/>
                <a:ea typeface="Urbanist Black"/>
                <a:cs typeface="Urbanist Black"/>
                <a:sym typeface="Urbanist Black"/>
              </a:rPr>
              <a:t>Key points to escape errors in Streamlit :</a:t>
            </a:r>
            <a:endParaRPr sz="1800">
              <a:solidFill>
                <a:srgbClr val="000000"/>
              </a:solidFill>
              <a:latin typeface="Urbanist Black"/>
              <a:ea typeface="Urbanist Black"/>
              <a:cs typeface="Urbanist Black"/>
              <a:sym typeface="Urbanist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85" name="Shape 185"/>
        <p:cNvGrpSpPr/>
        <p:nvPr/>
      </p:nvGrpSpPr>
      <p:grpSpPr>
        <a:xfrm>
          <a:off x="0" y="0"/>
          <a:ext cx="0" cy="0"/>
          <a:chOff x="0" y="0"/>
          <a:chExt cx="0" cy="0"/>
        </a:xfrm>
      </p:grpSpPr>
      <p:sp>
        <p:nvSpPr>
          <p:cNvPr id="186" name="Google Shape;186;p29"/>
          <p:cNvSpPr/>
          <p:nvPr/>
        </p:nvSpPr>
        <p:spPr>
          <a:xfrm>
            <a:off x="1818200" y="2033100"/>
            <a:ext cx="5355000" cy="8553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txBox="1"/>
          <p:nvPr>
            <p:ph type="title"/>
          </p:nvPr>
        </p:nvSpPr>
        <p:spPr>
          <a:xfrm>
            <a:off x="1894500" y="1957025"/>
            <a:ext cx="5355000" cy="8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50"/>
              <a:t>How to share your Streamlit web application ?</a:t>
            </a:r>
            <a:endParaRPr sz="2450"/>
          </a:p>
        </p:txBody>
      </p:sp>
      <p:pic>
        <p:nvPicPr>
          <p:cNvPr id="188" name="Google Shape;188;p29"/>
          <p:cNvPicPr preferRelativeResize="0"/>
          <p:nvPr/>
        </p:nvPicPr>
        <p:blipFill>
          <a:blip r:embed="rId3">
            <a:alphaModFix/>
          </a:blip>
          <a:stretch>
            <a:fillRect/>
          </a:stretch>
        </p:blipFill>
        <p:spPr>
          <a:xfrm>
            <a:off x="475625" y="384026"/>
            <a:ext cx="1342575" cy="10816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92" name="Shape 192"/>
        <p:cNvGrpSpPr/>
        <p:nvPr/>
      </p:nvGrpSpPr>
      <p:grpSpPr>
        <a:xfrm>
          <a:off x="0" y="0"/>
          <a:ext cx="0" cy="0"/>
          <a:chOff x="0" y="0"/>
          <a:chExt cx="0" cy="0"/>
        </a:xfrm>
      </p:grpSpPr>
      <p:sp>
        <p:nvSpPr>
          <p:cNvPr id="193" name="Google Shape;193;p30"/>
          <p:cNvSpPr txBox="1"/>
          <p:nvPr>
            <p:ph idx="1" type="subTitle"/>
          </p:nvPr>
        </p:nvSpPr>
        <p:spPr>
          <a:xfrm>
            <a:off x="986250" y="1489775"/>
            <a:ext cx="7171500" cy="25131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b="1" lang="fr" sz="2200">
                <a:latin typeface="Urbanist"/>
                <a:ea typeface="Urbanist"/>
                <a:cs typeface="Urbanist"/>
                <a:sym typeface="Urbanist"/>
              </a:rPr>
              <a:t>1st option : continue to work locally by sending the .py file to someone who knows Anaconda and Terminal commands</a:t>
            </a:r>
            <a:endParaRPr sz="22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2200">
              <a:latin typeface="Urbanist SemiBold"/>
              <a:ea typeface="Urbanist SemiBold"/>
              <a:cs typeface="Urbanist SemiBold"/>
              <a:sym typeface="Urbanist SemiBold"/>
            </a:endParaRPr>
          </a:p>
          <a:p>
            <a:pPr indent="-368300" lvl="0" marL="457200" rtl="0" algn="l">
              <a:lnSpc>
                <a:spcPct val="100000"/>
              </a:lnSpc>
              <a:spcBef>
                <a:spcPts val="0"/>
              </a:spcBef>
              <a:spcAft>
                <a:spcPts val="0"/>
              </a:spcAft>
              <a:buSzPts val="2200"/>
              <a:buFont typeface="Urbanist SemiBold"/>
              <a:buChar char="-"/>
            </a:pPr>
            <a:r>
              <a:rPr b="1" lang="fr" sz="2200">
                <a:latin typeface="Urbanist"/>
                <a:ea typeface="Urbanist"/>
                <a:cs typeface="Urbanist"/>
                <a:sym typeface="Urbanist"/>
              </a:rPr>
              <a:t>2nd option : host the application on the Streamlit Cloud (https://streamlit.io/cloud)</a:t>
            </a:r>
            <a:endParaRPr sz="22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94" name="Google Shape;194;p30"/>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latin typeface="Urbanist Black"/>
                <a:ea typeface="Urbanist Black"/>
                <a:cs typeface="Urbanist Black"/>
                <a:sym typeface="Urbanist Black"/>
              </a:rPr>
              <a:t>					Streamlit sharing :</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99" name="Shape 199"/>
        <p:cNvGrpSpPr/>
        <p:nvPr/>
      </p:nvGrpSpPr>
      <p:grpSpPr>
        <a:xfrm>
          <a:off x="0" y="0"/>
          <a:ext cx="0" cy="0"/>
          <a:chOff x="0" y="0"/>
          <a:chExt cx="0" cy="0"/>
        </a:xfrm>
      </p:grpSpPr>
      <p:sp>
        <p:nvSpPr>
          <p:cNvPr id="200" name="Google Shape;200;p31"/>
          <p:cNvSpPr txBox="1"/>
          <p:nvPr>
            <p:ph idx="1" type="subTitle"/>
          </p:nvPr>
        </p:nvSpPr>
        <p:spPr>
          <a:xfrm>
            <a:off x="986250" y="1213775"/>
            <a:ext cx="7171500" cy="338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Urbanist"/>
              <a:buChar char="-"/>
            </a:pPr>
            <a:r>
              <a:rPr b="1" lang="fr">
                <a:latin typeface="Urbanist"/>
                <a:ea typeface="Urbanist"/>
                <a:cs typeface="Urbanist"/>
                <a:sym typeface="Urbanist"/>
              </a:rPr>
              <a:t>Streamlit Cloud : allows to easily share a Streamlit web application (especially with people who do not know how to use the Terminal of commands)</a:t>
            </a:r>
            <a:endParaRPr b="1">
              <a:latin typeface="Urbanist"/>
              <a:ea typeface="Urbanist"/>
              <a:cs typeface="Urbanist"/>
              <a:sym typeface="Urbanist"/>
            </a:endParaRPr>
          </a:p>
          <a:p>
            <a:pPr indent="-342900" lvl="0" marL="457200" rtl="0" algn="l">
              <a:spcBef>
                <a:spcPts val="0"/>
              </a:spcBef>
              <a:spcAft>
                <a:spcPts val="0"/>
              </a:spcAft>
              <a:buSzPts val="1800"/>
              <a:buFont typeface="Urbanist"/>
              <a:buChar char="-"/>
            </a:pPr>
            <a:r>
              <a:rPr b="1" lang="fr">
                <a:latin typeface="Urbanist"/>
                <a:ea typeface="Urbanist"/>
                <a:cs typeface="Urbanist"/>
                <a:sym typeface="Urbanist"/>
              </a:rPr>
              <a:t>Streamlit Cloud Hosting is made using a GitHub repository :</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create a GitHub repository for the whole project</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upload the .py file containing the Streamlit code on the repository</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create an account on the Streamlit cloud</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associate the GitHub repository to the Streamlit account</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deploy the application on the Streamlit Cloud</a:t>
            </a:r>
            <a:endParaRPr b="1">
              <a:latin typeface="Urbanist"/>
              <a:ea typeface="Urbanist"/>
              <a:cs typeface="Urbanist"/>
              <a:sym typeface="Urbanist"/>
            </a:endParaRPr>
          </a:p>
          <a:p>
            <a:pPr indent="0" lvl="0" marL="0" rtl="0" algn="l">
              <a:spcBef>
                <a:spcPts val="1200"/>
              </a:spcBef>
              <a:spcAft>
                <a:spcPts val="0"/>
              </a:spcAft>
              <a:buNone/>
            </a:pPr>
            <a:r>
              <a:t/>
            </a:r>
            <a:endParaRPr b="1">
              <a:latin typeface="Urbanist"/>
              <a:ea typeface="Urbanist"/>
              <a:cs typeface="Urbanist"/>
              <a:sym typeface="Urbanist"/>
            </a:endParaRPr>
          </a:p>
          <a:p>
            <a:pPr indent="0" lvl="0" marL="0" rtl="0" algn="l">
              <a:lnSpc>
                <a:spcPct val="100000"/>
              </a:lnSpc>
              <a:spcBef>
                <a:spcPts val="120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201" name="Google Shape;201;p31"/>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1"/>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457200" lvl="0" marL="1371600" rtl="0" algn="l">
              <a:spcBef>
                <a:spcPts val="0"/>
              </a:spcBef>
              <a:spcAft>
                <a:spcPts val="0"/>
              </a:spcAft>
              <a:buNone/>
            </a:pPr>
            <a:r>
              <a:rPr lang="fr" sz="2300">
                <a:latin typeface="Urbanist Black"/>
                <a:ea typeface="Urbanist Black"/>
                <a:cs typeface="Urbanist Black"/>
                <a:sym typeface="Urbanist Black"/>
              </a:rPr>
              <a:t>Streamlit Cloud Hosting :</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2"/>
          <p:cNvPicPr preferRelativeResize="0"/>
          <p:nvPr/>
        </p:nvPicPr>
        <p:blipFill>
          <a:blip r:embed="rId3">
            <a:alphaModFix/>
          </a:blip>
          <a:stretch>
            <a:fillRect/>
          </a:stretch>
        </p:blipFill>
        <p:spPr>
          <a:xfrm>
            <a:off x="2404363" y="182075"/>
            <a:ext cx="4335275" cy="2264576"/>
          </a:xfrm>
          <a:prstGeom prst="rect">
            <a:avLst/>
          </a:prstGeom>
          <a:noFill/>
          <a:ln>
            <a:noFill/>
          </a:ln>
        </p:spPr>
      </p:pic>
      <p:pic>
        <p:nvPicPr>
          <p:cNvPr id="208" name="Google Shape;208;p32"/>
          <p:cNvPicPr preferRelativeResize="0"/>
          <p:nvPr/>
        </p:nvPicPr>
        <p:blipFill>
          <a:blip r:embed="rId4">
            <a:alphaModFix/>
          </a:blip>
          <a:stretch>
            <a:fillRect/>
          </a:stretch>
        </p:blipFill>
        <p:spPr>
          <a:xfrm>
            <a:off x="2304725" y="2549601"/>
            <a:ext cx="4534569" cy="2392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212" name="Shape 212"/>
        <p:cNvGrpSpPr/>
        <p:nvPr/>
      </p:nvGrpSpPr>
      <p:grpSpPr>
        <a:xfrm>
          <a:off x="0" y="0"/>
          <a:ext cx="0" cy="0"/>
          <a:chOff x="0" y="0"/>
          <a:chExt cx="0" cy="0"/>
        </a:xfrm>
      </p:grpSpPr>
      <p:sp>
        <p:nvSpPr>
          <p:cNvPr id="213" name="Google Shape;213;p33"/>
          <p:cNvSpPr txBox="1"/>
          <p:nvPr>
            <p:ph idx="1" type="subTitle"/>
          </p:nvPr>
        </p:nvSpPr>
        <p:spPr>
          <a:xfrm>
            <a:off x="986250" y="1173450"/>
            <a:ext cx="7171500" cy="338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Urbanist SemiBold"/>
              <a:buChar char="-"/>
            </a:pPr>
            <a:r>
              <a:rPr lang="fr">
                <a:latin typeface="Urbanist SemiBold"/>
                <a:ea typeface="Urbanist SemiBold"/>
                <a:cs typeface="Urbanist SemiBold"/>
                <a:sym typeface="Urbanist SemiBold"/>
              </a:rPr>
              <a:t>Unlimited number of Streamlits hosted from public GitHub repositories</a:t>
            </a:r>
            <a:endParaRPr>
              <a:latin typeface="Urbanist SemiBold"/>
              <a:ea typeface="Urbanist SemiBold"/>
              <a:cs typeface="Urbanist SemiBold"/>
              <a:sym typeface="Urbanist SemiBold"/>
            </a:endParaRPr>
          </a:p>
          <a:p>
            <a:pPr indent="-342900" lvl="0" marL="457200" rtl="0" algn="l">
              <a:spcBef>
                <a:spcPts val="0"/>
              </a:spcBef>
              <a:spcAft>
                <a:spcPts val="0"/>
              </a:spcAft>
              <a:buSzPts val="1800"/>
              <a:buFont typeface="Urbanist SemiBold"/>
              <a:buChar char="-"/>
            </a:pPr>
            <a:r>
              <a:rPr lang="fr">
                <a:latin typeface="Urbanist SemiBold"/>
                <a:ea typeface="Urbanist SemiBold"/>
                <a:cs typeface="Urbanist SemiBold"/>
                <a:sym typeface="Urbanist SemiBold"/>
              </a:rPr>
              <a:t>Limited number of Streamlits hosted from private GitHub repositories (allow a private hosting on the Streamlit Cloud)</a:t>
            </a:r>
            <a:endParaRPr>
              <a:latin typeface="Urbanist SemiBold"/>
              <a:ea typeface="Urbanist SemiBold"/>
              <a:cs typeface="Urbanist SemiBold"/>
              <a:sym typeface="Urbanist SemiBold"/>
            </a:endParaRPr>
          </a:p>
          <a:p>
            <a:pPr indent="-342900" lvl="0" marL="457200" rtl="0" algn="l">
              <a:spcBef>
                <a:spcPts val="0"/>
              </a:spcBef>
              <a:spcAft>
                <a:spcPts val="0"/>
              </a:spcAft>
              <a:buSzPts val="1800"/>
              <a:buFont typeface="Urbanist SemiBold"/>
              <a:buChar char="-"/>
            </a:pPr>
            <a:r>
              <a:rPr lang="fr">
                <a:latin typeface="Urbanist SemiBold"/>
                <a:ea typeface="Urbanist SemiBold"/>
                <a:cs typeface="Urbanist SemiBold"/>
                <a:sym typeface="Urbanist SemiBold"/>
              </a:rPr>
              <a:t>Confidential Data Management with "Streamlit Secrets" : sensitive parts of data/code are stored in a file without being committed to the GitHub repo. They can then be accessed on Streamlit as environment variables using the "Advanced settings" tab when deploying to the Streamlit cloud and using the st.secrets() function in the .py file</a:t>
            </a:r>
            <a:endParaRPr>
              <a:latin typeface="Urbanist SemiBold"/>
              <a:ea typeface="Urbanist SemiBold"/>
              <a:cs typeface="Urbanist SemiBold"/>
              <a:sym typeface="Urbanist SemiBold"/>
            </a:endParaRPr>
          </a:p>
          <a:p>
            <a:pPr indent="-342900" lvl="0" marL="457200" rtl="0" algn="l">
              <a:spcBef>
                <a:spcPts val="0"/>
              </a:spcBef>
              <a:spcAft>
                <a:spcPts val="0"/>
              </a:spcAft>
              <a:buSzPts val="1800"/>
              <a:buFont typeface="Urbanist SemiBold"/>
              <a:buChar char="-"/>
            </a:pPr>
            <a:r>
              <a:t/>
            </a:r>
            <a:endParaRPr>
              <a:latin typeface="Urbanist SemiBold"/>
              <a:ea typeface="Urbanist SemiBold"/>
              <a:cs typeface="Urbanist SemiBold"/>
              <a:sym typeface="Urbanist SemiBold"/>
            </a:endParaRPr>
          </a:p>
          <a:p>
            <a:pPr indent="0" lvl="0" marL="0" rtl="0" algn="l">
              <a:lnSpc>
                <a:spcPct val="100000"/>
              </a:lnSpc>
              <a:spcBef>
                <a:spcPts val="120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214" name="Google Shape;214;p33"/>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3"/>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457200" lvl="0" marL="1828800" rtl="0" algn="l">
              <a:spcBef>
                <a:spcPts val="0"/>
              </a:spcBef>
              <a:spcAft>
                <a:spcPts val="0"/>
              </a:spcAft>
              <a:buNone/>
            </a:pPr>
            <a:r>
              <a:rPr lang="fr" sz="2300">
                <a:latin typeface="Urbanist Black"/>
                <a:ea typeface="Urbanist Black"/>
                <a:cs typeface="Urbanist Black"/>
                <a:sym typeface="Urbanist Black"/>
              </a:rPr>
              <a:t>Hosting privacy :</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04" name="Shape 104"/>
        <p:cNvGrpSpPr/>
        <p:nvPr/>
      </p:nvGrpSpPr>
      <p:grpSpPr>
        <a:xfrm>
          <a:off x="0" y="0"/>
          <a:ext cx="0" cy="0"/>
          <a:chOff x="0" y="0"/>
          <a:chExt cx="0" cy="0"/>
        </a:xfrm>
      </p:grpSpPr>
      <p:sp>
        <p:nvSpPr>
          <p:cNvPr id="105" name="Google Shape;105;p17"/>
          <p:cNvSpPr/>
          <p:nvPr/>
        </p:nvSpPr>
        <p:spPr>
          <a:xfrm>
            <a:off x="1818200" y="2033100"/>
            <a:ext cx="5355000" cy="8553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txBox="1"/>
          <p:nvPr>
            <p:ph type="title"/>
          </p:nvPr>
        </p:nvSpPr>
        <p:spPr>
          <a:xfrm>
            <a:off x="1894500" y="1957025"/>
            <a:ext cx="5355000" cy="8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50"/>
              <a:t>What is Streamlit ?</a:t>
            </a:r>
            <a:endParaRPr sz="2450"/>
          </a:p>
        </p:txBody>
      </p:sp>
      <p:pic>
        <p:nvPicPr>
          <p:cNvPr id="107" name="Google Shape;107;p17"/>
          <p:cNvPicPr preferRelativeResize="0"/>
          <p:nvPr/>
        </p:nvPicPr>
        <p:blipFill>
          <a:blip r:embed="rId3">
            <a:alphaModFix/>
          </a:blip>
          <a:stretch>
            <a:fillRect/>
          </a:stretch>
        </p:blipFill>
        <p:spPr>
          <a:xfrm>
            <a:off x="475625" y="384026"/>
            <a:ext cx="1342575" cy="10816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11" name="Shape 111"/>
        <p:cNvGrpSpPr/>
        <p:nvPr/>
      </p:nvGrpSpPr>
      <p:grpSpPr>
        <a:xfrm>
          <a:off x="0" y="0"/>
          <a:ext cx="0" cy="0"/>
          <a:chOff x="0" y="0"/>
          <a:chExt cx="0" cy="0"/>
        </a:xfrm>
      </p:grpSpPr>
      <p:sp>
        <p:nvSpPr>
          <p:cNvPr id="112" name="Google Shape;112;p18"/>
          <p:cNvSpPr txBox="1"/>
          <p:nvPr>
            <p:ph idx="1" type="subTitle"/>
          </p:nvPr>
        </p:nvSpPr>
        <p:spPr>
          <a:xfrm>
            <a:off x="986250" y="1470200"/>
            <a:ext cx="7171500" cy="2082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Urbanist SemiBold"/>
              <a:buChar char="-"/>
            </a:pPr>
            <a:r>
              <a:rPr lang="fr">
                <a:latin typeface="Urbanist SemiBold"/>
                <a:ea typeface="Urbanist SemiBold"/>
                <a:cs typeface="Urbanist SemiBold"/>
                <a:sym typeface="Urbanist SemiBold"/>
              </a:rPr>
              <a:t>Streamlit is a Python library created in 2018</a:t>
            </a:r>
            <a:endParaRPr>
              <a:latin typeface="Urbanist SemiBold"/>
              <a:ea typeface="Urbanist SemiBold"/>
              <a:cs typeface="Urbanist SemiBold"/>
              <a:sym typeface="Urbanist SemiBold"/>
            </a:endParaRPr>
          </a:p>
          <a:p>
            <a:pPr indent="-342900" lvl="0" marL="457200" rtl="0" algn="l">
              <a:lnSpc>
                <a:spcPct val="100000"/>
              </a:lnSpc>
              <a:spcBef>
                <a:spcPts val="0"/>
              </a:spcBef>
              <a:spcAft>
                <a:spcPts val="0"/>
              </a:spcAft>
              <a:buSzPts val="1800"/>
              <a:buFont typeface="Urbanist SemiBold"/>
              <a:buChar char="-"/>
            </a:pPr>
            <a:r>
              <a:rPr lang="fr">
                <a:latin typeface="Urbanist SemiBold"/>
                <a:ea typeface="Urbanist SemiBold"/>
                <a:cs typeface="Urbanist SemiBold"/>
                <a:sym typeface="Urbanist SemiBold"/>
              </a:rPr>
              <a:t>It allows to create interactive web applications with many widgets</a:t>
            </a:r>
            <a:endParaRPr>
              <a:latin typeface="Urbanist SemiBold"/>
              <a:ea typeface="Urbanist SemiBold"/>
              <a:cs typeface="Urbanist SemiBold"/>
              <a:sym typeface="Urbanist SemiBold"/>
            </a:endParaRPr>
          </a:p>
          <a:p>
            <a:pPr indent="-342900" lvl="0" marL="457200" rtl="0" algn="l">
              <a:lnSpc>
                <a:spcPct val="100000"/>
              </a:lnSpc>
              <a:spcBef>
                <a:spcPts val="0"/>
              </a:spcBef>
              <a:spcAft>
                <a:spcPts val="0"/>
              </a:spcAft>
              <a:buSzPts val="1800"/>
              <a:buFont typeface="Urbanist SemiBold"/>
              <a:buChar char="-"/>
            </a:pPr>
            <a:r>
              <a:rPr lang="fr">
                <a:latin typeface="Urbanist SemiBold"/>
                <a:ea typeface="Urbanist SemiBold"/>
                <a:cs typeface="Urbanist SemiBold"/>
                <a:sym typeface="Urbanist SemiBold"/>
              </a:rPr>
              <a:t>It is therefore a very useful tool for presenting the results of a Data Science project (DataVizualization figures, predictions by Machine Learning models)</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13" name="Google Shape;113;p18"/>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Streamlit definition</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18" name="Shape 118"/>
        <p:cNvGrpSpPr/>
        <p:nvPr/>
      </p:nvGrpSpPr>
      <p:grpSpPr>
        <a:xfrm>
          <a:off x="0" y="0"/>
          <a:ext cx="0" cy="0"/>
          <a:chOff x="0" y="0"/>
          <a:chExt cx="0" cy="0"/>
        </a:xfrm>
      </p:grpSpPr>
      <p:sp>
        <p:nvSpPr>
          <p:cNvPr id="119" name="Google Shape;119;p19"/>
          <p:cNvSpPr txBox="1"/>
          <p:nvPr>
            <p:ph idx="1" type="subTitle"/>
          </p:nvPr>
        </p:nvSpPr>
        <p:spPr>
          <a:xfrm>
            <a:off x="1553875" y="308250"/>
            <a:ext cx="5938500" cy="11091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fr" u="sng">
                <a:solidFill>
                  <a:schemeClr val="hlink"/>
                </a:solidFill>
                <a:hlinkClick r:id="rId3"/>
              </a:rPr>
              <a:t>https://streamlit.io/gallery</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fr" u="sng">
                <a:solidFill>
                  <a:schemeClr val="hlink"/>
                </a:solidFill>
                <a:hlinkClick r:id="rId4"/>
              </a:rPr>
              <a:t>https://studio.datascientest.com/project/betpy/</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pic>
        <p:nvPicPr>
          <p:cNvPr id="120" name="Google Shape;120;p19"/>
          <p:cNvPicPr preferRelativeResize="0"/>
          <p:nvPr/>
        </p:nvPicPr>
        <p:blipFill>
          <a:blip r:embed="rId5">
            <a:alphaModFix/>
          </a:blip>
          <a:stretch>
            <a:fillRect/>
          </a:stretch>
        </p:blipFill>
        <p:spPr>
          <a:xfrm>
            <a:off x="1208525" y="1794650"/>
            <a:ext cx="6726955" cy="3118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24" name="Shape 124"/>
        <p:cNvGrpSpPr/>
        <p:nvPr/>
      </p:nvGrpSpPr>
      <p:grpSpPr>
        <a:xfrm>
          <a:off x="0" y="0"/>
          <a:ext cx="0" cy="0"/>
          <a:chOff x="0" y="0"/>
          <a:chExt cx="0" cy="0"/>
        </a:xfrm>
      </p:grpSpPr>
      <p:sp>
        <p:nvSpPr>
          <p:cNvPr id="125" name="Google Shape;125;p20"/>
          <p:cNvSpPr txBox="1"/>
          <p:nvPr>
            <p:ph idx="1" type="subTitle"/>
          </p:nvPr>
        </p:nvSpPr>
        <p:spPr>
          <a:xfrm>
            <a:off x="986250" y="1114125"/>
            <a:ext cx="7171500" cy="386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Urbanist"/>
              <a:buChar char="-"/>
            </a:pPr>
            <a:r>
              <a:rPr b="1" lang="fr">
                <a:latin typeface="Urbanist"/>
                <a:ea typeface="Urbanist"/>
                <a:cs typeface="Urbanist"/>
                <a:sym typeface="Urbanist"/>
              </a:rPr>
              <a:t>PowerBI : </a:t>
            </a:r>
            <a:r>
              <a:rPr lang="fr">
                <a:latin typeface="Urbanist SemiBold"/>
                <a:ea typeface="Urbanist SemiBold"/>
                <a:cs typeface="Urbanist SemiBold"/>
                <a:sym typeface="Urbanist SemiBold"/>
              </a:rPr>
              <a:t>Business Intelligence tool, allows to make rapid decisions thanks to DataVizualization, dashboards and interactive reports, really useful for companies</a:t>
            </a:r>
            <a:endParaRPr>
              <a:latin typeface="Urbanist SemiBold"/>
              <a:ea typeface="Urbanist SemiBold"/>
              <a:cs typeface="Urbanist SemiBold"/>
              <a:sym typeface="Urbanist SemiBold"/>
            </a:endParaRPr>
          </a:p>
          <a:p>
            <a:pPr indent="0" lvl="0" marL="0" rtl="0" algn="l">
              <a:spcBef>
                <a:spcPts val="1200"/>
              </a:spcBef>
              <a:spcAft>
                <a:spcPts val="0"/>
              </a:spcAft>
              <a:buClr>
                <a:schemeClr val="dk1"/>
              </a:buClr>
              <a:buSzPts val="1100"/>
              <a:buFont typeface="Arial"/>
              <a:buNone/>
            </a:pPr>
            <a:r>
              <a:rPr lang="fr">
                <a:latin typeface="Urbanist SemiBold"/>
                <a:ea typeface="Urbanist SemiBold"/>
                <a:cs typeface="Urbanist SemiBold"/>
                <a:sym typeface="Urbanist SemiBold"/>
              </a:rPr>
              <a:t>PowerBI has its own programming language and graphical interface</a:t>
            </a:r>
            <a:endParaRPr>
              <a:latin typeface="Urbanist SemiBold"/>
              <a:ea typeface="Urbanist SemiBold"/>
              <a:cs typeface="Urbanist SemiBold"/>
              <a:sym typeface="Urbanist SemiBold"/>
            </a:endParaRPr>
          </a:p>
          <a:p>
            <a:pPr indent="-342900" lvl="0" marL="457200" rtl="0" algn="l">
              <a:spcBef>
                <a:spcPts val="1200"/>
              </a:spcBef>
              <a:spcAft>
                <a:spcPts val="0"/>
              </a:spcAft>
              <a:buSzPts val="1800"/>
              <a:buFont typeface="Urbanist"/>
              <a:buChar char="-"/>
            </a:pPr>
            <a:r>
              <a:rPr b="1" lang="fr">
                <a:latin typeface="Urbanist"/>
                <a:ea typeface="Urbanist"/>
                <a:cs typeface="Urbanist"/>
                <a:sym typeface="Urbanist"/>
              </a:rPr>
              <a:t>Streamlit: </a:t>
            </a:r>
            <a:r>
              <a:rPr lang="fr">
                <a:latin typeface="Urbanist SemiBold"/>
                <a:ea typeface="Urbanist SemiBold"/>
                <a:cs typeface="Urbanist SemiBold"/>
                <a:sym typeface="Urbanist SemiBold"/>
              </a:rPr>
              <a:t>tool for presenting entire Data Science projects (not just DataVizualization) in a visual and summarized way, really useful to communicate results to other teams</a:t>
            </a:r>
            <a:endParaRPr>
              <a:latin typeface="Urbanist SemiBold"/>
              <a:ea typeface="Urbanist SemiBold"/>
              <a:cs typeface="Urbanist SemiBold"/>
              <a:sym typeface="Urbanist SemiBold"/>
            </a:endParaRPr>
          </a:p>
          <a:p>
            <a:pPr indent="0" lvl="0" marL="0" rtl="0" algn="l">
              <a:spcBef>
                <a:spcPts val="1200"/>
              </a:spcBef>
              <a:spcAft>
                <a:spcPts val="0"/>
              </a:spcAft>
              <a:buClr>
                <a:schemeClr val="dk1"/>
              </a:buClr>
              <a:buSzPts val="1100"/>
              <a:buFont typeface="Arial"/>
              <a:buNone/>
            </a:pPr>
            <a:r>
              <a:rPr lang="fr">
                <a:latin typeface="Urbanist SemiBold"/>
                <a:ea typeface="Urbanist SemiBold"/>
                <a:cs typeface="Urbanist SemiBold"/>
                <a:sym typeface="Urbanist SemiBold"/>
              </a:rPr>
              <a:t>Streamlit is a Python library</a:t>
            </a:r>
            <a:endParaRPr>
              <a:latin typeface="Urbanist SemiBold"/>
              <a:ea typeface="Urbanist SemiBold"/>
              <a:cs typeface="Urbanist SemiBold"/>
              <a:sym typeface="Urbanist SemiBold"/>
            </a:endParaRPr>
          </a:p>
          <a:p>
            <a:pPr indent="457200" lvl="0" marL="0" rtl="0" algn="l">
              <a:spcBef>
                <a:spcPts val="1200"/>
              </a:spcBef>
              <a:spcAft>
                <a:spcPts val="0"/>
              </a:spcAft>
              <a:buNone/>
            </a:pPr>
            <a:r>
              <a:t/>
            </a:r>
            <a:endParaRPr b="1">
              <a:latin typeface="Urbanist"/>
              <a:ea typeface="Urbanist"/>
              <a:cs typeface="Urbanist"/>
              <a:sym typeface="Urbanist"/>
            </a:endParaRPr>
          </a:p>
          <a:p>
            <a:pPr indent="0" lvl="0" marL="0" rtl="0" algn="l">
              <a:lnSpc>
                <a:spcPct val="100000"/>
              </a:lnSpc>
              <a:spcBef>
                <a:spcPts val="120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26" name="Google Shape;126;p20"/>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Streamlit VS PowerBI</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31" name="Shape 131"/>
        <p:cNvGrpSpPr/>
        <p:nvPr/>
      </p:nvGrpSpPr>
      <p:grpSpPr>
        <a:xfrm>
          <a:off x="0" y="0"/>
          <a:ext cx="0" cy="0"/>
          <a:chOff x="0" y="0"/>
          <a:chExt cx="0" cy="0"/>
        </a:xfrm>
      </p:grpSpPr>
      <p:sp>
        <p:nvSpPr>
          <p:cNvPr id="132" name="Google Shape;132;p21"/>
          <p:cNvSpPr/>
          <p:nvPr/>
        </p:nvSpPr>
        <p:spPr>
          <a:xfrm>
            <a:off x="1818200" y="2033100"/>
            <a:ext cx="5355000" cy="8553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ph type="title"/>
          </p:nvPr>
        </p:nvSpPr>
        <p:spPr>
          <a:xfrm>
            <a:off x="1894500" y="1957025"/>
            <a:ext cx="5355000" cy="8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50"/>
              <a:t>Key points of </a:t>
            </a:r>
            <a:r>
              <a:rPr lang="fr" sz="2450"/>
              <a:t>Streamlit</a:t>
            </a:r>
            <a:endParaRPr sz="2450"/>
          </a:p>
        </p:txBody>
      </p:sp>
      <p:pic>
        <p:nvPicPr>
          <p:cNvPr id="134" name="Google Shape;134;p21"/>
          <p:cNvPicPr preferRelativeResize="0"/>
          <p:nvPr/>
        </p:nvPicPr>
        <p:blipFill>
          <a:blip r:embed="rId3">
            <a:alphaModFix/>
          </a:blip>
          <a:stretch>
            <a:fillRect/>
          </a:stretch>
        </p:blipFill>
        <p:spPr>
          <a:xfrm>
            <a:off x="475625" y="384026"/>
            <a:ext cx="1342575" cy="10816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38" name="Shape 138"/>
        <p:cNvGrpSpPr/>
        <p:nvPr/>
      </p:nvGrpSpPr>
      <p:grpSpPr>
        <a:xfrm>
          <a:off x="0" y="0"/>
          <a:ext cx="0" cy="0"/>
          <a:chOff x="0" y="0"/>
          <a:chExt cx="0" cy="0"/>
        </a:xfrm>
      </p:grpSpPr>
      <p:sp>
        <p:nvSpPr>
          <p:cNvPr id="139" name="Google Shape;139;p22"/>
          <p:cNvSpPr txBox="1"/>
          <p:nvPr>
            <p:ph idx="1" type="subTitle"/>
          </p:nvPr>
        </p:nvSpPr>
        <p:spPr>
          <a:xfrm>
            <a:off x="996350" y="794500"/>
            <a:ext cx="7719900" cy="1710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Urbanist SemiBold"/>
              <a:buAutoNum type="arabicPeriod"/>
            </a:pPr>
            <a:r>
              <a:rPr lang="fr">
                <a:latin typeface="Urbanist SemiBold"/>
                <a:ea typeface="Urbanist SemiBold"/>
                <a:cs typeface="Urbanist SemiBold"/>
                <a:sym typeface="Urbanist SemiBold"/>
              </a:rPr>
              <a:t>To create a Streamlit web application, use a code editor, not a notebook</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rPr lang="fr">
                <a:latin typeface="Urbanist SemiBold"/>
                <a:ea typeface="Urbanist SemiBold"/>
                <a:cs typeface="Urbanist SemiBold"/>
                <a:sym typeface="Urbanist SemiBold"/>
              </a:rPr>
              <a:t>					</a:t>
            </a:r>
            <a:r>
              <a:rPr lang="fr" u="sng">
                <a:latin typeface="Urbanist SemiBold"/>
                <a:ea typeface="Urbanist SemiBold"/>
                <a:cs typeface="Urbanist SemiBold"/>
                <a:sym typeface="Urbanist SemiBold"/>
              </a:rPr>
              <a:t>Main code editors :</a:t>
            </a:r>
            <a:endParaRPr u="sng">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u="sng">
              <a:latin typeface="Urbanist SemiBold"/>
              <a:ea typeface="Urbanist SemiBold"/>
              <a:cs typeface="Urbanist SemiBold"/>
              <a:sym typeface="Urbanist SemiBold"/>
            </a:endParaRPr>
          </a:p>
          <a:p>
            <a:pPr indent="0" lvl="0" marL="0" rtl="0" algn="l">
              <a:lnSpc>
                <a:spcPct val="100000"/>
              </a:lnSpc>
              <a:spcBef>
                <a:spcPts val="0"/>
              </a:spcBef>
              <a:spcAft>
                <a:spcPts val="0"/>
              </a:spcAft>
              <a:buClr>
                <a:schemeClr val="dk1"/>
              </a:buClr>
              <a:buSzPts val="1100"/>
              <a:buFont typeface="Arial"/>
              <a:buNone/>
            </a:pPr>
            <a:r>
              <a:rPr lang="fr">
                <a:latin typeface="Urbanist SemiBold"/>
                <a:ea typeface="Urbanist SemiBold"/>
                <a:cs typeface="Urbanist SemiBold"/>
                <a:sym typeface="Urbanist SemiBold"/>
              </a:rPr>
              <a:t>Spyder or VisualStudioCode to obtain a Python file in .py format</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pic>
        <p:nvPicPr>
          <p:cNvPr id="140" name="Google Shape;140;p22"/>
          <p:cNvPicPr preferRelativeResize="0"/>
          <p:nvPr/>
        </p:nvPicPr>
        <p:blipFill rotWithShape="1">
          <a:blip r:embed="rId3">
            <a:alphaModFix/>
          </a:blip>
          <a:srcRect b="0" l="0" r="0" t="0"/>
          <a:stretch/>
        </p:blipFill>
        <p:spPr>
          <a:xfrm>
            <a:off x="1543625" y="2937899"/>
            <a:ext cx="2670750" cy="1335375"/>
          </a:xfrm>
          <a:prstGeom prst="rect">
            <a:avLst/>
          </a:prstGeom>
          <a:noFill/>
          <a:ln>
            <a:noFill/>
          </a:ln>
        </p:spPr>
      </p:pic>
      <p:pic>
        <p:nvPicPr>
          <p:cNvPr id="141" name="Google Shape;141;p22"/>
          <p:cNvPicPr preferRelativeResize="0"/>
          <p:nvPr/>
        </p:nvPicPr>
        <p:blipFill rotWithShape="1">
          <a:blip r:embed="rId4">
            <a:alphaModFix/>
          </a:blip>
          <a:srcRect b="0" l="0" r="0" t="0"/>
          <a:stretch/>
        </p:blipFill>
        <p:spPr>
          <a:xfrm>
            <a:off x="5451687" y="2885950"/>
            <a:ext cx="1387325" cy="138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45" name="Shape 145"/>
        <p:cNvGrpSpPr/>
        <p:nvPr/>
      </p:nvGrpSpPr>
      <p:grpSpPr>
        <a:xfrm>
          <a:off x="0" y="0"/>
          <a:ext cx="0" cy="0"/>
          <a:chOff x="0" y="0"/>
          <a:chExt cx="0" cy="0"/>
        </a:xfrm>
      </p:grpSpPr>
      <p:sp>
        <p:nvSpPr>
          <p:cNvPr id="146" name="Google Shape;146;p23"/>
          <p:cNvSpPr txBox="1"/>
          <p:nvPr>
            <p:ph idx="1" type="subTitle"/>
          </p:nvPr>
        </p:nvSpPr>
        <p:spPr>
          <a:xfrm>
            <a:off x="986250" y="582700"/>
            <a:ext cx="7171500" cy="238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a:latin typeface="Urbanist SemiBold"/>
                <a:ea typeface="Urbanist SemiBold"/>
                <a:cs typeface="Urbanist SemiBold"/>
                <a:sym typeface="Urbanist SemiBold"/>
              </a:rPr>
              <a:t>2. Then use the commands in a Terminal (Anaconda Prompt Terminal for Windows, classic Terminal for macOS/Linux)</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rPr lang="fr">
                <a:latin typeface="Urbanist SemiBold"/>
                <a:ea typeface="Urbanist SemiBold"/>
                <a:cs typeface="Urbanist SemiBold"/>
                <a:sym typeface="Urbanist SemiBold"/>
              </a:rPr>
              <a:t>					</a:t>
            </a:r>
            <a:r>
              <a:rPr lang="fr" u="sng">
                <a:latin typeface="Urbanist SemiBold"/>
                <a:ea typeface="Urbanist SemiBold"/>
                <a:cs typeface="Urbanist SemiBold"/>
                <a:sym typeface="Urbanist SemiBold"/>
              </a:rPr>
              <a:t>Main commands</a:t>
            </a:r>
            <a:r>
              <a:rPr lang="fr" u="sng">
                <a:latin typeface="Urbanist SemiBold"/>
                <a:ea typeface="Urbanist SemiBold"/>
                <a:cs typeface="Urbanist SemiBold"/>
                <a:sym typeface="Urbanist SemiBold"/>
              </a:rPr>
              <a:t> :</a:t>
            </a:r>
            <a:endParaRPr u="sng">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pip install streamlit : installs the streamlit library</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cd : places the program in the correct folder on the computer (the folder containing the .py file)</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streamlit run : launches the Streamlit web application</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47" name="Google Shape;147;p23"/>
          <p:cNvSpPr txBox="1"/>
          <p:nvPr/>
        </p:nvSpPr>
        <p:spPr>
          <a:xfrm>
            <a:off x="976650" y="3442650"/>
            <a:ext cx="7190700" cy="10185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latin typeface="Urbanist SemiBold"/>
                <a:ea typeface="Urbanist SemiBold"/>
                <a:cs typeface="Urbanist SemiBold"/>
                <a:sym typeface="Urbanist SemiBold"/>
              </a:rPr>
              <a:t>Tips for macOS/Linux : check that pip is well installed and can be used as a command</a:t>
            </a:r>
            <a:endParaRPr sz="1800">
              <a:solidFill>
                <a:schemeClr val="dk1"/>
              </a:solidFill>
              <a:latin typeface="Urbanist SemiBold"/>
              <a:ea typeface="Urbanist SemiBold"/>
              <a:cs typeface="Urbanist SemiBold"/>
              <a:sym typeface="Urbanist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51" name="Shape 151"/>
        <p:cNvGrpSpPr/>
        <p:nvPr/>
      </p:nvGrpSpPr>
      <p:grpSpPr>
        <a:xfrm>
          <a:off x="0" y="0"/>
          <a:ext cx="0" cy="0"/>
          <a:chOff x="0" y="0"/>
          <a:chExt cx="0" cy="0"/>
        </a:xfrm>
      </p:grpSpPr>
      <p:sp>
        <p:nvSpPr>
          <p:cNvPr id="152" name="Google Shape;152;p24"/>
          <p:cNvSpPr/>
          <p:nvPr/>
        </p:nvSpPr>
        <p:spPr>
          <a:xfrm>
            <a:off x="1818200" y="2033100"/>
            <a:ext cx="5355000" cy="8553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txBox="1"/>
          <p:nvPr>
            <p:ph type="title"/>
          </p:nvPr>
        </p:nvSpPr>
        <p:spPr>
          <a:xfrm>
            <a:off x="1894500" y="1957025"/>
            <a:ext cx="5355000" cy="8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50"/>
              <a:t>Let’s create a Streamlit web application !</a:t>
            </a:r>
            <a:endParaRPr sz="2450"/>
          </a:p>
        </p:txBody>
      </p:sp>
      <p:pic>
        <p:nvPicPr>
          <p:cNvPr id="154" name="Google Shape;154;p24"/>
          <p:cNvPicPr preferRelativeResize="0"/>
          <p:nvPr/>
        </p:nvPicPr>
        <p:blipFill>
          <a:blip r:embed="rId3">
            <a:alphaModFix/>
          </a:blip>
          <a:stretch>
            <a:fillRect/>
          </a:stretch>
        </p:blipFill>
        <p:spPr>
          <a:xfrm>
            <a:off x="475625" y="384026"/>
            <a:ext cx="1342575" cy="10816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