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Urbanist SemiBold"/>
      <p:regular r:id="rId27"/>
      <p:bold r:id="rId28"/>
      <p:italic r:id="rId29"/>
      <p:boldItalic r:id="rId30"/>
    </p:embeddedFont>
    <p:embeddedFont>
      <p:font typeface="Urbanist"/>
      <p:regular r:id="rId31"/>
      <p:bold r:id="rId32"/>
      <p:italic r:id="rId33"/>
      <p:boldItalic r:id="rId34"/>
    </p:embeddedFont>
    <p:embeddedFont>
      <p:font typeface="Urbanist Black"/>
      <p:bold r:id="rId35"/>
      <p:boldItalic r:id="rId36"/>
    </p:embeddedFont>
    <p:embeddedFont>
      <p:font typeface="Rubik"/>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ubik-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UrbanistSemiBold-bold.fntdata"/><Relationship Id="rId27" Type="http://schemas.openxmlformats.org/officeDocument/2006/relationships/font" Target="fonts/Urbanist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rbanist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rbanist-regular.fntdata"/><Relationship Id="rId30" Type="http://schemas.openxmlformats.org/officeDocument/2006/relationships/font" Target="fonts/UrbanistSemiBold-boldItalic.fntdata"/><Relationship Id="rId11" Type="http://schemas.openxmlformats.org/officeDocument/2006/relationships/slide" Target="slides/slide7.xml"/><Relationship Id="rId33" Type="http://schemas.openxmlformats.org/officeDocument/2006/relationships/font" Target="fonts/Urbanist-italic.fntdata"/><Relationship Id="rId10" Type="http://schemas.openxmlformats.org/officeDocument/2006/relationships/slide" Target="slides/slide6.xml"/><Relationship Id="rId32" Type="http://schemas.openxmlformats.org/officeDocument/2006/relationships/font" Target="fonts/Urbanist-bold.fntdata"/><Relationship Id="rId13" Type="http://schemas.openxmlformats.org/officeDocument/2006/relationships/slide" Target="slides/slide9.xml"/><Relationship Id="rId35" Type="http://schemas.openxmlformats.org/officeDocument/2006/relationships/font" Target="fonts/UrbanistBlack-bold.fntdata"/><Relationship Id="rId12" Type="http://schemas.openxmlformats.org/officeDocument/2006/relationships/slide" Target="slides/slide8.xml"/><Relationship Id="rId34" Type="http://schemas.openxmlformats.org/officeDocument/2006/relationships/font" Target="fonts/Urbanist-boldItalic.fntdata"/><Relationship Id="rId15" Type="http://schemas.openxmlformats.org/officeDocument/2006/relationships/slide" Target="slides/slide11.xml"/><Relationship Id="rId37" Type="http://schemas.openxmlformats.org/officeDocument/2006/relationships/font" Target="fonts/Rubik-regular.fntdata"/><Relationship Id="rId14" Type="http://schemas.openxmlformats.org/officeDocument/2006/relationships/slide" Target="slides/slide10.xml"/><Relationship Id="rId36" Type="http://schemas.openxmlformats.org/officeDocument/2006/relationships/font" Target="fonts/UrbanistBlack-boldItalic.fntdata"/><Relationship Id="rId17" Type="http://schemas.openxmlformats.org/officeDocument/2006/relationships/slide" Target="slides/slide13.xml"/><Relationship Id="rId39" Type="http://schemas.openxmlformats.org/officeDocument/2006/relationships/font" Target="fonts/Rubik-italic.fntdata"/><Relationship Id="rId16" Type="http://schemas.openxmlformats.org/officeDocument/2006/relationships/slide" Target="slides/slide12.xml"/><Relationship Id="rId38" Type="http://schemas.openxmlformats.org/officeDocument/2006/relationships/font" Target="fonts/Rubik-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551c851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551c851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a1a0bece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a1a0bece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a1e26ebb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a1e26ebb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6848487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6848487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6848487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6848487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68484871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68484871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30b1a3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30b1a3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68484871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768484871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835037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835037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8350379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28350379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28350379a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28350379a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cd90e6d8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cd90e6d8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8350379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28350379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8350379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8350379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8350379a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8350379a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c4c99ddf6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c4c99ddf6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9d05ef3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9d05ef3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7684848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7684848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9d05ef34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9d05ef3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5a1a0be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5a1a0be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a1a0bec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a1a0bec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5a1a0bec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5a1a0bec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E8E3D4"/>
        </a:solidFill>
      </p:bgPr>
    </p:bg>
    <p:spTree>
      <p:nvGrpSpPr>
        <p:cNvPr id="9"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438330" y="403365"/>
            <a:ext cx="1076958" cy="824400"/>
          </a:xfrm>
          <a:prstGeom prst="rect">
            <a:avLst/>
          </a:prstGeom>
          <a:noFill/>
          <a:ln>
            <a:noFill/>
          </a:ln>
        </p:spPr>
      </p:pic>
      <p:pic>
        <p:nvPicPr>
          <p:cNvPr id="11" name="Google Shape;11;p2"/>
          <p:cNvPicPr preferRelativeResize="0"/>
          <p:nvPr/>
        </p:nvPicPr>
        <p:blipFill>
          <a:blip r:embed="rId3">
            <a:alphaModFix/>
          </a:blip>
          <a:stretch>
            <a:fillRect/>
          </a:stretch>
        </p:blipFill>
        <p:spPr>
          <a:xfrm>
            <a:off x="3254263" y="4337565"/>
            <a:ext cx="2635477" cy="518950"/>
          </a:xfrm>
          <a:prstGeom prst="rect">
            <a:avLst/>
          </a:prstGeom>
          <a:noFill/>
          <a:ln>
            <a:noFill/>
          </a:ln>
        </p:spPr>
      </p:pic>
      <p:pic>
        <p:nvPicPr>
          <p:cNvPr id="12" name="Google Shape;12;p2"/>
          <p:cNvPicPr preferRelativeResize="0"/>
          <p:nvPr/>
        </p:nvPicPr>
        <p:blipFill>
          <a:blip r:embed="rId4">
            <a:alphaModFix/>
          </a:blip>
          <a:stretch>
            <a:fillRect/>
          </a:stretch>
        </p:blipFill>
        <p:spPr>
          <a:xfrm>
            <a:off x="7660579" y="4002409"/>
            <a:ext cx="1076975" cy="676023"/>
          </a:xfrm>
          <a:prstGeom prst="rect">
            <a:avLst/>
          </a:prstGeom>
          <a:noFill/>
          <a:ln>
            <a:noFill/>
          </a:ln>
        </p:spPr>
      </p:pic>
      <p:sp>
        <p:nvSpPr>
          <p:cNvPr id="13" name="Google Shape;13;p2"/>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rappel">
  <p:cSld name="MAIN_POINT_2">
    <p:bg>
      <p:bgPr>
        <a:solidFill>
          <a:srgbClr val="E8E3D4"/>
        </a:solidFill>
      </p:bgPr>
    </p:bg>
    <p:spTree>
      <p:nvGrpSpPr>
        <p:cNvPr id="63" name="Shape 63"/>
        <p:cNvGrpSpPr/>
        <p:nvPr/>
      </p:nvGrpSpPr>
      <p:grpSpPr>
        <a:xfrm>
          <a:off x="0" y="0"/>
          <a:ext cx="0" cy="0"/>
          <a:chOff x="0" y="0"/>
          <a:chExt cx="0" cy="0"/>
        </a:xfrm>
      </p:grpSpPr>
      <p:sp>
        <p:nvSpPr>
          <p:cNvPr id="64" name="Google Shape;64;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65" name="Google Shape;65;p11"/>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66" name="Google Shape;66;p11"/>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7" name="Google Shape;67;p11"/>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8" name="Google Shape;68;p11"/>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9" name="Google Shape;69;p11"/>
          <p:cNvSpPr txBox="1"/>
          <p:nvPr>
            <p:ph idx="3" type="body"/>
          </p:nvPr>
        </p:nvSpPr>
        <p:spPr>
          <a:xfrm>
            <a:off x="486825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avec Intitulé - TITRE en rappel">
  <p:cSld name="MAIN_POINT_1">
    <p:bg>
      <p:bgPr>
        <a:solidFill>
          <a:srgbClr val="E8E3D4"/>
        </a:solidFill>
      </p:bgPr>
    </p:bg>
    <p:spTree>
      <p:nvGrpSpPr>
        <p:cNvPr id="70" name="Shape 70"/>
        <p:cNvGrpSpPr/>
        <p:nvPr/>
      </p:nvGrpSpPr>
      <p:grpSpPr>
        <a:xfrm>
          <a:off x="0" y="0"/>
          <a:ext cx="0" cy="0"/>
          <a:chOff x="0" y="0"/>
          <a:chExt cx="0" cy="0"/>
        </a:xfrm>
      </p:grpSpPr>
      <p:sp>
        <p:nvSpPr>
          <p:cNvPr id="71" name="Google Shape;7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2" name="Google Shape;72;p12"/>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73" name="Google Shape;73;p12"/>
          <p:cNvSpPr txBox="1"/>
          <p:nvPr>
            <p:ph idx="2" type="body"/>
          </p:nvPr>
        </p:nvSpPr>
        <p:spPr>
          <a:xfrm>
            <a:off x="10374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4" name="Google Shape;74;p12"/>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75" name="Google Shape;75;p12"/>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76" name="Google Shape;76;p12"/>
          <p:cNvSpPr txBox="1"/>
          <p:nvPr>
            <p:ph idx="3" type="body"/>
          </p:nvPr>
        </p:nvSpPr>
        <p:spPr>
          <a:xfrm>
            <a:off x="10374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
        <p:nvSpPr>
          <p:cNvPr id="77" name="Google Shape;77;p12"/>
          <p:cNvSpPr txBox="1"/>
          <p:nvPr>
            <p:ph idx="4" type="body"/>
          </p:nvPr>
        </p:nvSpPr>
        <p:spPr>
          <a:xfrm>
            <a:off x="4999800" y="2036975"/>
            <a:ext cx="3400500" cy="2510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78" name="Google Shape;78;p12"/>
          <p:cNvSpPr txBox="1"/>
          <p:nvPr>
            <p:ph idx="5" type="body"/>
          </p:nvPr>
        </p:nvSpPr>
        <p:spPr>
          <a:xfrm>
            <a:off x="4999800" y="1479250"/>
            <a:ext cx="3400500" cy="4617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1pPr>
            <a:lvl2pPr indent="-304800" lvl="1" marL="914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2pPr>
            <a:lvl3pPr indent="-304800" lvl="2" marL="1371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3pPr>
            <a:lvl4pPr indent="-304800" lvl="3" marL="1828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4pPr>
            <a:lvl5pPr indent="-304800" lvl="4" marL="22860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5pPr>
            <a:lvl6pPr indent="-304800" lvl="5" marL="27432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6pPr>
            <a:lvl7pPr indent="-304800" lvl="6" marL="32004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7pPr>
            <a:lvl8pPr indent="-304800" lvl="7" marL="36576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8pPr>
            <a:lvl9pPr indent="-304800" lvl="8" marL="4114800" rtl="0">
              <a:spcBef>
                <a:spcPts val="0"/>
              </a:spcBef>
              <a:spcAft>
                <a:spcPts val="0"/>
              </a:spcAft>
              <a:buClr>
                <a:schemeClr val="dk1"/>
              </a:buClr>
              <a:buSzPts val="1200"/>
              <a:buFont typeface="Rubik"/>
              <a:buChar char="■"/>
              <a:defRPr b="1" sz="1200">
                <a:solidFill>
                  <a:schemeClr val="dk1"/>
                </a:solidFill>
                <a:latin typeface="Rubik"/>
                <a:ea typeface="Rubik"/>
                <a:cs typeface="Rubik"/>
                <a:sym typeface="Rubik"/>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ière-plan simple" type="blank">
  <p:cSld name="BLANK">
    <p:bg>
      <p:bgPr>
        <a:solidFill>
          <a:srgbClr val="E8E3D4"/>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81" name="Google Shape;81;p13"/>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solidFill>
                  <a:schemeClr val="dk1"/>
                </a:solidFill>
                <a:latin typeface="Rubik"/>
                <a:ea typeface="Rubik"/>
                <a:cs typeface="Rubik"/>
                <a:sym typeface="Rubik"/>
              </a:defRPr>
            </a:lvl1pPr>
            <a:lvl2pPr lvl="1" rtl="0" algn="l">
              <a:buNone/>
              <a:defRPr>
                <a:solidFill>
                  <a:schemeClr val="dk1"/>
                </a:solidFill>
                <a:latin typeface="Rubik"/>
                <a:ea typeface="Rubik"/>
                <a:cs typeface="Rubik"/>
                <a:sym typeface="Rubik"/>
              </a:defRPr>
            </a:lvl2pPr>
            <a:lvl3pPr lvl="2" rtl="0" algn="l">
              <a:buNone/>
              <a:defRPr>
                <a:solidFill>
                  <a:schemeClr val="dk1"/>
                </a:solidFill>
                <a:latin typeface="Rubik"/>
                <a:ea typeface="Rubik"/>
                <a:cs typeface="Rubik"/>
                <a:sym typeface="Rubik"/>
              </a:defRPr>
            </a:lvl3pPr>
            <a:lvl4pPr lvl="3" rtl="0" algn="l">
              <a:buNone/>
              <a:defRPr>
                <a:solidFill>
                  <a:schemeClr val="dk1"/>
                </a:solidFill>
                <a:latin typeface="Rubik"/>
                <a:ea typeface="Rubik"/>
                <a:cs typeface="Rubik"/>
                <a:sym typeface="Rubik"/>
              </a:defRPr>
            </a:lvl4pPr>
            <a:lvl5pPr lvl="4" rtl="0" algn="l">
              <a:buNone/>
              <a:defRPr>
                <a:solidFill>
                  <a:schemeClr val="dk1"/>
                </a:solidFill>
                <a:latin typeface="Rubik"/>
                <a:ea typeface="Rubik"/>
                <a:cs typeface="Rubik"/>
                <a:sym typeface="Rubik"/>
              </a:defRPr>
            </a:lvl5pPr>
            <a:lvl6pPr lvl="5" rtl="0" algn="l">
              <a:buNone/>
              <a:defRPr>
                <a:solidFill>
                  <a:schemeClr val="dk1"/>
                </a:solidFill>
                <a:latin typeface="Rubik"/>
                <a:ea typeface="Rubik"/>
                <a:cs typeface="Rubik"/>
                <a:sym typeface="Rubik"/>
              </a:defRPr>
            </a:lvl6pPr>
            <a:lvl7pPr lvl="6" rtl="0" algn="l">
              <a:buNone/>
              <a:defRPr>
                <a:solidFill>
                  <a:schemeClr val="dk1"/>
                </a:solidFill>
                <a:latin typeface="Rubik"/>
                <a:ea typeface="Rubik"/>
                <a:cs typeface="Rubik"/>
                <a:sym typeface="Rubik"/>
              </a:defRPr>
            </a:lvl7pPr>
            <a:lvl8pPr lvl="7" rtl="0" algn="l">
              <a:buNone/>
              <a:defRPr>
                <a:solidFill>
                  <a:schemeClr val="dk1"/>
                </a:solidFill>
                <a:latin typeface="Rubik"/>
                <a:ea typeface="Rubik"/>
                <a:cs typeface="Rubik"/>
                <a:sym typeface="Rubik"/>
              </a:defRPr>
            </a:lvl8pPr>
            <a:lvl9pPr lvl="8" rtl="0"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e - TITRE en annonce">
  <p:cSld name="TITLE_AND_BODY_2">
    <p:bg>
      <p:bgPr>
        <a:solidFill>
          <a:srgbClr val="E8E3D4"/>
        </a:solidFill>
      </p:bgPr>
    </p:bg>
    <p:spTree>
      <p:nvGrpSpPr>
        <p:cNvPr id="82" name="Shape 82"/>
        <p:cNvGrpSpPr/>
        <p:nvPr/>
      </p:nvGrpSpPr>
      <p:grpSpPr>
        <a:xfrm>
          <a:off x="0" y="0"/>
          <a:ext cx="0" cy="0"/>
          <a:chOff x="0" y="0"/>
          <a:chExt cx="0" cy="0"/>
        </a:xfrm>
      </p:grpSpPr>
      <p:sp>
        <p:nvSpPr>
          <p:cNvPr id="83" name="Google Shape;83;p14"/>
          <p:cNvSpPr txBox="1"/>
          <p:nvPr>
            <p:ph idx="12" type="sldNum"/>
          </p:nvPr>
        </p:nvSpPr>
        <p:spPr>
          <a:xfrm>
            <a:off x="102433"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84" name="Google Shape;84;p14"/>
          <p:cNvSpPr txBox="1"/>
          <p:nvPr>
            <p:ph type="title"/>
          </p:nvPr>
        </p:nvSpPr>
        <p:spPr>
          <a:xfrm>
            <a:off x="10987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00000"/>
              </a:lnSpc>
              <a:spcBef>
                <a:spcPts val="0"/>
              </a:spcBef>
              <a:spcAft>
                <a:spcPts val="0"/>
              </a:spcAft>
              <a:buSzPts val="2300"/>
              <a:buFont typeface="Urbanist Black"/>
              <a:buNone/>
              <a:defRPr sz="230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5" name="Google Shape;85;p1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
        <p:nvSpPr>
          <p:cNvPr id="86" name="Google Shape;86;p14"/>
          <p:cNvSpPr txBox="1"/>
          <p:nvPr>
            <p:ph idx="2" type="body"/>
          </p:nvPr>
        </p:nvSpPr>
        <p:spPr>
          <a:xfrm>
            <a:off x="1037400" y="1720225"/>
            <a:ext cx="7076100" cy="10884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87" name="Google Shape;87;p14"/>
          <p:cNvPicPr preferRelativeResize="0"/>
          <p:nvPr/>
        </p:nvPicPr>
        <p:blipFill rotWithShape="1">
          <a:blip r:embed="rId2">
            <a:alphaModFix/>
          </a:blip>
          <a:srcRect b="0" l="0" r="0" t="0"/>
          <a:stretch/>
        </p:blipFill>
        <p:spPr>
          <a:xfrm>
            <a:off x="8548275" y="4547775"/>
            <a:ext cx="443325" cy="443325"/>
          </a:xfrm>
          <a:prstGeom prst="rect">
            <a:avLst/>
          </a:prstGeom>
          <a:noFill/>
          <a:ln>
            <a:noFill/>
          </a:ln>
        </p:spPr>
      </p:pic>
      <p:sp>
        <p:nvSpPr>
          <p:cNvPr id="88" name="Google Shape;88;p14"/>
          <p:cNvSpPr txBox="1"/>
          <p:nvPr>
            <p:ph idx="3" type="body"/>
          </p:nvPr>
        </p:nvSpPr>
        <p:spPr>
          <a:xfrm>
            <a:off x="1045346" y="3604725"/>
            <a:ext cx="7076100" cy="1195800"/>
          </a:xfrm>
          <a:prstGeom prst="rect">
            <a:avLst/>
          </a:prstGeom>
          <a:noFill/>
          <a:ln>
            <a:noFill/>
          </a:ln>
        </p:spPr>
        <p:txBody>
          <a:bodyPr anchorCtr="0" anchor="t" bIns="91425" lIns="91425" spcFirstLastPara="1" rIns="91425" wrap="square" tIns="91425">
            <a:normAutofit/>
          </a:bodyPr>
          <a:lstStyle>
            <a:lvl1pPr indent="-295275" lvl="0" marL="457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lgn="l">
              <a:lnSpc>
                <a:spcPct val="115000"/>
              </a:lnSpc>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89" name="Google Shape;89;p1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l">
              <a:lnSpc>
                <a:spcPct val="115000"/>
              </a:lnSpc>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lgn="l">
              <a:lnSpc>
                <a:spcPct val="115000"/>
              </a:lnSpc>
              <a:spcBef>
                <a:spcPts val="0"/>
              </a:spcBef>
              <a:spcAft>
                <a:spcPts val="0"/>
              </a:spcAft>
              <a:buClr>
                <a:schemeClr val="dk1"/>
              </a:buClr>
              <a:buSzPts val="1400"/>
              <a:buNone/>
              <a:defRPr>
                <a:solidFill>
                  <a:schemeClr val="dk1"/>
                </a:solidFill>
              </a:defRPr>
            </a:lvl2pPr>
            <a:lvl3pPr lvl="2" rtl="0" algn="l">
              <a:lnSpc>
                <a:spcPct val="115000"/>
              </a:lnSpc>
              <a:spcBef>
                <a:spcPts val="0"/>
              </a:spcBef>
              <a:spcAft>
                <a:spcPts val="0"/>
              </a:spcAft>
              <a:buClr>
                <a:schemeClr val="dk1"/>
              </a:buClr>
              <a:buSzPts val="1400"/>
              <a:buNone/>
              <a:defRPr>
                <a:solidFill>
                  <a:schemeClr val="dk1"/>
                </a:solidFill>
              </a:defRPr>
            </a:lvl3pPr>
            <a:lvl4pPr lvl="3" rtl="0" algn="l">
              <a:lnSpc>
                <a:spcPct val="115000"/>
              </a:lnSpc>
              <a:spcBef>
                <a:spcPts val="0"/>
              </a:spcBef>
              <a:spcAft>
                <a:spcPts val="0"/>
              </a:spcAft>
              <a:buClr>
                <a:schemeClr val="dk1"/>
              </a:buClr>
              <a:buSzPts val="1400"/>
              <a:buNone/>
              <a:defRPr>
                <a:solidFill>
                  <a:schemeClr val="dk1"/>
                </a:solidFill>
              </a:defRPr>
            </a:lvl4pPr>
            <a:lvl5pPr lvl="4" rtl="0" algn="l">
              <a:lnSpc>
                <a:spcPct val="115000"/>
              </a:lnSpc>
              <a:spcBef>
                <a:spcPts val="0"/>
              </a:spcBef>
              <a:spcAft>
                <a:spcPts val="0"/>
              </a:spcAft>
              <a:buClr>
                <a:schemeClr val="dk1"/>
              </a:buClr>
              <a:buSzPts val="1400"/>
              <a:buNone/>
              <a:defRPr>
                <a:solidFill>
                  <a:schemeClr val="dk1"/>
                </a:solidFill>
              </a:defRPr>
            </a:lvl5pPr>
            <a:lvl6pPr lvl="5" rtl="0" algn="l">
              <a:lnSpc>
                <a:spcPct val="115000"/>
              </a:lnSpc>
              <a:spcBef>
                <a:spcPts val="0"/>
              </a:spcBef>
              <a:spcAft>
                <a:spcPts val="0"/>
              </a:spcAft>
              <a:buClr>
                <a:schemeClr val="dk1"/>
              </a:buClr>
              <a:buSzPts val="1400"/>
              <a:buNone/>
              <a:defRPr>
                <a:solidFill>
                  <a:schemeClr val="dk1"/>
                </a:solidFill>
              </a:defRPr>
            </a:lvl6pPr>
            <a:lvl7pPr lvl="6" rtl="0" algn="l">
              <a:lnSpc>
                <a:spcPct val="115000"/>
              </a:lnSpc>
              <a:spcBef>
                <a:spcPts val="0"/>
              </a:spcBef>
              <a:spcAft>
                <a:spcPts val="0"/>
              </a:spcAft>
              <a:buClr>
                <a:schemeClr val="dk1"/>
              </a:buClr>
              <a:buSzPts val="1400"/>
              <a:buNone/>
              <a:defRPr>
                <a:solidFill>
                  <a:schemeClr val="dk1"/>
                </a:solidFill>
              </a:defRPr>
            </a:lvl7pPr>
            <a:lvl8pPr lvl="7" rtl="0" algn="l">
              <a:lnSpc>
                <a:spcPct val="115000"/>
              </a:lnSpc>
              <a:spcBef>
                <a:spcPts val="0"/>
              </a:spcBef>
              <a:spcAft>
                <a:spcPts val="0"/>
              </a:spcAft>
              <a:buClr>
                <a:schemeClr val="dk1"/>
              </a:buClr>
              <a:buSzPts val="1400"/>
              <a:buNone/>
              <a:defRPr>
                <a:solidFill>
                  <a:schemeClr val="dk1"/>
                </a:solidFill>
              </a:defRPr>
            </a:lvl8pPr>
            <a:lvl9pPr lvl="8" rtl="0" algn="l">
              <a:lnSpc>
                <a:spcPct val="115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solidFill>
          <a:srgbClr val="E8E3D4"/>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rotWithShape="1">
          <a:blip r:embed="rId2">
            <a:alphaModFix/>
          </a:blip>
          <a:srcRect b="0" l="0" r="0" t="0"/>
          <a:stretch/>
        </p:blipFill>
        <p:spPr>
          <a:xfrm>
            <a:off x="438330" y="403365"/>
            <a:ext cx="1076958" cy="824400"/>
          </a:xfrm>
          <a:prstGeom prst="rect">
            <a:avLst/>
          </a:prstGeom>
          <a:noFill/>
          <a:ln>
            <a:noFill/>
          </a:ln>
        </p:spPr>
      </p:pic>
      <p:pic>
        <p:nvPicPr>
          <p:cNvPr id="92" name="Google Shape;92;p15"/>
          <p:cNvPicPr preferRelativeResize="0"/>
          <p:nvPr/>
        </p:nvPicPr>
        <p:blipFill rotWithShape="1">
          <a:blip r:embed="rId3">
            <a:alphaModFix/>
          </a:blip>
          <a:srcRect b="0" l="0" r="0" t="0"/>
          <a:stretch/>
        </p:blipFill>
        <p:spPr>
          <a:xfrm>
            <a:off x="3254263" y="4337565"/>
            <a:ext cx="2635477" cy="518950"/>
          </a:xfrm>
          <a:prstGeom prst="rect">
            <a:avLst/>
          </a:prstGeom>
          <a:noFill/>
          <a:ln>
            <a:noFill/>
          </a:ln>
        </p:spPr>
      </p:pic>
      <p:pic>
        <p:nvPicPr>
          <p:cNvPr id="93" name="Google Shape;93;p15"/>
          <p:cNvPicPr preferRelativeResize="0"/>
          <p:nvPr/>
        </p:nvPicPr>
        <p:blipFill rotWithShape="1">
          <a:blip r:embed="rId4">
            <a:alphaModFix/>
          </a:blip>
          <a:srcRect b="0" l="0" r="0" t="0"/>
          <a:stretch/>
        </p:blipFill>
        <p:spPr>
          <a:xfrm>
            <a:off x="7660579" y="4002409"/>
            <a:ext cx="1076975" cy="676023"/>
          </a:xfrm>
          <a:prstGeom prst="rect">
            <a:avLst/>
          </a:prstGeom>
          <a:noFill/>
          <a:ln>
            <a:noFill/>
          </a:ln>
        </p:spPr>
      </p:pic>
      <p:sp>
        <p:nvSpPr>
          <p:cNvPr id="94" name="Google Shape;94;p15"/>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4250"/>
              <a:buFont typeface="Urbanist Black"/>
              <a:buNone/>
              <a:defRPr sz="4250">
                <a:latin typeface="Urbanist Black"/>
                <a:ea typeface="Urbanist Black"/>
                <a:cs typeface="Urbanist Black"/>
                <a:sym typeface="Urbanist Black"/>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type="secHead">
  <p:cSld name="SECTION_HEADER">
    <p:bg>
      <p:bgPr>
        <a:solidFill>
          <a:srgbClr val="E8E3D4"/>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259000" y="1957025"/>
            <a:ext cx="4626000" cy="855300"/>
          </a:xfrm>
          <a:prstGeom prst="rect">
            <a:avLst/>
          </a:prstGeom>
          <a:solidFill>
            <a:srgbClr val="F5FAFF"/>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4250"/>
              <a:buFont typeface="Urbanist Black"/>
              <a:buNone/>
              <a:defRPr sz="425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 name="Google Shape;16;p3"/>
          <p:cNvPicPr preferRelativeResize="0"/>
          <p:nvPr/>
        </p:nvPicPr>
        <p:blipFill>
          <a:blip r:embed="rId2">
            <a:alphaModFix/>
          </a:blip>
          <a:stretch>
            <a:fillRect/>
          </a:stretch>
        </p:blipFill>
        <p:spPr>
          <a:xfrm>
            <a:off x="8548275" y="4547775"/>
            <a:ext cx="443325" cy="4433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annonce" type="tx">
  <p:cSld name="TITLE_AND_BODY">
    <p:bg>
      <p:bgPr>
        <a:solidFill>
          <a:srgbClr val="E8E3D4"/>
        </a:solidFill>
      </p:bgPr>
    </p:bg>
    <p:spTree>
      <p:nvGrpSpPr>
        <p:cNvPr id="17" name="Shape 17"/>
        <p:cNvGrpSpPr/>
        <p:nvPr/>
      </p:nvGrpSpPr>
      <p:grpSpPr>
        <a:xfrm>
          <a:off x="0" y="0"/>
          <a:ext cx="0" cy="0"/>
          <a:chOff x="0" y="0"/>
          <a:chExt cx="0" cy="0"/>
        </a:xfrm>
      </p:grpSpPr>
      <p:sp>
        <p:nvSpPr>
          <p:cNvPr id="18" name="Google Shape;18;p4"/>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algn="l">
              <a:buNone/>
              <a:defRPr>
                <a:solidFill>
                  <a:schemeClr val="dk1"/>
                </a:solidFill>
                <a:latin typeface="Rubik"/>
                <a:ea typeface="Rubik"/>
                <a:cs typeface="Rubik"/>
                <a:sym typeface="Rubik"/>
              </a:defRPr>
            </a:lvl1pPr>
            <a:lvl2pPr lvl="1" algn="l">
              <a:buNone/>
              <a:defRPr>
                <a:solidFill>
                  <a:schemeClr val="dk1"/>
                </a:solidFill>
                <a:latin typeface="Rubik"/>
                <a:ea typeface="Rubik"/>
                <a:cs typeface="Rubik"/>
                <a:sym typeface="Rubik"/>
              </a:defRPr>
            </a:lvl2pPr>
            <a:lvl3pPr lvl="2" algn="l">
              <a:buNone/>
              <a:defRPr>
                <a:solidFill>
                  <a:schemeClr val="dk1"/>
                </a:solidFill>
                <a:latin typeface="Rubik"/>
                <a:ea typeface="Rubik"/>
                <a:cs typeface="Rubik"/>
                <a:sym typeface="Rubik"/>
              </a:defRPr>
            </a:lvl3pPr>
            <a:lvl4pPr lvl="3" algn="l">
              <a:buNone/>
              <a:defRPr>
                <a:solidFill>
                  <a:schemeClr val="dk1"/>
                </a:solidFill>
                <a:latin typeface="Rubik"/>
                <a:ea typeface="Rubik"/>
                <a:cs typeface="Rubik"/>
                <a:sym typeface="Rubik"/>
              </a:defRPr>
            </a:lvl4pPr>
            <a:lvl5pPr lvl="4" algn="l">
              <a:buNone/>
              <a:defRPr>
                <a:solidFill>
                  <a:schemeClr val="dk1"/>
                </a:solidFill>
                <a:latin typeface="Rubik"/>
                <a:ea typeface="Rubik"/>
                <a:cs typeface="Rubik"/>
                <a:sym typeface="Rubik"/>
              </a:defRPr>
            </a:lvl5pPr>
            <a:lvl6pPr lvl="5" algn="l">
              <a:buNone/>
              <a:defRPr>
                <a:solidFill>
                  <a:schemeClr val="dk1"/>
                </a:solidFill>
                <a:latin typeface="Rubik"/>
                <a:ea typeface="Rubik"/>
                <a:cs typeface="Rubik"/>
                <a:sym typeface="Rubik"/>
              </a:defRPr>
            </a:lvl6pPr>
            <a:lvl7pPr lvl="6" algn="l">
              <a:buNone/>
              <a:defRPr>
                <a:solidFill>
                  <a:schemeClr val="dk1"/>
                </a:solidFill>
                <a:latin typeface="Rubik"/>
                <a:ea typeface="Rubik"/>
                <a:cs typeface="Rubik"/>
                <a:sym typeface="Rubik"/>
              </a:defRPr>
            </a:lvl7pPr>
            <a:lvl8pPr lvl="7" algn="l">
              <a:buNone/>
              <a:defRPr>
                <a:solidFill>
                  <a:schemeClr val="dk1"/>
                </a:solidFill>
                <a:latin typeface="Rubik"/>
                <a:ea typeface="Rubik"/>
                <a:cs typeface="Rubik"/>
                <a:sym typeface="Rubik"/>
              </a:defRPr>
            </a:lvl8pPr>
            <a:lvl9pPr lvl="8" algn="l">
              <a:buNone/>
              <a:defRPr>
                <a:solidFill>
                  <a:schemeClr val="dk1"/>
                </a:solidFill>
                <a:latin typeface="Rubik"/>
                <a:ea typeface="Rubik"/>
                <a:cs typeface="Rubik"/>
                <a:sym typeface="Rubik"/>
              </a:defRPr>
            </a:lvl9pPr>
          </a:lstStyle>
          <a:p>
            <a:pPr indent="0" lvl="0" marL="0" rtl="0" algn="l">
              <a:spcBef>
                <a:spcPts val="0"/>
              </a:spcBef>
              <a:spcAft>
                <a:spcPts val="0"/>
              </a:spcAft>
              <a:buNone/>
            </a:pPr>
            <a:fld id="{00000000-1234-1234-1234-123412341234}" type="slidenum">
              <a:rPr lang="fr"/>
              <a:t>‹#›</a:t>
            </a:fld>
            <a:endParaRPr/>
          </a:p>
        </p:txBody>
      </p:sp>
      <p:sp>
        <p:nvSpPr>
          <p:cNvPr id="19" name="Google Shape;19;p4"/>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300"/>
              <a:buFont typeface="Urbanist Black"/>
              <a:buNone/>
              <a:defRPr sz="2300">
                <a:latin typeface="Urbanist Black"/>
                <a:ea typeface="Urbanist Black"/>
                <a:cs typeface="Urbanist Black"/>
                <a:sym typeface="Urbanist Black"/>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1" name="Google Shape;21;p4"/>
          <p:cNvSpPr txBox="1"/>
          <p:nvPr>
            <p:ph idx="2" type="body"/>
          </p:nvPr>
        </p:nvSpPr>
        <p:spPr>
          <a:xfrm>
            <a:off x="1037400" y="1720225"/>
            <a:ext cx="7076100" cy="10884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pic>
        <p:nvPicPr>
          <p:cNvPr id="22" name="Google Shape;22;p4"/>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3" name="Google Shape;23;p4"/>
          <p:cNvSpPr txBox="1"/>
          <p:nvPr>
            <p:ph idx="3" type="body"/>
          </p:nvPr>
        </p:nvSpPr>
        <p:spPr>
          <a:xfrm>
            <a:off x="1045346" y="3604725"/>
            <a:ext cx="7076100" cy="1195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24" name="Google Shape;24;p4"/>
          <p:cNvSpPr txBox="1"/>
          <p:nvPr>
            <p:ph idx="4" type="subTitle"/>
          </p:nvPr>
        </p:nvSpPr>
        <p:spPr>
          <a:xfrm>
            <a:off x="1029975" y="30413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annonce">
  <p:cSld name="TITLE_AND_BODY_1">
    <p:bg>
      <p:bgPr>
        <a:solidFill>
          <a:srgbClr val="E8E3D4"/>
        </a:solidFill>
      </p:bgPr>
    </p:bg>
    <p:spTree>
      <p:nvGrpSpPr>
        <p:cNvPr id="25" name="Shape 25"/>
        <p:cNvGrpSpPr/>
        <p:nvPr/>
      </p:nvGrpSpPr>
      <p:grpSpPr>
        <a:xfrm>
          <a:off x="0" y="0"/>
          <a:ext cx="0" cy="0"/>
          <a:chOff x="0" y="0"/>
          <a:chExt cx="0" cy="0"/>
        </a:xfrm>
      </p:grpSpPr>
      <p:sp>
        <p:nvSpPr>
          <p:cNvPr id="26" name="Google Shape;26;p5"/>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5"/>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28" name="Google Shape;28;p5"/>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29" name="Google Shape;29;p5"/>
          <p:cNvSpPr txBox="1"/>
          <p:nvPr>
            <p:ph idx="2" type="body"/>
          </p:nvPr>
        </p:nvSpPr>
        <p:spPr>
          <a:xfrm>
            <a:off x="1037400" y="1720225"/>
            <a:ext cx="6999900" cy="30759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TITRE en annonce">
  <p:cSld name="TITLE_AND_BODY_1_1">
    <p:bg>
      <p:bgPr>
        <a:solidFill>
          <a:srgbClr val="E8E3D4"/>
        </a:solidFill>
      </p:bgPr>
    </p:bg>
    <p:spTree>
      <p:nvGrpSpPr>
        <p:cNvPr id="30" name="Shape 30"/>
        <p:cNvGrpSpPr/>
        <p:nvPr/>
      </p:nvGrpSpPr>
      <p:grpSpPr>
        <a:xfrm>
          <a:off x="0" y="0"/>
          <a:ext cx="0" cy="0"/>
          <a:chOff x="0" y="0"/>
          <a:chExt cx="0" cy="0"/>
        </a:xfrm>
      </p:grpSpPr>
      <p:sp>
        <p:nvSpPr>
          <p:cNvPr id="31" name="Google Shape;31;p6"/>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6"/>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3" name="Google Shape;33;p6"/>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34" name="Google Shape;34;p6"/>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35" name="Google Shape;35;p6"/>
          <p:cNvSpPr txBox="1"/>
          <p:nvPr>
            <p:ph idx="3" type="body"/>
          </p:nvPr>
        </p:nvSpPr>
        <p:spPr>
          <a:xfrm>
            <a:off x="47157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annonce">
  <p:cSld name="TITLE_AND_BODY_1_1_1">
    <p:bg>
      <p:bgPr>
        <a:solidFill>
          <a:srgbClr val="E8E3D4"/>
        </a:solidFill>
      </p:bgPr>
    </p:bg>
    <p:spTree>
      <p:nvGrpSpPr>
        <p:cNvPr id="36" name="Shape 36"/>
        <p:cNvGrpSpPr/>
        <p:nvPr/>
      </p:nvGrpSpPr>
      <p:grpSpPr>
        <a:xfrm>
          <a:off x="0" y="0"/>
          <a:ext cx="0" cy="0"/>
          <a:chOff x="0" y="0"/>
          <a:chExt cx="0" cy="0"/>
        </a:xfrm>
      </p:grpSpPr>
      <p:sp>
        <p:nvSpPr>
          <p:cNvPr id="37" name="Google Shape;37;p7"/>
          <p:cNvSpPr txBox="1"/>
          <p:nvPr>
            <p:ph type="title"/>
          </p:nvPr>
        </p:nvSpPr>
        <p:spPr>
          <a:xfrm>
            <a:off x="1022550" y="313175"/>
            <a:ext cx="4481400" cy="5505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300"/>
              <a:buFont typeface="Urbanist Black"/>
              <a:buNone/>
              <a:defRPr sz="2300">
                <a:latin typeface="Urbanist Black"/>
                <a:ea typeface="Urbanist Black"/>
                <a:cs typeface="Urbanist Black"/>
                <a:sym typeface="Urbanist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 name="Google Shape;38;p7"/>
          <p:cNvSpPr txBox="1"/>
          <p:nvPr>
            <p:ph idx="1" type="subTitle"/>
          </p:nvPr>
        </p:nvSpPr>
        <p:spPr>
          <a:xfrm>
            <a:off x="1022550" y="11568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pic>
        <p:nvPicPr>
          <p:cNvPr id="39" name="Google Shape;39;p7"/>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0" name="Google Shape;40;p7"/>
          <p:cNvSpPr txBox="1"/>
          <p:nvPr>
            <p:ph idx="2" type="body"/>
          </p:nvPr>
        </p:nvSpPr>
        <p:spPr>
          <a:xfrm>
            <a:off x="1037400" y="1725452"/>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1" name="Google Shape;41;p7"/>
          <p:cNvSpPr/>
          <p:nvPr>
            <p:ph idx="3" type="pic"/>
          </p:nvPr>
        </p:nvSpPr>
        <p:spPr>
          <a:xfrm>
            <a:off x="4715850" y="1725450"/>
            <a:ext cx="3400500" cy="31323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aragraphes - TITRE en rappel" type="twoColTx">
  <p:cSld name="TITLE_AND_TWO_COLUMNS">
    <p:bg>
      <p:bgPr>
        <a:solidFill>
          <a:srgbClr val="E8E3D4"/>
        </a:solidFill>
      </p:bgPr>
    </p:bg>
    <p:spTree>
      <p:nvGrpSpPr>
        <p:cNvPr id="42" name="Shape 42"/>
        <p:cNvGrpSpPr/>
        <p:nvPr/>
      </p:nvGrpSpPr>
      <p:grpSpPr>
        <a:xfrm>
          <a:off x="0" y="0"/>
          <a:ext cx="0" cy="0"/>
          <a:chOff x="0" y="0"/>
          <a:chExt cx="0" cy="0"/>
        </a:xfrm>
      </p:grpSpPr>
      <p:sp>
        <p:nvSpPr>
          <p:cNvPr id="43" name="Google Shape;43;p8"/>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44" name="Google Shape;44;p8"/>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45" name="Google Shape;45;p8"/>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algn="r">
              <a:spcBef>
                <a:spcPts val="0"/>
              </a:spcBef>
              <a:spcAft>
                <a:spcPts val="0"/>
              </a:spcAft>
              <a:buSzPts val="1200"/>
              <a:buFont typeface="Urbanist Black"/>
              <a:buNone/>
              <a:defRPr sz="1200">
                <a:latin typeface="Urbanist Black"/>
                <a:ea typeface="Urbanist Black"/>
                <a:cs typeface="Urbanist Black"/>
                <a:sym typeface="Urbanist Black"/>
              </a:defRPr>
            </a:lvl2pPr>
            <a:lvl3pPr lvl="2" algn="r">
              <a:spcBef>
                <a:spcPts val="0"/>
              </a:spcBef>
              <a:spcAft>
                <a:spcPts val="0"/>
              </a:spcAft>
              <a:buSzPts val="1200"/>
              <a:buFont typeface="Urbanist Black"/>
              <a:buNone/>
              <a:defRPr sz="1200">
                <a:latin typeface="Urbanist Black"/>
                <a:ea typeface="Urbanist Black"/>
                <a:cs typeface="Urbanist Black"/>
                <a:sym typeface="Urbanist Black"/>
              </a:defRPr>
            </a:lvl3pPr>
            <a:lvl4pPr lvl="3" algn="r">
              <a:spcBef>
                <a:spcPts val="0"/>
              </a:spcBef>
              <a:spcAft>
                <a:spcPts val="0"/>
              </a:spcAft>
              <a:buSzPts val="1200"/>
              <a:buFont typeface="Urbanist Black"/>
              <a:buNone/>
              <a:defRPr sz="1200">
                <a:latin typeface="Urbanist Black"/>
                <a:ea typeface="Urbanist Black"/>
                <a:cs typeface="Urbanist Black"/>
                <a:sym typeface="Urbanist Black"/>
              </a:defRPr>
            </a:lvl4pPr>
            <a:lvl5pPr lvl="4" algn="r">
              <a:spcBef>
                <a:spcPts val="0"/>
              </a:spcBef>
              <a:spcAft>
                <a:spcPts val="0"/>
              </a:spcAft>
              <a:buSzPts val="1200"/>
              <a:buFont typeface="Urbanist Black"/>
              <a:buNone/>
              <a:defRPr sz="1200">
                <a:latin typeface="Urbanist Black"/>
                <a:ea typeface="Urbanist Black"/>
                <a:cs typeface="Urbanist Black"/>
                <a:sym typeface="Urbanist Black"/>
              </a:defRPr>
            </a:lvl5pPr>
            <a:lvl6pPr lvl="5" algn="r">
              <a:spcBef>
                <a:spcPts val="0"/>
              </a:spcBef>
              <a:spcAft>
                <a:spcPts val="0"/>
              </a:spcAft>
              <a:buSzPts val="1200"/>
              <a:buFont typeface="Urbanist Black"/>
              <a:buNone/>
              <a:defRPr sz="1200">
                <a:latin typeface="Urbanist Black"/>
                <a:ea typeface="Urbanist Black"/>
                <a:cs typeface="Urbanist Black"/>
                <a:sym typeface="Urbanist Black"/>
              </a:defRPr>
            </a:lvl6pPr>
            <a:lvl7pPr lvl="6" algn="r">
              <a:spcBef>
                <a:spcPts val="0"/>
              </a:spcBef>
              <a:spcAft>
                <a:spcPts val="0"/>
              </a:spcAft>
              <a:buSzPts val="1200"/>
              <a:buFont typeface="Urbanist Black"/>
              <a:buNone/>
              <a:defRPr sz="1200">
                <a:latin typeface="Urbanist Black"/>
                <a:ea typeface="Urbanist Black"/>
                <a:cs typeface="Urbanist Black"/>
                <a:sym typeface="Urbanist Black"/>
              </a:defRPr>
            </a:lvl7pPr>
            <a:lvl8pPr lvl="7" algn="r">
              <a:spcBef>
                <a:spcPts val="0"/>
              </a:spcBef>
              <a:spcAft>
                <a:spcPts val="0"/>
              </a:spcAft>
              <a:buSzPts val="1200"/>
              <a:buFont typeface="Urbanist Black"/>
              <a:buNone/>
              <a:defRPr sz="1200">
                <a:latin typeface="Urbanist Black"/>
                <a:ea typeface="Urbanist Black"/>
                <a:cs typeface="Urbanist Black"/>
                <a:sym typeface="Urbanist Black"/>
              </a:defRPr>
            </a:lvl8pPr>
            <a:lvl9pPr lvl="8"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46" name="Google Shape;46;p8"/>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47" name="Google Shape;47;p8"/>
          <p:cNvSpPr txBox="1"/>
          <p:nvPr>
            <p:ph idx="2" type="body"/>
          </p:nvPr>
        </p:nvSpPr>
        <p:spPr>
          <a:xfrm>
            <a:off x="1037400" y="1415425"/>
            <a:ext cx="7076100" cy="13257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8" name="Google Shape;48;p8"/>
          <p:cNvSpPr txBox="1"/>
          <p:nvPr>
            <p:ph idx="3" type="body"/>
          </p:nvPr>
        </p:nvSpPr>
        <p:spPr>
          <a:xfrm>
            <a:off x="1045350" y="3488624"/>
            <a:ext cx="7076100" cy="14070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49" name="Google Shape;49;p8"/>
          <p:cNvSpPr txBox="1"/>
          <p:nvPr>
            <p:ph idx="4" type="subTitle"/>
          </p:nvPr>
        </p:nvSpPr>
        <p:spPr>
          <a:xfrm>
            <a:off x="1029975" y="2925230"/>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paragraphe - TITRE en rappel">
  <p:cSld name="TITLE_AND_TWO_COLUMNS_1">
    <p:bg>
      <p:bgPr>
        <a:solidFill>
          <a:srgbClr val="E8E3D4"/>
        </a:solidFill>
      </p:bgPr>
    </p:bg>
    <p:spTree>
      <p:nvGrpSpPr>
        <p:cNvPr id="50" name="Shape 50"/>
        <p:cNvGrpSpPr/>
        <p:nvPr/>
      </p:nvGrpSpPr>
      <p:grpSpPr>
        <a:xfrm>
          <a:off x="0" y="0"/>
          <a:ext cx="0" cy="0"/>
          <a:chOff x="0" y="0"/>
          <a:chExt cx="0" cy="0"/>
        </a:xfrm>
      </p:grpSpPr>
      <p:sp>
        <p:nvSpPr>
          <p:cNvPr id="51" name="Google Shape;51;p9"/>
          <p:cNvSpPr txBox="1"/>
          <p:nvPr>
            <p:ph idx="12" type="sldNum"/>
          </p:nvPr>
        </p:nvSpPr>
        <p:spPr>
          <a:xfrm>
            <a:off x="102433" y="4663217"/>
            <a:ext cx="548700" cy="393600"/>
          </a:xfrm>
          <a:prstGeom prst="rect">
            <a:avLst/>
          </a:prstGeom>
        </p:spPr>
        <p:txBody>
          <a:bodyPr anchorCtr="0" anchor="ctr" bIns="91425" lIns="91425" spcFirstLastPara="1" rIns="91425" wrap="square" tIns="91425">
            <a:norm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fr"/>
              <a:t>‹#›</a:t>
            </a:fld>
            <a:endParaRPr/>
          </a:p>
        </p:txBody>
      </p:sp>
      <p:pic>
        <p:nvPicPr>
          <p:cNvPr id="52" name="Google Shape;52;p9"/>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53" name="Google Shape;53;p9"/>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sp>
        <p:nvSpPr>
          <p:cNvPr id="54" name="Google Shape;54;p9"/>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5" name="Google Shape;55;p9"/>
          <p:cNvSpPr txBox="1"/>
          <p:nvPr>
            <p:ph idx="2" type="body"/>
          </p:nvPr>
        </p:nvSpPr>
        <p:spPr>
          <a:xfrm>
            <a:off x="1037400" y="1415425"/>
            <a:ext cx="7076100" cy="32478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 TITRE en rappel">
  <p:cSld name="MAIN_POINT">
    <p:bg>
      <p:bgPr>
        <a:solidFill>
          <a:srgbClr val="E8E3D4"/>
        </a:solidFill>
      </p:bgPr>
    </p:bg>
    <p:spTree>
      <p:nvGrpSpPr>
        <p:cNvPr id="56" name="Shape 56"/>
        <p:cNvGrpSpPr/>
        <p:nvPr/>
      </p:nvGrpSpPr>
      <p:grpSpPr>
        <a:xfrm>
          <a:off x="0" y="0"/>
          <a:ext cx="0" cy="0"/>
          <a:chOff x="0" y="0"/>
          <a:chExt cx="0" cy="0"/>
        </a:xfrm>
      </p:grpSpPr>
      <p:sp>
        <p:nvSpPr>
          <p:cNvPr id="57" name="Google Shape;5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
        <p:nvSpPr>
          <p:cNvPr id="58" name="Google Shape;58;p10"/>
          <p:cNvSpPr txBox="1"/>
          <p:nvPr>
            <p:ph idx="1" type="subTitle"/>
          </p:nvPr>
        </p:nvSpPr>
        <p:spPr>
          <a:xfrm>
            <a:off x="1022550" y="852025"/>
            <a:ext cx="1825200" cy="461700"/>
          </a:xfrm>
          <a:prstGeom prst="rect">
            <a:avLst/>
          </a:prstGeom>
          <a:solidFill>
            <a:srgbClr val="F5FAFF"/>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1"/>
              </a:buClr>
              <a:buSzPts val="1800"/>
              <a:buFont typeface="Urbanist Black"/>
              <a:buNone/>
              <a:defRPr>
                <a:solidFill>
                  <a:schemeClr val="dk1"/>
                </a:solidFill>
                <a:latin typeface="Urbanist Black"/>
                <a:ea typeface="Urbanist Black"/>
                <a:cs typeface="Urbanist Black"/>
                <a:sym typeface="Urbanist Black"/>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9" name="Google Shape;59;p10"/>
          <p:cNvSpPr txBox="1"/>
          <p:nvPr>
            <p:ph idx="2" type="body"/>
          </p:nvPr>
        </p:nvSpPr>
        <p:spPr>
          <a:xfrm>
            <a:off x="1037400" y="1415425"/>
            <a:ext cx="3400500" cy="3132300"/>
          </a:xfrm>
          <a:prstGeom prst="rect">
            <a:avLst/>
          </a:prstGeom>
        </p:spPr>
        <p:txBody>
          <a:bodyPr anchorCtr="0" anchor="t" bIns="91425" lIns="91425" spcFirstLastPara="1" rIns="91425" wrap="square" tIns="91425">
            <a:normAutofit/>
          </a:bodyPr>
          <a:lstStyle>
            <a:lvl1pPr indent="-295275" lvl="0" marL="457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1pPr>
            <a:lvl2pPr indent="-295275" lvl="1" marL="914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2pPr>
            <a:lvl3pPr indent="-295275" lvl="2" marL="1371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3pPr>
            <a:lvl4pPr indent="-295275" lvl="3" marL="1828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4pPr>
            <a:lvl5pPr indent="-295275" lvl="4" marL="22860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5pPr>
            <a:lvl6pPr indent="-295275" lvl="5" marL="27432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6pPr>
            <a:lvl7pPr indent="-295275" lvl="6" marL="32004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7pPr>
            <a:lvl8pPr indent="-295275" lvl="7" marL="36576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8pPr>
            <a:lvl9pPr indent="-295275" lvl="8" marL="4114800" rtl="0">
              <a:spcBef>
                <a:spcPts val="0"/>
              </a:spcBef>
              <a:spcAft>
                <a:spcPts val="0"/>
              </a:spcAft>
              <a:buClr>
                <a:schemeClr val="dk1"/>
              </a:buClr>
              <a:buSzPts val="1050"/>
              <a:buFont typeface="Rubik"/>
              <a:buChar char="■"/>
              <a:defRPr sz="1050">
                <a:solidFill>
                  <a:schemeClr val="dk1"/>
                </a:solidFill>
                <a:latin typeface="Rubik"/>
                <a:ea typeface="Rubik"/>
                <a:cs typeface="Rubik"/>
                <a:sym typeface="Rubik"/>
              </a:defRPr>
            </a:lvl9pPr>
          </a:lstStyle>
          <a:p/>
        </p:txBody>
      </p:sp>
      <p:sp>
        <p:nvSpPr>
          <p:cNvPr id="60" name="Google Shape;60;p10"/>
          <p:cNvSpPr txBox="1"/>
          <p:nvPr>
            <p:ph type="title"/>
          </p:nvPr>
        </p:nvSpPr>
        <p:spPr>
          <a:xfrm>
            <a:off x="-87550" y="238562"/>
            <a:ext cx="2847600" cy="3693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1200"/>
              <a:buFont typeface="Urbanist Black"/>
              <a:buNone/>
              <a:defRPr sz="1200">
                <a:latin typeface="Urbanist Black"/>
                <a:ea typeface="Urbanist Black"/>
                <a:cs typeface="Urbanist Black"/>
                <a:sym typeface="Urbanist Black"/>
              </a:defRPr>
            </a:lvl1pPr>
            <a:lvl2pPr lvl="1" rtl="0" algn="r">
              <a:spcBef>
                <a:spcPts val="0"/>
              </a:spcBef>
              <a:spcAft>
                <a:spcPts val="0"/>
              </a:spcAft>
              <a:buSzPts val="1200"/>
              <a:buFont typeface="Urbanist Black"/>
              <a:buNone/>
              <a:defRPr sz="1200">
                <a:latin typeface="Urbanist Black"/>
                <a:ea typeface="Urbanist Black"/>
                <a:cs typeface="Urbanist Black"/>
                <a:sym typeface="Urbanist Black"/>
              </a:defRPr>
            </a:lvl2pPr>
            <a:lvl3pPr lvl="2" rtl="0" algn="r">
              <a:spcBef>
                <a:spcPts val="0"/>
              </a:spcBef>
              <a:spcAft>
                <a:spcPts val="0"/>
              </a:spcAft>
              <a:buSzPts val="1200"/>
              <a:buFont typeface="Urbanist Black"/>
              <a:buNone/>
              <a:defRPr sz="1200">
                <a:latin typeface="Urbanist Black"/>
                <a:ea typeface="Urbanist Black"/>
                <a:cs typeface="Urbanist Black"/>
                <a:sym typeface="Urbanist Black"/>
              </a:defRPr>
            </a:lvl3pPr>
            <a:lvl4pPr lvl="3" rtl="0" algn="r">
              <a:spcBef>
                <a:spcPts val="0"/>
              </a:spcBef>
              <a:spcAft>
                <a:spcPts val="0"/>
              </a:spcAft>
              <a:buSzPts val="1200"/>
              <a:buFont typeface="Urbanist Black"/>
              <a:buNone/>
              <a:defRPr sz="1200">
                <a:latin typeface="Urbanist Black"/>
                <a:ea typeface="Urbanist Black"/>
                <a:cs typeface="Urbanist Black"/>
                <a:sym typeface="Urbanist Black"/>
              </a:defRPr>
            </a:lvl4pPr>
            <a:lvl5pPr lvl="4" rtl="0" algn="r">
              <a:spcBef>
                <a:spcPts val="0"/>
              </a:spcBef>
              <a:spcAft>
                <a:spcPts val="0"/>
              </a:spcAft>
              <a:buSzPts val="1200"/>
              <a:buFont typeface="Urbanist Black"/>
              <a:buNone/>
              <a:defRPr sz="1200">
                <a:latin typeface="Urbanist Black"/>
                <a:ea typeface="Urbanist Black"/>
                <a:cs typeface="Urbanist Black"/>
                <a:sym typeface="Urbanist Black"/>
              </a:defRPr>
            </a:lvl5pPr>
            <a:lvl6pPr lvl="5" rtl="0" algn="r">
              <a:spcBef>
                <a:spcPts val="0"/>
              </a:spcBef>
              <a:spcAft>
                <a:spcPts val="0"/>
              </a:spcAft>
              <a:buSzPts val="1200"/>
              <a:buFont typeface="Urbanist Black"/>
              <a:buNone/>
              <a:defRPr sz="1200">
                <a:latin typeface="Urbanist Black"/>
                <a:ea typeface="Urbanist Black"/>
                <a:cs typeface="Urbanist Black"/>
                <a:sym typeface="Urbanist Black"/>
              </a:defRPr>
            </a:lvl6pPr>
            <a:lvl7pPr lvl="6" rtl="0" algn="r">
              <a:spcBef>
                <a:spcPts val="0"/>
              </a:spcBef>
              <a:spcAft>
                <a:spcPts val="0"/>
              </a:spcAft>
              <a:buSzPts val="1200"/>
              <a:buFont typeface="Urbanist Black"/>
              <a:buNone/>
              <a:defRPr sz="1200">
                <a:latin typeface="Urbanist Black"/>
                <a:ea typeface="Urbanist Black"/>
                <a:cs typeface="Urbanist Black"/>
                <a:sym typeface="Urbanist Black"/>
              </a:defRPr>
            </a:lvl7pPr>
            <a:lvl8pPr lvl="7" rtl="0" algn="r">
              <a:spcBef>
                <a:spcPts val="0"/>
              </a:spcBef>
              <a:spcAft>
                <a:spcPts val="0"/>
              </a:spcAft>
              <a:buSzPts val="1200"/>
              <a:buFont typeface="Urbanist Black"/>
              <a:buNone/>
              <a:defRPr sz="1200">
                <a:latin typeface="Urbanist Black"/>
                <a:ea typeface="Urbanist Black"/>
                <a:cs typeface="Urbanist Black"/>
                <a:sym typeface="Urbanist Black"/>
              </a:defRPr>
            </a:lvl8pPr>
            <a:lvl9pPr lvl="8" rtl="0" algn="r">
              <a:spcBef>
                <a:spcPts val="0"/>
              </a:spcBef>
              <a:spcAft>
                <a:spcPts val="0"/>
              </a:spcAft>
              <a:buSzPts val="1200"/>
              <a:buFont typeface="Urbanist Black"/>
              <a:buNone/>
              <a:defRPr sz="1200">
                <a:latin typeface="Urbanist Black"/>
                <a:ea typeface="Urbanist Black"/>
                <a:cs typeface="Urbanist Black"/>
                <a:sym typeface="Urbanist Black"/>
              </a:defRPr>
            </a:lvl9pPr>
          </a:lstStyle>
          <a:p/>
        </p:txBody>
      </p:sp>
      <p:pic>
        <p:nvPicPr>
          <p:cNvPr id="61" name="Google Shape;61;p10"/>
          <p:cNvPicPr preferRelativeResize="0"/>
          <p:nvPr/>
        </p:nvPicPr>
        <p:blipFill>
          <a:blip r:embed="rId2">
            <a:alphaModFix/>
          </a:blip>
          <a:stretch>
            <a:fillRect/>
          </a:stretch>
        </p:blipFill>
        <p:spPr>
          <a:xfrm>
            <a:off x="8548275" y="4547775"/>
            <a:ext cx="443325" cy="443325"/>
          </a:xfrm>
          <a:prstGeom prst="rect">
            <a:avLst/>
          </a:prstGeom>
          <a:noFill/>
          <a:ln>
            <a:noFill/>
          </a:ln>
        </p:spPr>
      </p:pic>
      <p:sp>
        <p:nvSpPr>
          <p:cNvPr id="62" name="Google Shape;62;p10"/>
          <p:cNvSpPr/>
          <p:nvPr>
            <p:ph idx="3" type="pic"/>
          </p:nvPr>
        </p:nvSpPr>
        <p:spPr>
          <a:xfrm>
            <a:off x="4868250" y="1415425"/>
            <a:ext cx="3400500" cy="3132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youtube.com/watch?v=6D3sKeoUhH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streamlit.io/library/api-referenc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streamlit.io/clou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ocs.github.com/fr/pages/getting-started-with-github-pages/about-github-pages" TargetMode="External"/><Relationship Id="rId4" Type="http://schemas.openxmlformats.org/officeDocument/2006/relationships/hyperlink" Target="https://codewithsadee.github.io/vcard-personal-portfolio/" TargetMode="External"/><Relationship Id="rId5" Type="http://schemas.openxmlformats.org/officeDocument/2006/relationships/hyperlink" Target="https://github.com/codewithsadee/vcard-personal-portfolio" TargetMode="External"/><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tudio.datascientest.com/project/betpy/"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p:nvPr/>
        </p:nvSpPr>
        <p:spPr>
          <a:xfrm>
            <a:off x="803575" y="2056500"/>
            <a:ext cx="7424400" cy="13401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6"/>
          <p:cNvSpPr txBox="1"/>
          <p:nvPr>
            <p:ph type="title"/>
          </p:nvPr>
        </p:nvSpPr>
        <p:spPr>
          <a:xfrm>
            <a:off x="935500" y="1704725"/>
            <a:ext cx="7573500" cy="15351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fr" sz="2800">
                <a:solidFill>
                  <a:schemeClr val="accent2"/>
                </a:solidFill>
              </a:rPr>
              <a:t>Présenter son projet de Data Science avec Streamlit et son portfolio avec GitHub Pages</a:t>
            </a:r>
            <a:endParaRPr sz="2800">
              <a:solidFill>
                <a:schemeClr val="accent2"/>
              </a:solidFill>
            </a:endParaRPr>
          </a:p>
          <a:p>
            <a:pPr indent="0" lvl="0" marL="0" rtl="0" algn="ctr">
              <a:lnSpc>
                <a:spcPct val="150000"/>
              </a:lnSpc>
              <a:spcBef>
                <a:spcPts val="0"/>
              </a:spcBef>
              <a:spcAft>
                <a:spcPts val="0"/>
              </a:spcAft>
              <a:buNone/>
            </a:pPr>
            <a:r>
              <a:t/>
            </a:r>
            <a:endParaRPr sz="24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7" name="Shape 157"/>
        <p:cNvGrpSpPr/>
        <p:nvPr/>
      </p:nvGrpSpPr>
      <p:grpSpPr>
        <a:xfrm>
          <a:off x="0" y="0"/>
          <a:ext cx="0" cy="0"/>
          <a:chOff x="0" y="0"/>
          <a:chExt cx="0" cy="0"/>
        </a:xfrm>
      </p:grpSpPr>
      <p:sp>
        <p:nvSpPr>
          <p:cNvPr id="158" name="Google Shape;158;p25"/>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Nous nous plaçons dans un contexte immobilier. L’objectif est de prédire le prix d’un logement à partir de ses caractéristiques.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Pour cela, nous avons accès à un fichier “housing.csv” comportant des données immobilières.</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Char char="-"/>
            </a:pPr>
            <a:r>
              <a:rPr lang="fr" sz="1600">
                <a:latin typeface="Urbanist SemiBold"/>
                <a:ea typeface="Urbanist SemiBold"/>
                <a:cs typeface="Urbanist SemiBold"/>
                <a:sym typeface="Urbanist SemiBold"/>
              </a:rPr>
              <a:t>Le projet a déjà traité dans le Data Atelier “Introduction au Machine Learning”, disponible au lien suivant :</a:t>
            </a:r>
            <a:r>
              <a:rPr lang="fr" sz="1400">
                <a:latin typeface="Urbanist SemiBold"/>
                <a:ea typeface="Urbanist SemiBold"/>
                <a:cs typeface="Urbanist SemiBold"/>
                <a:sym typeface="Urbanist SemiBold"/>
              </a:rPr>
              <a:t> </a:t>
            </a:r>
            <a:r>
              <a:rPr lang="fr" sz="1400" u="sng">
                <a:solidFill>
                  <a:schemeClr val="hlink"/>
                </a:solidFill>
                <a:latin typeface="Urbanist SemiBold"/>
                <a:ea typeface="Urbanist SemiBold"/>
                <a:cs typeface="Urbanist SemiBold"/>
                <a:sym typeface="Urbanist SemiBold"/>
                <a:hlinkClick r:id="rId3"/>
              </a:rPr>
              <a:t>https://www.youtube.com/watch?v=6D3sKeoUhHo</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59" name="Google Shape;159;p25"/>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64" name="Shape 164"/>
        <p:cNvGrpSpPr/>
        <p:nvPr/>
      </p:nvGrpSpPr>
      <p:grpSpPr>
        <a:xfrm>
          <a:off x="0" y="0"/>
          <a:ext cx="0" cy="0"/>
          <a:chOff x="0" y="0"/>
          <a:chExt cx="0" cy="0"/>
        </a:xfrm>
      </p:grpSpPr>
      <p:sp>
        <p:nvSpPr>
          <p:cNvPr id="165" name="Google Shape;165;p26"/>
          <p:cNvSpPr txBox="1"/>
          <p:nvPr>
            <p:ph idx="1" type="subTitle"/>
          </p:nvPr>
        </p:nvSpPr>
        <p:spPr>
          <a:xfrm>
            <a:off x="986250" y="1489775"/>
            <a:ext cx="7171500" cy="2460300"/>
          </a:xfrm>
          <a:prstGeom prst="rect">
            <a:avLst/>
          </a:prstGeom>
        </p:spPr>
        <p:txBody>
          <a:bodyPr anchorCtr="0" anchor="t" bIns="91425" lIns="91425" spcFirstLastPara="1" rIns="91425" wrap="square" tIns="91425">
            <a:noAutofit/>
          </a:bodyPr>
          <a:lstStyle/>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1 : Installation de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2 : Création d’un fichier streamlit_immobilier.py</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3 : Adaptation du code du Jupyter Notebook au fichier streamlit_immobilier_prep.py, en intégrant les commandes Streamlit</a:t>
            </a:r>
            <a:endParaRPr sz="16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AutoNum type="arabicPeriod"/>
            </a:pPr>
            <a:r>
              <a:rPr lang="fr" sz="1600">
                <a:latin typeface="Urbanist SemiBold"/>
                <a:ea typeface="Urbanist SemiBold"/>
                <a:cs typeface="Urbanist SemiBold"/>
                <a:sym typeface="Urbanist SemiBold"/>
              </a:rPr>
              <a:t>Etape 4 : Utilisation des commandes du Terminal pour obtenir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66" name="Google Shape;166;p26"/>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6"/>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Projet à présenter avec Streamlit</a:t>
            </a:r>
            <a:endParaRPr sz="2300">
              <a:solidFill>
                <a:srgbClr val="000000"/>
              </a:solidFill>
              <a:latin typeface="Urbanist Black"/>
              <a:ea typeface="Urbanist Black"/>
              <a:cs typeface="Urbanist Black"/>
              <a:sym typeface="Urbanist Black"/>
            </a:endParaRPr>
          </a:p>
        </p:txBody>
      </p:sp>
      <p:sp>
        <p:nvSpPr>
          <p:cNvPr id="168" name="Google Shape;168;p26"/>
          <p:cNvSpPr txBox="1"/>
          <p:nvPr/>
        </p:nvSpPr>
        <p:spPr>
          <a:xfrm>
            <a:off x="981450" y="4236975"/>
            <a:ext cx="7181100" cy="465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1600">
                <a:latin typeface="Urbanist SemiBold"/>
                <a:ea typeface="Urbanist SemiBold"/>
                <a:cs typeface="Urbanist SemiBold"/>
                <a:sym typeface="Urbanist SemiBold"/>
              </a:rPr>
              <a:t>Documentation Streamlit : </a:t>
            </a:r>
            <a:r>
              <a:rPr lang="fr" sz="1600" u="sng">
                <a:solidFill>
                  <a:schemeClr val="hlink"/>
                </a:solidFill>
                <a:latin typeface="Urbanist SemiBold"/>
                <a:ea typeface="Urbanist SemiBold"/>
                <a:cs typeface="Urbanist SemiBold"/>
                <a:sym typeface="Urbanist SemiBold"/>
                <a:hlinkClick r:id="rId3"/>
              </a:rPr>
              <a:t>https://docs.streamlit.io/library/api-reference</a:t>
            </a:r>
            <a:endParaRPr sz="1600">
              <a:latin typeface="Urbanist SemiBold"/>
              <a:ea typeface="Urbanist SemiBold"/>
              <a:cs typeface="Urbanist SemiBold"/>
              <a:sym typeface="Urbanis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2" name="Shape 172"/>
        <p:cNvGrpSpPr/>
        <p:nvPr/>
      </p:nvGrpSpPr>
      <p:grpSpPr>
        <a:xfrm>
          <a:off x="0" y="0"/>
          <a:ext cx="0" cy="0"/>
          <a:chOff x="0" y="0"/>
          <a:chExt cx="0" cy="0"/>
        </a:xfrm>
      </p:grpSpPr>
      <p:sp>
        <p:nvSpPr>
          <p:cNvPr id="173" name="Google Shape;173;p2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Partager son application web</a:t>
            </a:r>
            <a:r>
              <a:rPr lang="fr" sz="2450"/>
              <a:t> Streamlit </a:t>
            </a:r>
            <a:endParaRPr sz="2450"/>
          </a:p>
        </p:txBody>
      </p:sp>
      <p:pic>
        <p:nvPicPr>
          <p:cNvPr id="175" name="Google Shape;175;p2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79" name="Shape 179"/>
        <p:cNvGrpSpPr/>
        <p:nvPr/>
      </p:nvGrpSpPr>
      <p:grpSpPr>
        <a:xfrm>
          <a:off x="0" y="0"/>
          <a:ext cx="0" cy="0"/>
          <a:chOff x="0" y="0"/>
          <a:chExt cx="0" cy="0"/>
        </a:xfrm>
      </p:grpSpPr>
      <p:sp>
        <p:nvSpPr>
          <p:cNvPr id="180" name="Google Shape;180;p28"/>
          <p:cNvSpPr txBox="1"/>
          <p:nvPr>
            <p:ph idx="1" type="subTitle"/>
          </p:nvPr>
        </p:nvSpPr>
        <p:spPr>
          <a:xfrm>
            <a:off x="986250" y="1489775"/>
            <a:ext cx="7171500" cy="25131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b="1" lang="fr" sz="2200">
                <a:latin typeface="Urbanist"/>
                <a:ea typeface="Urbanist"/>
                <a:cs typeface="Urbanist"/>
                <a:sym typeface="Urbanist"/>
              </a:rPr>
              <a:t>1ère possibilité :</a:t>
            </a:r>
            <a:r>
              <a:rPr lang="fr" sz="2200">
                <a:latin typeface="Urbanist SemiBold"/>
                <a:ea typeface="Urbanist SemiBold"/>
                <a:cs typeface="Urbanist SemiBold"/>
                <a:sym typeface="Urbanist SemiBold"/>
              </a:rPr>
              <a:t> continuer à travailler en local en envoyant le fichier .py à une personne qui </a:t>
            </a:r>
            <a:r>
              <a:rPr lang="fr" sz="2200">
                <a:latin typeface="Urbanist SemiBold"/>
                <a:ea typeface="Urbanist SemiBold"/>
                <a:cs typeface="Urbanist SemiBold"/>
                <a:sym typeface="Urbanist SemiBold"/>
              </a:rPr>
              <a:t>maîtrise</a:t>
            </a:r>
            <a:r>
              <a:rPr lang="fr" sz="2200">
                <a:latin typeface="Urbanist SemiBold"/>
                <a:ea typeface="Urbanist SemiBold"/>
                <a:cs typeface="Urbanist SemiBold"/>
                <a:sym typeface="Urbanist SemiBold"/>
              </a:rPr>
              <a:t> le Terminal </a:t>
            </a:r>
            <a:endParaRPr sz="2200">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sz="2200">
              <a:latin typeface="Urbanist SemiBold"/>
              <a:ea typeface="Urbanist SemiBold"/>
              <a:cs typeface="Urbanist SemiBold"/>
              <a:sym typeface="Urbanist SemiBold"/>
            </a:endParaRPr>
          </a:p>
          <a:p>
            <a:pPr indent="-368300" lvl="0" marL="457200" rtl="0" algn="l">
              <a:lnSpc>
                <a:spcPct val="100000"/>
              </a:lnSpc>
              <a:spcBef>
                <a:spcPts val="0"/>
              </a:spcBef>
              <a:spcAft>
                <a:spcPts val="0"/>
              </a:spcAft>
              <a:buSzPts val="2200"/>
              <a:buFont typeface="Urbanist SemiBold"/>
              <a:buChar char="-"/>
            </a:pPr>
            <a:r>
              <a:rPr b="1" lang="fr" sz="2200">
                <a:latin typeface="Urbanist"/>
                <a:ea typeface="Urbanist"/>
                <a:cs typeface="Urbanist"/>
                <a:sym typeface="Urbanist"/>
              </a:rPr>
              <a:t>2ème possibilité :</a:t>
            </a:r>
            <a:r>
              <a:rPr lang="fr" sz="2200">
                <a:latin typeface="Urbanist SemiBold"/>
                <a:ea typeface="Urbanist SemiBold"/>
                <a:cs typeface="Urbanist SemiBold"/>
                <a:sym typeface="Urbanist SemiBold"/>
              </a:rPr>
              <a:t> héberger l’application sur le Cloud Streamlit (</a:t>
            </a:r>
            <a:r>
              <a:rPr b="1" lang="fr" sz="2200" u="sng">
                <a:solidFill>
                  <a:schemeClr val="hlink"/>
                </a:solidFill>
                <a:latin typeface="Urbanist"/>
                <a:ea typeface="Urbanist"/>
                <a:cs typeface="Urbanist"/>
                <a:sym typeface="Urbanist"/>
                <a:hlinkClick r:id="rId3"/>
              </a:rPr>
              <a:t>https://streamlit.io/cloud</a:t>
            </a:r>
            <a:r>
              <a:rPr b="1" lang="fr" sz="2200">
                <a:latin typeface="Urbanist"/>
                <a:ea typeface="Urbanist"/>
                <a:cs typeface="Urbanist"/>
                <a:sym typeface="Urbanist"/>
              </a:rPr>
              <a:t>)</a:t>
            </a:r>
            <a:endParaRPr sz="22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1" name="Google Shape;181;p2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Partager son application web</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86" name="Shape 186"/>
        <p:cNvGrpSpPr/>
        <p:nvPr/>
      </p:nvGrpSpPr>
      <p:grpSpPr>
        <a:xfrm>
          <a:off x="0" y="0"/>
          <a:ext cx="0" cy="0"/>
          <a:chOff x="0" y="0"/>
          <a:chExt cx="0" cy="0"/>
        </a:xfrm>
      </p:grpSpPr>
      <p:sp>
        <p:nvSpPr>
          <p:cNvPr id="187" name="Google Shape;187;p29"/>
          <p:cNvSpPr txBox="1"/>
          <p:nvPr>
            <p:ph idx="1" type="subTitle"/>
          </p:nvPr>
        </p:nvSpPr>
        <p:spPr>
          <a:xfrm>
            <a:off x="986250" y="1489775"/>
            <a:ext cx="7171500" cy="2707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Permet de partager son application web Streamlit (notamment avec des équipes qui ne maîtrisent pas le Terminal)</a:t>
            </a:r>
            <a:endParaRPr b="1">
              <a:latin typeface="Urbanist"/>
              <a:ea typeface="Urbanist"/>
              <a:cs typeface="Urbanist"/>
              <a:sym typeface="Urbanist"/>
            </a:endParaRPr>
          </a:p>
          <a:p>
            <a:pPr indent="-342900" lvl="0" marL="457200" rtl="0" algn="l">
              <a:spcBef>
                <a:spcPts val="0"/>
              </a:spcBef>
              <a:spcAft>
                <a:spcPts val="0"/>
              </a:spcAft>
              <a:buSzPts val="1800"/>
              <a:buFont typeface="Urbanist"/>
              <a:buChar char="-"/>
            </a:pPr>
            <a:r>
              <a:rPr b="1" lang="fr">
                <a:latin typeface="Urbanist"/>
                <a:ea typeface="Urbanist"/>
                <a:cs typeface="Urbanist"/>
                <a:sym typeface="Urbanist"/>
              </a:rPr>
              <a:t>Hébergement fait à partir d’un repo GitHub : </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repo GitHub pour le projet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dépôt du fichier .py contenant le code Streamlit sur le repo</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création d’un compte sur le cloud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association du repo GitHub au compte Streamlit</a:t>
            </a:r>
            <a:endParaRPr b="1">
              <a:latin typeface="Urbanist"/>
              <a:ea typeface="Urbanist"/>
              <a:cs typeface="Urbanist"/>
              <a:sym typeface="Urbanist"/>
            </a:endParaRPr>
          </a:p>
          <a:p>
            <a:pPr indent="-342900" lvl="0" marL="457200" rtl="0" algn="l">
              <a:spcBef>
                <a:spcPts val="0"/>
              </a:spcBef>
              <a:spcAft>
                <a:spcPts val="0"/>
              </a:spcAft>
              <a:buSzPts val="1800"/>
              <a:buFont typeface="Urbanist"/>
              <a:buAutoNum type="arabicPeriod"/>
            </a:pPr>
            <a:r>
              <a:rPr b="1" lang="fr">
                <a:latin typeface="Urbanist"/>
                <a:ea typeface="Urbanist"/>
                <a:cs typeface="Urbanist"/>
                <a:sym typeface="Urbanist"/>
              </a:rPr>
              <a:t>déploiement de l’application sur le Cloud Streamlit</a:t>
            </a:r>
            <a:endParaRPr b="1" sz="2200">
              <a:latin typeface="Urbanist"/>
              <a:ea typeface="Urbanist"/>
              <a:cs typeface="Urbanist"/>
              <a:sym typeface="Urbanist"/>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88" name="Google Shape;188;p29"/>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9"/>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Hébergement sur le Cloud</a:t>
            </a:r>
            <a:r>
              <a:rPr lang="fr" sz="2300">
                <a:latin typeface="Urbanist Black"/>
                <a:ea typeface="Urbanist Black"/>
                <a:cs typeface="Urbanist Black"/>
                <a:sym typeface="Urbanist Black"/>
              </a:rPr>
              <a:t>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30"/>
          <p:cNvPicPr preferRelativeResize="0"/>
          <p:nvPr/>
        </p:nvPicPr>
        <p:blipFill>
          <a:blip r:embed="rId3">
            <a:alphaModFix/>
          </a:blip>
          <a:stretch>
            <a:fillRect/>
          </a:stretch>
        </p:blipFill>
        <p:spPr>
          <a:xfrm>
            <a:off x="2404363" y="182075"/>
            <a:ext cx="4335275" cy="2264576"/>
          </a:xfrm>
          <a:prstGeom prst="rect">
            <a:avLst/>
          </a:prstGeom>
          <a:noFill/>
          <a:ln>
            <a:noFill/>
          </a:ln>
        </p:spPr>
      </p:pic>
      <p:pic>
        <p:nvPicPr>
          <p:cNvPr id="195" name="Google Shape;195;p30"/>
          <p:cNvPicPr preferRelativeResize="0"/>
          <p:nvPr/>
        </p:nvPicPr>
        <p:blipFill>
          <a:blip r:embed="rId4">
            <a:alphaModFix/>
          </a:blip>
          <a:stretch>
            <a:fillRect/>
          </a:stretch>
        </p:blipFill>
        <p:spPr>
          <a:xfrm>
            <a:off x="2304725" y="2549601"/>
            <a:ext cx="4534569" cy="2392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99" name="Shape 199"/>
        <p:cNvGrpSpPr/>
        <p:nvPr/>
      </p:nvGrpSpPr>
      <p:grpSpPr>
        <a:xfrm>
          <a:off x="0" y="0"/>
          <a:ext cx="0" cy="0"/>
          <a:chOff x="0" y="0"/>
          <a:chExt cx="0" cy="0"/>
        </a:xfrm>
      </p:grpSpPr>
      <p:sp>
        <p:nvSpPr>
          <p:cNvPr id="200" name="Google Shape;200;p31"/>
          <p:cNvSpPr txBox="1"/>
          <p:nvPr>
            <p:ph idx="1" type="subTitle"/>
          </p:nvPr>
        </p:nvSpPr>
        <p:spPr>
          <a:xfrm>
            <a:off x="986250" y="1489775"/>
            <a:ext cx="7171500" cy="3073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Font typeface="Urbanist SemiBold"/>
              <a:buChar char="-"/>
            </a:pPr>
            <a:r>
              <a:rPr lang="fr">
                <a:latin typeface="Urbanist SemiBold"/>
                <a:ea typeface="Urbanist SemiBold"/>
                <a:cs typeface="Urbanist SemiBold"/>
                <a:sym typeface="Urbanist SemiBold"/>
              </a:rPr>
              <a:t>Nombre illimité de Streamlit hébergés à partir de repo GitHub publics mais possibilité de partir d’un repo GitHub privé</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Gestion des données confidentielles avec les “Secrets Streamlit”. Les parties sensibles des données/du code sont stockées dans un fichier sans être commit sur le repo GitHub. Elles sont ensuite accessibles sur Streamlit en tant que variables d’environnement en utilisant l’onglet “Paramètres avancés” lors du déploiement sur le cloud Streamlit et en utilisant la fonction st.secrets() dans le fichier .py</a:t>
            </a:r>
            <a:endParaRPr>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01" name="Google Shape;201;p31"/>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1"/>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Confidentialité pour l’hébergement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06" name="Shape 206"/>
        <p:cNvGrpSpPr/>
        <p:nvPr/>
      </p:nvGrpSpPr>
      <p:grpSpPr>
        <a:xfrm>
          <a:off x="0" y="0"/>
          <a:ext cx="0" cy="0"/>
          <a:chOff x="0" y="0"/>
          <a:chExt cx="0" cy="0"/>
        </a:xfrm>
      </p:grpSpPr>
      <p:sp>
        <p:nvSpPr>
          <p:cNvPr id="207" name="Google Shape;207;p32"/>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2"/>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L’outil GitHub Pages</a:t>
            </a:r>
            <a:endParaRPr sz="2450"/>
          </a:p>
        </p:txBody>
      </p:sp>
      <p:pic>
        <p:nvPicPr>
          <p:cNvPr id="209" name="Google Shape;209;p32"/>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13" name="Shape 213"/>
        <p:cNvGrpSpPr/>
        <p:nvPr/>
      </p:nvGrpSpPr>
      <p:grpSpPr>
        <a:xfrm>
          <a:off x="0" y="0"/>
          <a:ext cx="0" cy="0"/>
          <a:chOff x="0" y="0"/>
          <a:chExt cx="0" cy="0"/>
        </a:xfrm>
      </p:grpSpPr>
      <p:sp>
        <p:nvSpPr>
          <p:cNvPr id="214" name="Google Shape;214;p33"/>
          <p:cNvSpPr txBox="1"/>
          <p:nvPr>
            <p:ph idx="1" type="subTitle"/>
          </p:nvPr>
        </p:nvSpPr>
        <p:spPr>
          <a:xfrm>
            <a:off x="986250" y="1470200"/>
            <a:ext cx="7171500" cy="2779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GitHub Pages est un outil provenant de GitHub</a:t>
            </a:r>
            <a:endParaRPr>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Il permet d’héberger un site internet à partir d’un repository GitHub</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Il est basé sur des fichiers HTML, CSS et JavaScript</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Il est très utilisé pour présenter son portfolio en regroupant tous ses projets Data sur un même site</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15" name="Google Shape;215;p33"/>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3"/>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Définition de GitHub Pages</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20" name="Shape 220"/>
        <p:cNvGrpSpPr/>
        <p:nvPr/>
      </p:nvGrpSpPr>
      <p:grpSpPr>
        <a:xfrm>
          <a:off x="0" y="0"/>
          <a:ext cx="0" cy="0"/>
          <a:chOff x="0" y="0"/>
          <a:chExt cx="0" cy="0"/>
        </a:xfrm>
      </p:grpSpPr>
      <p:sp>
        <p:nvSpPr>
          <p:cNvPr id="221" name="Google Shape;221;p34"/>
          <p:cNvSpPr txBox="1"/>
          <p:nvPr>
            <p:ph idx="1" type="subTitle"/>
          </p:nvPr>
        </p:nvSpPr>
        <p:spPr>
          <a:xfrm>
            <a:off x="1062925" y="292400"/>
            <a:ext cx="7275000" cy="12102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fr" sz="1200" u="sng">
                <a:solidFill>
                  <a:schemeClr val="hlink"/>
                </a:solidFill>
                <a:hlinkClick r:id="rId3"/>
              </a:rPr>
              <a:t>https://docs.github.com/fr/pages/getting-started-with-github-pages/about-github-pages</a:t>
            </a:r>
            <a:endParaRPr sz="1200"/>
          </a:p>
          <a:p>
            <a:pPr indent="0" lvl="0" marL="457200" rtl="0" algn="l">
              <a:lnSpc>
                <a:spcPct val="100000"/>
              </a:lnSpc>
              <a:spcBef>
                <a:spcPts val="0"/>
              </a:spcBef>
              <a:spcAft>
                <a:spcPts val="0"/>
              </a:spcAft>
              <a:buNone/>
            </a:pPr>
            <a:r>
              <a:t/>
            </a:r>
            <a:endParaRPr sz="1200"/>
          </a:p>
          <a:p>
            <a:pPr indent="0" lvl="0" marL="457200" rtl="0" algn="l">
              <a:lnSpc>
                <a:spcPct val="100000"/>
              </a:lnSpc>
              <a:spcBef>
                <a:spcPts val="0"/>
              </a:spcBef>
              <a:spcAft>
                <a:spcPts val="0"/>
              </a:spcAft>
              <a:buNone/>
            </a:pPr>
            <a:r>
              <a:rPr lang="fr" sz="1200" u="sng">
                <a:solidFill>
                  <a:schemeClr val="hlink"/>
                </a:solidFill>
                <a:hlinkClick r:id="rId4"/>
              </a:rPr>
              <a:t>https://codewithsadee.github.io/vcard-personal-portfolio/</a:t>
            </a:r>
            <a:endParaRPr sz="1200"/>
          </a:p>
          <a:p>
            <a:pPr indent="0" lvl="0" marL="457200" rtl="0" algn="l">
              <a:lnSpc>
                <a:spcPct val="100000"/>
              </a:lnSpc>
              <a:spcBef>
                <a:spcPts val="0"/>
              </a:spcBef>
              <a:spcAft>
                <a:spcPts val="0"/>
              </a:spcAft>
              <a:buNone/>
            </a:pPr>
            <a:r>
              <a:t/>
            </a:r>
            <a:endParaRPr sz="1200"/>
          </a:p>
          <a:p>
            <a:pPr indent="0" lvl="0" marL="457200" rtl="0" algn="l">
              <a:lnSpc>
                <a:spcPct val="100000"/>
              </a:lnSpc>
              <a:spcBef>
                <a:spcPts val="0"/>
              </a:spcBef>
              <a:spcAft>
                <a:spcPts val="0"/>
              </a:spcAft>
              <a:buNone/>
            </a:pPr>
            <a:r>
              <a:rPr lang="fr" sz="1200" u="sng">
                <a:solidFill>
                  <a:schemeClr val="hlink"/>
                </a:solidFill>
                <a:hlinkClick r:id="rId5"/>
              </a:rPr>
              <a:t>https://github.com/codewithsadee/vcard-personal-portfolio</a:t>
            </a:r>
            <a:endParaRPr sz="1200"/>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222" name="Google Shape;222;p34"/>
          <p:cNvPicPr preferRelativeResize="0"/>
          <p:nvPr/>
        </p:nvPicPr>
        <p:blipFill>
          <a:blip r:embed="rId6">
            <a:alphaModFix/>
          </a:blip>
          <a:stretch>
            <a:fillRect/>
          </a:stretch>
        </p:blipFill>
        <p:spPr>
          <a:xfrm>
            <a:off x="1961150" y="1666150"/>
            <a:ext cx="5478551" cy="3225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04" name="Shape 104"/>
        <p:cNvGrpSpPr/>
        <p:nvPr/>
      </p:nvGrpSpPr>
      <p:grpSpPr>
        <a:xfrm>
          <a:off x="0" y="0"/>
          <a:ext cx="0" cy="0"/>
          <a:chOff x="0" y="0"/>
          <a:chExt cx="0" cy="0"/>
        </a:xfrm>
      </p:grpSpPr>
      <p:sp>
        <p:nvSpPr>
          <p:cNvPr id="105" name="Google Shape;105;p17"/>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7"/>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L’outil Streamlit</a:t>
            </a:r>
            <a:endParaRPr sz="2450"/>
          </a:p>
        </p:txBody>
      </p:sp>
      <p:pic>
        <p:nvPicPr>
          <p:cNvPr id="107" name="Google Shape;107;p17"/>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26" name="Shape 226"/>
        <p:cNvGrpSpPr/>
        <p:nvPr/>
      </p:nvGrpSpPr>
      <p:grpSpPr>
        <a:xfrm>
          <a:off x="0" y="0"/>
          <a:ext cx="0" cy="0"/>
          <a:chOff x="0" y="0"/>
          <a:chExt cx="0" cy="0"/>
        </a:xfrm>
      </p:grpSpPr>
      <p:sp>
        <p:nvSpPr>
          <p:cNvPr id="227" name="Google Shape;227;p35"/>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5"/>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Création d’un site GitHub Pages</a:t>
            </a:r>
            <a:endParaRPr sz="2450"/>
          </a:p>
        </p:txBody>
      </p:sp>
      <p:pic>
        <p:nvPicPr>
          <p:cNvPr id="229" name="Google Shape;229;p35"/>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33" name="Shape 233"/>
        <p:cNvGrpSpPr/>
        <p:nvPr/>
      </p:nvGrpSpPr>
      <p:grpSpPr>
        <a:xfrm>
          <a:off x="0" y="0"/>
          <a:ext cx="0" cy="0"/>
          <a:chOff x="0" y="0"/>
          <a:chExt cx="0" cy="0"/>
        </a:xfrm>
      </p:grpSpPr>
      <p:sp>
        <p:nvSpPr>
          <p:cNvPr id="234" name="Google Shape;234;p36"/>
          <p:cNvSpPr txBox="1"/>
          <p:nvPr>
            <p:ph idx="1" type="subTitle"/>
          </p:nvPr>
        </p:nvSpPr>
        <p:spPr>
          <a:xfrm>
            <a:off x="986250" y="1419625"/>
            <a:ext cx="7171500" cy="30405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création d’un repo GitHub vide dont le nom est usernamegithub.github.io</a:t>
            </a:r>
            <a:endParaRPr>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modification des Paramètres &gt; Pages &gt; Déployer à partir d’une branche</a:t>
            </a:r>
            <a:endParaRPr>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création automatique du site usernamegithub.github.io</a:t>
            </a:r>
            <a:endParaRPr>
              <a:latin typeface="Urbanist SemiBold"/>
              <a:ea typeface="Urbanist SemiBold"/>
              <a:cs typeface="Urbanist SemiBold"/>
              <a:sym typeface="Urbanist SemiBold"/>
            </a:endParaRPr>
          </a:p>
          <a:p>
            <a:pPr indent="0" lvl="0" marL="45720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remplissage du site à partir d’un fichier appelé index.html pushé sur le repo GitHub</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35" name="Google Shape;235;p36"/>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6"/>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Création d’un site GitHub Pages</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240" name="Shape 240"/>
        <p:cNvGrpSpPr/>
        <p:nvPr/>
      </p:nvGrpSpPr>
      <p:grpSpPr>
        <a:xfrm>
          <a:off x="0" y="0"/>
          <a:ext cx="0" cy="0"/>
          <a:chOff x="0" y="0"/>
          <a:chExt cx="0" cy="0"/>
        </a:xfrm>
      </p:grpSpPr>
      <p:sp>
        <p:nvSpPr>
          <p:cNvPr id="241" name="Google Shape;241;p37"/>
          <p:cNvSpPr txBox="1"/>
          <p:nvPr>
            <p:ph idx="1" type="subTitle"/>
          </p:nvPr>
        </p:nvSpPr>
        <p:spPr>
          <a:xfrm>
            <a:off x="986250" y="1489775"/>
            <a:ext cx="7171500" cy="2233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Pas d’update instantané du site web (environ 5 mins)</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Limite de 1GB</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Site privé accessible uniquement par certaines personnes en disposant de la version GitHub Enterprise Cloud</a:t>
            </a:r>
            <a:endParaRPr>
              <a:latin typeface="Urbanist SemiBold"/>
              <a:ea typeface="Urbanist SemiBold"/>
              <a:cs typeface="Urbanist SemiBold"/>
              <a:sym typeface="Urbanist SemiBold"/>
            </a:endParaRPr>
          </a:p>
          <a:p>
            <a:pPr indent="-342900" lvl="0" marL="457200" rtl="0" algn="l">
              <a:spcBef>
                <a:spcPts val="0"/>
              </a:spcBef>
              <a:spcAft>
                <a:spcPts val="0"/>
              </a:spcAft>
              <a:buSzPts val="1800"/>
              <a:buFont typeface="Urbanist SemiBold"/>
              <a:buChar char="-"/>
            </a:pPr>
            <a:r>
              <a:rPr lang="fr">
                <a:latin typeface="Urbanist SemiBold"/>
                <a:ea typeface="Urbanist SemiBold"/>
                <a:cs typeface="Urbanist SemiBold"/>
                <a:sym typeface="Urbanist SemiBold"/>
              </a:rPr>
              <a:t>URL non-modifiable -&gt; création d’un username GitHub adapté à la page web souhaitée si nécessaire</a:t>
            </a:r>
            <a:endParaRPr>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242" name="Google Shape;242;p37"/>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Remarques sur GitHub Pages</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1" name="Shape 111"/>
        <p:cNvGrpSpPr/>
        <p:nvPr/>
      </p:nvGrpSpPr>
      <p:grpSpPr>
        <a:xfrm>
          <a:off x="0" y="0"/>
          <a:ext cx="0" cy="0"/>
          <a:chOff x="0" y="0"/>
          <a:chExt cx="0" cy="0"/>
        </a:xfrm>
      </p:grpSpPr>
      <p:sp>
        <p:nvSpPr>
          <p:cNvPr id="112" name="Google Shape;112;p18"/>
          <p:cNvSpPr txBox="1"/>
          <p:nvPr>
            <p:ph idx="1" type="subTitle"/>
          </p:nvPr>
        </p:nvSpPr>
        <p:spPr>
          <a:xfrm>
            <a:off x="986250" y="1470200"/>
            <a:ext cx="7171500" cy="2082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Streamlit est une librairie Python créée en 2018. </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Elle permet de créer des applications web interactives avec de nombreux widgets.</a:t>
            </a:r>
            <a:endParaRPr>
              <a:latin typeface="Urbanist SemiBold"/>
              <a:ea typeface="Urbanist SemiBold"/>
              <a:cs typeface="Urbanist SemiBold"/>
              <a:sym typeface="Urbanist SemiBold"/>
            </a:endParaRPr>
          </a:p>
          <a:p>
            <a:pPr indent="-342900" lvl="0" marL="457200" rtl="0" algn="l">
              <a:lnSpc>
                <a:spcPct val="100000"/>
              </a:lnSpc>
              <a:spcBef>
                <a:spcPts val="0"/>
              </a:spcBef>
              <a:spcAft>
                <a:spcPts val="0"/>
              </a:spcAft>
              <a:buSzPts val="1800"/>
              <a:buFont typeface="Urbanist SemiBold"/>
              <a:buChar char="-"/>
            </a:pPr>
            <a:r>
              <a:rPr lang="fr">
                <a:latin typeface="Urbanist SemiBold"/>
                <a:ea typeface="Urbanist SemiBold"/>
                <a:cs typeface="Urbanist SemiBold"/>
                <a:sym typeface="Urbanist SemiBold"/>
              </a:rPr>
              <a:t>C’e</a:t>
            </a:r>
            <a:r>
              <a:rPr lang="fr">
                <a:latin typeface="Urbanist SemiBold"/>
                <a:ea typeface="Urbanist SemiBold"/>
                <a:cs typeface="Urbanist SemiBold"/>
                <a:sym typeface="Urbanist SemiBold"/>
              </a:rPr>
              <a:t>st donc un outil très utile pour présenter les résultats d’un projet de Data Science (figures de DataVizualization, prédictions par modèles de Machine Learning)</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13" name="Google Shape;113;p18"/>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Définition de Streamlit</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18" name="Shape 118"/>
        <p:cNvGrpSpPr/>
        <p:nvPr/>
      </p:nvGrpSpPr>
      <p:grpSpPr>
        <a:xfrm>
          <a:off x="0" y="0"/>
          <a:ext cx="0" cy="0"/>
          <a:chOff x="0" y="0"/>
          <a:chExt cx="0" cy="0"/>
        </a:xfrm>
      </p:grpSpPr>
      <p:sp>
        <p:nvSpPr>
          <p:cNvPr id="119" name="Google Shape;119;p19"/>
          <p:cNvSpPr txBox="1"/>
          <p:nvPr>
            <p:ph idx="1" type="subTitle"/>
          </p:nvPr>
        </p:nvSpPr>
        <p:spPr>
          <a:xfrm>
            <a:off x="1553875" y="308250"/>
            <a:ext cx="5938500" cy="11091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rPr lang="fr" u="sng">
                <a:solidFill>
                  <a:schemeClr val="hlink"/>
                </a:solidFill>
                <a:hlinkClick r:id="rId3"/>
              </a:rPr>
              <a:t>https://studio.datascientest.com/project/betpy/</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20" name="Google Shape;120;p19"/>
          <p:cNvPicPr preferRelativeResize="0"/>
          <p:nvPr/>
        </p:nvPicPr>
        <p:blipFill>
          <a:blip r:embed="rId4">
            <a:alphaModFix/>
          </a:blip>
          <a:stretch>
            <a:fillRect/>
          </a:stretch>
        </p:blipFill>
        <p:spPr>
          <a:xfrm>
            <a:off x="1208525" y="1794650"/>
            <a:ext cx="6726955" cy="311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24" name="Shape 124"/>
        <p:cNvGrpSpPr/>
        <p:nvPr/>
      </p:nvGrpSpPr>
      <p:grpSpPr>
        <a:xfrm>
          <a:off x="0" y="0"/>
          <a:ext cx="0" cy="0"/>
          <a:chOff x="0" y="0"/>
          <a:chExt cx="0" cy="0"/>
        </a:xfrm>
      </p:grpSpPr>
      <p:sp>
        <p:nvSpPr>
          <p:cNvPr id="125" name="Google Shape;125;p20"/>
          <p:cNvSpPr txBox="1"/>
          <p:nvPr>
            <p:ph idx="1" type="subTitle"/>
          </p:nvPr>
        </p:nvSpPr>
        <p:spPr>
          <a:xfrm>
            <a:off x="986250" y="1114125"/>
            <a:ext cx="7171500" cy="3864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Urbanist SemiBold"/>
              <a:buChar char="-"/>
            </a:pPr>
            <a:r>
              <a:rPr b="1" lang="fr">
                <a:latin typeface="Urbanist"/>
                <a:ea typeface="Urbanist"/>
                <a:cs typeface="Urbanist"/>
                <a:sym typeface="Urbanist"/>
              </a:rPr>
              <a:t>PowerBI :</a:t>
            </a:r>
            <a:r>
              <a:rPr lang="fr">
                <a:latin typeface="Urbanist SemiBold"/>
                <a:ea typeface="Urbanist SemiBold"/>
                <a:cs typeface="Urbanist SemiBold"/>
                <a:sym typeface="Urbanist SemiBold"/>
              </a:rPr>
              <a:t> </a:t>
            </a:r>
            <a:r>
              <a:rPr lang="fr">
                <a:latin typeface="Urbanist SemiBold"/>
                <a:ea typeface="Urbanist SemiBold"/>
                <a:cs typeface="Urbanist SemiBold"/>
                <a:sym typeface="Urbanist SemiBold"/>
              </a:rPr>
              <a:t>outil de Business Intelligence permettant aux entreprises de prendre des décisions rapidement grâce à de la </a:t>
            </a:r>
            <a:r>
              <a:rPr lang="fr">
                <a:latin typeface="Urbanist SemiBold"/>
                <a:ea typeface="Urbanist SemiBold"/>
                <a:cs typeface="Urbanist SemiBold"/>
                <a:sym typeface="Urbanist SemiBold"/>
              </a:rPr>
              <a:t>DataVizualization, des tableaux de bord et des rapports interactifs</a:t>
            </a:r>
            <a:endParaRPr>
              <a:latin typeface="Urbanist SemiBold"/>
              <a:ea typeface="Urbanist SemiBold"/>
              <a:cs typeface="Urbanist SemiBold"/>
              <a:sym typeface="Urbanist SemiBold"/>
            </a:endParaRPr>
          </a:p>
          <a:p>
            <a:pPr indent="0" lvl="0" marL="457200" rtl="0" algn="l">
              <a:spcBef>
                <a:spcPts val="1200"/>
              </a:spcBef>
              <a:spcAft>
                <a:spcPts val="0"/>
              </a:spcAft>
              <a:buNone/>
            </a:pPr>
            <a:r>
              <a:rPr i="1" lang="fr">
                <a:latin typeface="Urbanist SemiBold"/>
                <a:ea typeface="Urbanist SemiBold"/>
                <a:cs typeface="Urbanist SemiBold"/>
                <a:sym typeface="Urbanist SemiBold"/>
              </a:rPr>
              <a:t>PowerBI possède son propre langage de programmation et sa propre interface graphique</a:t>
            </a:r>
            <a:endParaRPr i="1">
              <a:latin typeface="Urbanist SemiBold"/>
              <a:ea typeface="Urbanist SemiBold"/>
              <a:cs typeface="Urbanist SemiBold"/>
              <a:sym typeface="Urbanist SemiBold"/>
            </a:endParaRPr>
          </a:p>
          <a:p>
            <a:pPr indent="-342900" lvl="0" marL="457200" rtl="0" algn="l">
              <a:spcBef>
                <a:spcPts val="1200"/>
              </a:spcBef>
              <a:spcAft>
                <a:spcPts val="0"/>
              </a:spcAft>
              <a:buSzPts val="1800"/>
              <a:buFont typeface="Urbanist SemiBold"/>
              <a:buChar char="-"/>
            </a:pPr>
            <a:r>
              <a:rPr b="1" lang="fr">
                <a:latin typeface="Urbanist"/>
                <a:ea typeface="Urbanist"/>
                <a:cs typeface="Urbanist"/>
                <a:sym typeface="Urbanist"/>
              </a:rPr>
              <a:t>Streamlit : </a:t>
            </a:r>
            <a:r>
              <a:rPr lang="fr">
                <a:latin typeface="Urbanist SemiBold"/>
                <a:ea typeface="Urbanist SemiBold"/>
                <a:cs typeface="Urbanist SemiBold"/>
                <a:sym typeface="Urbanist SemiBold"/>
              </a:rPr>
              <a:t>outil permettant la présentation de projet de Data Science entier (pas uniquement la DataVizualization) de façon visuelle et résumée</a:t>
            </a:r>
            <a:endParaRPr>
              <a:latin typeface="Urbanist SemiBold"/>
              <a:ea typeface="Urbanist SemiBold"/>
              <a:cs typeface="Urbanist SemiBold"/>
              <a:sym typeface="Urbanist SemiBold"/>
            </a:endParaRPr>
          </a:p>
          <a:p>
            <a:pPr indent="457200" lvl="0" marL="0" rtl="0" algn="l">
              <a:spcBef>
                <a:spcPts val="1200"/>
              </a:spcBef>
              <a:spcAft>
                <a:spcPts val="0"/>
              </a:spcAft>
              <a:buNone/>
            </a:pPr>
            <a:r>
              <a:rPr i="1" lang="fr">
                <a:latin typeface="Urbanist SemiBold"/>
                <a:ea typeface="Urbanist SemiBold"/>
                <a:cs typeface="Urbanist SemiBold"/>
                <a:sym typeface="Urbanist SemiBold"/>
              </a:rPr>
              <a:t>Streamlit est une librairie Python</a:t>
            </a:r>
            <a:endParaRPr i="1">
              <a:latin typeface="Urbanist SemiBold"/>
              <a:ea typeface="Urbanist SemiBold"/>
              <a:cs typeface="Urbanist SemiBold"/>
              <a:sym typeface="Urbanist SemiBold"/>
            </a:endParaRPr>
          </a:p>
          <a:p>
            <a:pPr indent="0" lvl="0" marL="0" rtl="0" algn="l">
              <a:lnSpc>
                <a:spcPct val="100000"/>
              </a:lnSpc>
              <a:spcBef>
                <a:spcPts val="120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
        <p:nvSpPr>
          <p:cNvPr id="126" name="Google Shape;126;p20"/>
          <p:cNvSpPr/>
          <p:nvPr/>
        </p:nvSpPr>
        <p:spPr>
          <a:xfrm>
            <a:off x="947725" y="388125"/>
            <a:ext cx="6962100" cy="550500"/>
          </a:xfrm>
          <a:prstGeom prst="rect">
            <a:avLst/>
          </a:prstGeom>
          <a:solidFill>
            <a:srgbClr val="26DBE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nvSpPr>
        <p:spPr>
          <a:xfrm>
            <a:off x="986250" y="293900"/>
            <a:ext cx="6962100" cy="550500"/>
          </a:xfrm>
          <a:prstGeom prst="rect">
            <a:avLst/>
          </a:prstGeom>
          <a:solidFill>
            <a:srgbClr val="F5FA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sz="2300">
                <a:solidFill>
                  <a:srgbClr val="000000"/>
                </a:solidFill>
                <a:latin typeface="Urbanist Black"/>
                <a:ea typeface="Urbanist Black"/>
                <a:cs typeface="Urbanist Black"/>
                <a:sym typeface="Urbanist Black"/>
              </a:rPr>
              <a:t>				</a:t>
            </a:r>
            <a:r>
              <a:rPr lang="fr" sz="2300">
                <a:latin typeface="Urbanist Black"/>
                <a:ea typeface="Urbanist Black"/>
                <a:cs typeface="Urbanist Black"/>
                <a:sym typeface="Urbanist Black"/>
              </a:rPr>
              <a:t>Comparaison avec PowerBI</a:t>
            </a:r>
            <a:endParaRPr sz="2300">
              <a:solidFill>
                <a:srgbClr val="000000"/>
              </a:solidFill>
              <a:latin typeface="Urbanist Black"/>
              <a:ea typeface="Urbanist Black"/>
              <a:cs typeface="Urbanist Black"/>
              <a:sym typeface="Urbanist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1" name="Shape 131"/>
        <p:cNvGrpSpPr/>
        <p:nvPr/>
      </p:nvGrpSpPr>
      <p:grpSpPr>
        <a:xfrm>
          <a:off x="0" y="0"/>
          <a:ext cx="0" cy="0"/>
          <a:chOff x="0" y="0"/>
          <a:chExt cx="0" cy="0"/>
        </a:xfrm>
      </p:grpSpPr>
      <p:sp>
        <p:nvSpPr>
          <p:cNvPr id="132" name="Google Shape;132;p21"/>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Particularité de</a:t>
            </a:r>
            <a:r>
              <a:rPr lang="fr" sz="2450"/>
              <a:t> Streamlit</a:t>
            </a:r>
            <a:endParaRPr sz="2450"/>
          </a:p>
        </p:txBody>
      </p:sp>
      <p:pic>
        <p:nvPicPr>
          <p:cNvPr id="134" name="Google Shape;134;p21"/>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38" name="Shape 138"/>
        <p:cNvGrpSpPr/>
        <p:nvPr/>
      </p:nvGrpSpPr>
      <p:grpSpPr>
        <a:xfrm>
          <a:off x="0" y="0"/>
          <a:ext cx="0" cy="0"/>
          <a:chOff x="0" y="0"/>
          <a:chExt cx="0" cy="0"/>
        </a:xfrm>
      </p:grpSpPr>
      <p:sp>
        <p:nvSpPr>
          <p:cNvPr id="139" name="Google Shape;139;p22"/>
          <p:cNvSpPr txBox="1"/>
          <p:nvPr>
            <p:ph idx="1" type="subTitle"/>
          </p:nvPr>
        </p:nvSpPr>
        <p:spPr>
          <a:xfrm>
            <a:off x="986250" y="1470200"/>
            <a:ext cx="7719900" cy="8379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Urbanist SemiBold"/>
              <a:buAutoNum type="arabicPeriod"/>
            </a:pPr>
            <a:r>
              <a:rPr lang="fr">
                <a:latin typeface="Urbanist SemiBold"/>
                <a:ea typeface="Urbanist SemiBold"/>
                <a:cs typeface="Urbanist SemiBold"/>
                <a:sym typeface="Urbanist SemiBold"/>
              </a:rPr>
              <a:t>Utilisation d’un éditeur de code et pas d’un notebook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Spyder ou VisualStudioCode pour obtenir un fichier Python au format .py</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pic>
        <p:nvPicPr>
          <p:cNvPr id="140" name="Google Shape;140;p22"/>
          <p:cNvPicPr preferRelativeResize="0"/>
          <p:nvPr/>
        </p:nvPicPr>
        <p:blipFill rotWithShape="1">
          <a:blip r:embed="rId3">
            <a:alphaModFix/>
          </a:blip>
          <a:srcRect b="0" l="0" r="0" t="0"/>
          <a:stretch/>
        </p:blipFill>
        <p:spPr>
          <a:xfrm>
            <a:off x="1543625" y="2937899"/>
            <a:ext cx="2670750" cy="1335375"/>
          </a:xfrm>
          <a:prstGeom prst="rect">
            <a:avLst/>
          </a:prstGeom>
          <a:noFill/>
          <a:ln>
            <a:noFill/>
          </a:ln>
        </p:spPr>
      </p:pic>
      <p:pic>
        <p:nvPicPr>
          <p:cNvPr id="141" name="Google Shape;141;p22"/>
          <p:cNvPicPr preferRelativeResize="0"/>
          <p:nvPr/>
        </p:nvPicPr>
        <p:blipFill rotWithShape="1">
          <a:blip r:embed="rId4">
            <a:alphaModFix/>
          </a:blip>
          <a:srcRect b="0" l="0" r="0" t="0"/>
          <a:stretch/>
        </p:blipFill>
        <p:spPr>
          <a:xfrm>
            <a:off x="5451687" y="2885950"/>
            <a:ext cx="1387325" cy="138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45" name="Shape 145"/>
        <p:cNvGrpSpPr/>
        <p:nvPr/>
      </p:nvGrpSpPr>
      <p:grpSpPr>
        <a:xfrm>
          <a:off x="0" y="0"/>
          <a:ext cx="0" cy="0"/>
          <a:chOff x="0" y="0"/>
          <a:chExt cx="0" cy="0"/>
        </a:xfrm>
      </p:grpSpPr>
      <p:sp>
        <p:nvSpPr>
          <p:cNvPr id="146" name="Google Shape;146;p23"/>
          <p:cNvSpPr txBox="1"/>
          <p:nvPr>
            <p:ph idx="1" type="subTitle"/>
          </p:nvPr>
        </p:nvSpPr>
        <p:spPr>
          <a:xfrm>
            <a:off x="986250" y="1470200"/>
            <a:ext cx="7171500" cy="2385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2. Utilisation des commandes sur le Terminal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rPr lang="fr">
                <a:latin typeface="Urbanist SemiBold"/>
                <a:ea typeface="Urbanist SemiBold"/>
                <a:cs typeface="Urbanist SemiBold"/>
                <a:sym typeface="Urbanist SemiBold"/>
              </a:rPr>
              <a:t>					</a:t>
            </a:r>
            <a:r>
              <a:rPr lang="fr" u="sng">
                <a:latin typeface="Urbanist SemiBold"/>
                <a:ea typeface="Urbanist SemiBold"/>
                <a:cs typeface="Urbanist SemiBold"/>
                <a:sym typeface="Urbanist SemiBold"/>
              </a:rPr>
              <a:t>Commandes principales :</a:t>
            </a:r>
            <a:endParaRPr u="sng">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cd : permet de se placer dans le bon dossier de l’ordinateur (dossier contenant le fichier .py)</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pip install streamlit : permet d’installer la librairie streamlit</a:t>
            </a:r>
            <a:endParaRPr sz="1600">
              <a:latin typeface="Urbanist SemiBold"/>
              <a:ea typeface="Urbanist SemiBold"/>
              <a:cs typeface="Urbanist SemiBold"/>
              <a:sym typeface="Urbanist SemiBold"/>
            </a:endParaRPr>
          </a:p>
          <a:p>
            <a:pPr indent="-330200" lvl="0" marL="457200" rtl="0" algn="l">
              <a:lnSpc>
                <a:spcPct val="100000"/>
              </a:lnSpc>
              <a:spcBef>
                <a:spcPts val="0"/>
              </a:spcBef>
              <a:spcAft>
                <a:spcPts val="0"/>
              </a:spcAft>
              <a:buSzPts val="1600"/>
              <a:buFont typeface="Urbanist SemiBold"/>
              <a:buChar char="-"/>
            </a:pPr>
            <a:r>
              <a:rPr lang="fr" sz="1600">
                <a:latin typeface="Urbanist SemiBold"/>
                <a:ea typeface="Urbanist SemiBold"/>
                <a:cs typeface="Urbanist SemiBold"/>
                <a:sym typeface="Urbanist SemiBold"/>
              </a:rPr>
              <a:t>streamlit run : permet de lancer l’application web Streamlit</a:t>
            </a:r>
            <a:endParaRPr sz="1600">
              <a:latin typeface="Urbanist SemiBold"/>
              <a:ea typeface="Urbanist SemiBold"/>
              <a:cs typeface="Urbanist SemiBold"/>
              <a:sym typeface="Urbanist SemiBold"/>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182880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Clr>
                <a:schemeClr val="dk1"/>
              </a:buClr>
              <a:buSzPts val="1100"/>
              <a:buFont typeface="Arial"/>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a:p>
            <a:pPr indent="0" lvl="0" marL="0" rtl="0" algn="l">
              <a:lnSpc>
                <a:spcPct val="100000"/>
              </a:lnSpc>
              <a:spcBef>
                <a:spcPts val="0"/>
              </a:spcBef>
              <a:spcAft>
                <a:spcPts val="0"/>
              </a:spcAft>
              <a:buNone/>
            </a:pPr>
            <a:r>
              <a:t/>
            </a:r>
            <a:endParaRPr>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8E3D4"/>
        </a:solidFill>
      </p:bgPr>
    </p:bg>
    <p:spTree>
      <p:nvGrpSpPr>
        <p:cNvPr id="150" name="Shape 150"/>
        <p:cNvGrpSpPr/>
        <p:nvPr/>
      </p:nvGrpSpPr>
      <p:grpSpPr>
        <a:xfrm>
          <a:off x="0" y="0"/>
          <a:ext cx="0" cy="0"/>
          <a:chOff x="0" y="0"/>
          <a:chExt cx="0" cy="0"/>
        </a:xfrm>
      </p:grpSpPr>
      <p:sp>
        <p:nvSpPr>
          <p:cNvPr id="151" name="Google Shape;151;p24"/>
          <p:cNvSpPr/>
          <p:nvPr/>
        </p:nvSpPr>
        <p:spPr>
          <a:xfrm>
            <a:off x="1818200" y="2033100"/>
            <a:ext cx="5355000" cy="855300"/>
          </a:xfrm>
          <a:prstGeom prst="rect">
            <a:avLst/>
          </a:prstGeom>
          <a:solidFill>
            <a:srgbClr val="26DBE0"/>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ph type="title"/>
          </p:nvPr>
        </p:nvSpPr>
        <p:spPr>
          <a:xfrm>
            <a:off x="1894500" y="1957025"/>
            <a:ext cx="5355000" cy="85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sz="2450"/>
              <a:t>Création d’une application web Streamlit</a:t>
            </a:r>
            <a:r>
              <a:rPr lang="fr" sz="2450"/>
              <a:t> </a:t>
            </a:r>
            <a:endParaRPr sz="2450"/>
          </a:p>
        </p:txBody>
      </p:sp>
      <p:pic>
        <p:nvPicPr>
          <p:cNvPr id="153" name="Google Shape;153;p24"/>
          <p:cNvPicPr preferRelativeResize="0"/>
          <p:nvPr/>
        </p:nvPicPr>
        <p:blipFill>
          <a:blip r:embed="rId3">
            <a:alphaModFix/>
          </a:blip>
          <a:stretch>
            <a:fillRect/>
          </a:stretch>
        </p:blipFill>
        <p:spPr>
          <a:xfrm>
            <a:off x="475625" y="384026"/>
            <a:ext cx="1342575" cy="10816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