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4"/>
    <p:restoredTop sz="96327"/>
  </p:normalViewPr>
  <p:slideViewPr>
    <p:cSldViewPr snapToGrid="0">
      <p:cViewPr varScale="1">
        <p:scale>
          <a:sx n="157" d="100"/>
          <a:sy n="157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08F11-212A-1C4D-8124-BF8BA6487909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A559-4F14-0B46-A8E3-47CFDE80B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4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A559-4F14-0B46-A8E3-47CFDE80B2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96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E597F-E173-FB71-1A76-CE4D138F4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E0941-EBCE-26A7-4979-5AA91F521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2A025-A787-2C10-E660-40BF0894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884C5-C46D-AD83-D054-76BB28F4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FA308-59C8-707D-19A5-67B3CA6F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3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2F02F-435C-60BF-4984-1021339D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D7EEE5-B276-ACD2-6AE1-CFA3927D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5EBE9-6F6E-EE79-6134-0A58BA65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9A124-F66F-6471-17C2-E30081C9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6A4DF-48DD-7ADB-AF44-35A10398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37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26CF4E-62B3-FAAB-CD17-EBB8BDF82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334B84-4D58-64E7-E8EC-2CA37435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19017-96F8-392B-6D1C-7A56188F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C0B17-F9F7-5B8D-BA08-7ED596CB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C160C-076D-32B1-E55B-62C4CD34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1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19135-D9EB-7C8C-28B4-3216A286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02DB4-B4E5-E116-7398-92C0B4A3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7C31B-67B1-528F-189F-957B8FDC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2CF3A-7003-2D32-806C-AF9D2F98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30E203-2A1A-96D0-87DB-F635AF79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19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1B48C-313C-B4CF-C5A2-83445445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4C562-4E4B-C92B-58C1-D71D03EE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27284-FE8A-AD7D-CD64-DC7492E2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4774C-3498-0B22-7706-4541002C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6A620-2C5C-0165-A9D4-B188F189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10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DEF20-23FE-8A30-9E74-D820D779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FD970-79AE-E7D1-4180-BAFE8A38D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1CD52-6CAA-51DD-A0E4-4D6CE505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AA6CF-CCCC-45AF-609D-13690614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F673F-3DAB-C0B1-7E15-C1975698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19E07F-2D97-A46F-CE45-4149AF74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64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F29FF-97F3-3CD4-2BE5-5B158BB3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4F593D-D276-64B6-37A6-BDD82757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67BFC3-7AE7-BD42-C3B5-8ED78A68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8785AB-92B2-6CD0-91F3-7FBC2467B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481746-B02F-3079-06C4-E2CF088E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7AD59B-6802-DCFE-38F5-07D9CB1E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AA7279-749A-F219-8EB1-15261B71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F0C9E1-5702-F72F-4CE4-3E38583F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8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08C9E-9C57-48BB-A538-6642718D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BE01E4-C6C5-D57A-2663-884D9308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2844BE-282A-7547-211A-4C9D7D42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97520A-41AA-E7C8-8EFE-7D6B392C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2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87F04-BCC1-E815-C6E4-1F45EFF8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F5BCE9-2202-0290-A180-0522C8CD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BFFA3-F91D-2FE2-91B9-751FD955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39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805FD-25BE-10A2-EFBD-01A2A4B3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B624C-1003-5407-867F-8C888120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D63E48-2B26-3B67-FB35-CB75806F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E99042-65AC-41E6-59B5-89A30004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D34AF-3838-D481-3D94-3D9240AB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E90D1D-419B-A3EF-8785-634F2FC2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6C43C-2DF7-23AE-0EA2-2B11A030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FC1EF3-F8D8-9169-1D6A-B6EC33C78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1D7921-52F7-BD50-035C-A26C2645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32F2C4-B0AE-4C43-72FB-244C2B4C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1CC71-CA43-23AE-77CC-4FAFF8C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83586-1CFA-4F16-8729-5B3C1700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651998-3380-2DFB-C356-B13B4C31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A90932-E8F6-7F0A-C7A3-E552AF0E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7263B-8B74-ED8A-74FF-E3CE1C935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FEEC-99D9-FA41-BD71-9FF6B591D066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978B3-25AB-BDF8-0B6C-04E6D0A7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CF63C-F3F8-FE19-F04D-CA336200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43A0-8C15-0C48-960F-6E9D6A60E1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56EB2D-9F8B-F598-5141-A2023A1B0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130823"/>
              </p:ext>
            </p:extLst>
          </p:nvPr>
        </p:nvGraphicFramePr>
        <p:xfrm>
          <a:off x="0" y="1"/>
          <a:ext cx="12192000" cy="6859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914">
                  <a:extLst>
                    <a:ext uri="{9D8B030D-6E8A-4147-A177-3AD203B41FA5}">
                      <a16:colId xmlns:a16="http://schemas.microsoft.com/office/drawing/2014/main" val="2818416075"/>
                    </a:ext>
                  </a:extLst>
                </a:gridCol>
                <a:gridCol w="1865086">
                  <a:extLst>
                    <a:ext uri="{9D8B030D-6E8A-4147-A177-3AD203B41FA5}">
                      <a16:colId xmlns:a16="http://schemas.microsoft.com/office/drawing/2014/main" val="36015349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86290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13917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10129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5646543"/>
                    </a:ext>
                  </a:extLst>
                </a:gridCol>
              </a:tblGrid>
              <a:tr h="348043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Régression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err="1">
                          <a:highlight>
                            <a:srgbClr val="C0C0C0"/>
                          </a:highlight>
                        </a:rPr>
                        <a:t>Linear</a:t>
                      </a:r>
                      <a:br>
                        <a:rPr lang="fr-FR" sz="1600" dirty="0">
                          <a:highlight>
                            <a:srgbClr val="C0C0C0"/>
                          </a:highlight>
                        </a:rPr>
                      </a:br>
                      <a:r>
                        <a:rPr lang="fr-FR" sz="1600" dirty="0" err="1">
                          <a:highlight>
                            <a:srgbClr val="C0C0C0"/>
                          </a:highlight>
                        </a:rPr>
                        <a:t>Regression</a:t>
                      </a:r>
                      <a:r>
                        <a:rPr lang="fr-FR" sz="1600" dirty="0">
                          <a:highlight>
                            <a:srgbClr val="C0C0C0"/>
                          </a:highlight>
                        </a:rPr>
                        <a:t> (bonus)</a:t>
                      </a:r>
                      <a:endParaRPr lang="fr-FR" sz="1800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 err="1"/>
                        <a:t>Classif</a:t>
                      </a:r>
                      <a:r>
                        <a:rPr lang="fr-FR" sz="2400" b="1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/>
                        <a:t>Logistic</a:t>
                      </a:r>
                      <a:br>
                        <a:rPr lang="fr-FR" sz="1600" dirty="0"/>
                      </a:br>
                      <a:r>
                        <a:rPr lang="fr-FR" sz="1600" dirty="0" err="1"/>
                        <a:t>Regression</a:t>
                      </a: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/>
                        <a:t>DecisionTree</a:t>
                      </a:r>
                      <a:br>
                        <a:rPr lang="fr-FR" sz="1600" dirty="0"/>
                      </a:br>
                      <a:r>
                        <a:rPr lang="fr-FR" sz="1600" dirty="0"/>
                        <a:t>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highlight>
                            <a:srgbClr val="FFFF00"/>
                          </a:highlight>
                        </a:rPr>
                        <a:t>RandomForest</a:t>
                      </a:r>
                      <a:br>
                        <a:rPr lang="fr-FR" sz="1600" dirty="0">
                          <a:highlight>
                            <a:srgbClr val="FFFF00"/>
                          </a:highlight>
                        </a:rPr>
                      </a:br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/>
                        <a:t>KNeighbors</a:t>
                      </a:r>
                      <a:br>
                        <a:rPr lang="fr-FR" sz="1600" dirty="0"/>
                      </a:br>
                      <a:r>
                        <a:rPr lang="fr-FR" sz="1600" dirty="0"/>
                        <a:t>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SVC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 err="1"/>
                        <a:t>Classif</a:t>
                      </a:r>
                      <a:r>
                        <a:rPr lang="fr-FR" sz="2400" b="1" dirty="0"/>
                        <a:t>. séries temporelles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/>
                        <a:t>KNeighbors</a:t>
                      </a:r>
                      <a:br>
                        <a:rPr lang="fr-FR" sz="1600" dirty="0"/>
                      </a:br>
                      <a:r>
                        <a:rPr lang="fr-FR" sz="1600" dirty="0" err="1"/>
                        <a:t>TimeSeries</a:t>
                      </a:r>
                      <a:br>
                        <a:rPr lang="fr-FR" sz="1600" dirty="0"/>
                      </a:br>
                      <a:r>
                        <a:rPr lang="fr-FR" sz="1600" dirty="0"/>
                        <a:t>Classifier + Dynamic Time </a:t>
                      </a:r>
                      <a:r>
                        <a:rPr lang="fr-FR" sz="1600" dirty="0" err="1"/>
                        <a:t>Warping</a:t>
                      </a:r>
                      <a:endParaRPr lang="fr-F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highlight>
                            <a:srgbClr val="FFFF00"/>
                          </a:highlight>
                        </a:rPr>
                        <a:t>TimeSeries</a:t>
                      </a:r>
                      <a:br>
                        <a:rPr lang="fr-FR" sz="1600" dirty="0">
                          <a:highlight>
                            <a:srgbClr val="FFFF00"/>
                          </a:highlight>
                        </a:rPr>
                      </a:br>
                      <a:r>
                        <a:rPr lang="fr-FR" sz="1600" dirty="0" err="1">
                          <a:highlight>
                            <a:srgbClr val="FFFF00"/>
                          </a:highlight>
                        </a:rPr>
                        <a:t>ForestClassifier</a:t>
                      </a:r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ROCKET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Ensemble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 err="1">
                          <a:highlight>
                            <a:srgbClr val="FFFF00"/>
                          </a:highlight>
                        </a:rPr>
                        <a:t>Voting</a:t>
                      </a:r>
                      <a:br>
                        <a:rPr lang="fr-FR" sz="1600" b="0" dirty="0">
                          <a:highlight>
                            <a:srgbClr val="FFFF00"/>
                          </a:highlight>
                        </a:rPr>
                      </a:br>
                      <a:r>
                        <a:rPr lang="fr-FR" sz="1600" b="0" dirty="0">
                          <a:highlight>
                            <a:srgbClr val="FFFF00"/>
                          </a:highlight>
                        </a:rPr>
                        <a:t>Classifier (hard)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 err="1"/>
                        <a:t>Stacking</a:t>
                      </a:r>
                      <a:br>
                        <a:rPr lang="fr-FR" sz="1600" b="0" dirty="0"/>
                      </a:br>
                      <a:r>
                        <a:rPr lang="fr-FR" sz="1600" b="0" dirty="0"/>
                        <a:t>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dirty="0" err="1"/>
                        <a:t>XGBoost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 err="1"/>
                        <a:t>Deep</a:t>
                      </a:r>
                      <a:r>
                        <a:rPr lang="fr-FR" sz="2400" b="1" dirty="0"/>
                        <a:t> </a:t>
                      </a:r>
                      <a:r>
                        <a:rPr lang="fr-FR" sz="2400" b="1" dirty="0" err="1"/>
                        <a:t>learning</a:t>
                      </a:r>
                      <a:endParaRPr lang="fr-FR" sz="24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DNN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01742"/>
                  </a:ext>
                </a:extLst>
              </a:tr>
              <a:tr h="1026662">
                <a:tc>
                  <a:txBody>
                    <a:bodyPr/>
                    <a:lstStyle/>
                    <a:p>
                      <a:r>
                        <a:rPr lang="fr-FR" sz="2000" b="1" dirty="0"/>
                        <a:t>Phase A : 9df</a:t>
                      </a:r>
                      <a:endParaRPr lang="fr-FR" sz="2400" b="1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pipeline_step_03</a:t>
                      </a:r>
                      <a:b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_gestion_*.</a:t>
                      </a:r>
                      <a:r>
                        <a:rPr lang="fr-FR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ipynb</a:t>
                      </a:r>
                      <a:endParaRPr lang="fr-FR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ready</a:t>
                      </a:r>
                      <a: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_*.csv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fr-FR" dirty="0"/>
                        <a:t> (3 sur 9df)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fr-FR" dirty="0"/>
                        <a:t> (3 sur 9df)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1.1.0-*.</a:t>
                      </a: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ipynb</a:t>
                      </a: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… 9.3.4-*.</a:t>
                      </a: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7232"/>
                  </a:ext>
                </a:extLst>
              </a:tr>
              <a:tr h="1163551">
                <a:tc>
                  <a:txBody>
                    <a:bodyPr/>
                    <a:lstStyle/>
                    <a:p>
                      <a:r>
                        <a:rPr lang="fr-FR" sz="2000" b="1" dirty="0"/>
                        <a:t>Phase B : 1df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création</a:t>
                      </a:r>
                      <a: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df</a:t>
                      </a:r>
                      <a: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unique.ipynb</a:t>
                      </a:r>
                      <a:endParaRPr lang="fr-FR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model_weatherAUS</a:t>
                      </a:r>
                      <a:b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modelisation</a:t>
                      </a:r>
                      <a:b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svm.ipynb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fr-F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fr-FR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voting</a:t>
                      </a: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et </a:t>
                      </a: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stacking-raw.ipynb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XGBoost.ipynb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fr-FR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reseau</a:t>
                      </a: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de neurones sur tableau </a:t>
                      </a: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entier.ipynb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50259"/>
                  </a:ext>
                </a:extLst>
              </a:tr>
              <a:tr h="118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2000" b="1" dirty="0"/>
                        <a:t>Phase C : 1df </a:t>
                      </a:r>
                      <a:r>
                        <a:rPr lang="fr-FR" sz="2000" b="1" dirty="0" err="1"/>
                        <a:t>optim</a:t>
                      </a:r>
                      <a:r>
                        <a:rPr lang="fr-FR" sz="20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fr-FR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modelisation</a:t>
                      </a:r>
                      <a:b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À creuser 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ROC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/>
                        <a:t>Scale</a:t>
                      </a:r>
                      <a:endParaRPr lang="fr-FR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fr-FR" sz="18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voting</a:t>
                      </a:r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et </a:t>
                      </a:r>
                      <a:r>
                        <a:rPr lang="fr-F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stacking.ipynb</a:t>
                      </a:r>
                      <a:endParaRPr lang="fr-F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À creuser 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XGBoost</a:t>
                      </a:r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nlo" panose="020B060903080402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Menlo" panose="020B0609030804020204" pitchFamily="49" charset="0"/>
                          <a:cs typeface="Arial" panose="020B0604020202020204" pitchFamily="34" charset="0"/>
                        </a:rPr>
                        <a:t>À creuser 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loss</a:t>
                      </a:r>
                      <a: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"</a:t>
                      </a:r>
                      <a:r>
                        <a:rPr lang="fr-FR" sz="1200" b="0" i="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binary_cross</a:t>
                      </a:r>
                      <a:b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fr-FR" sz="1200" b="0" i="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entropy</a:t>
                      </a:r>
                      <a: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"</a:t>
                      </a:r>
                      <a:endParaRPr lang="fr-FR" sz="1200" dirty="0">
                        <a:solidFill>
                          <a:schemeClr val="accent2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33138"/>
                  </a:ext>
                </a:extLst>
              </a:tr>
            </a:tbl>
          </a:graphicData>
        </a:graphic>
      </p:graphicFrame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D45A3AD-2F58-0428-DF33-26D70361D697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0" y="0"/>
            <a:ext cx="2197916" cy="3429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F10D799-0E58-D751-C18F-03FB6BAB689F}"/>
              </a:ext>
            </a:extLst>
          </p:cNvPr>
          <p:cNvSpPr txBox="1"/>
          <p:nvPr/>
        </p:nvSpPr>
        <p:spPr>
          <a:xfrm>
            <a:off x="0" y="0"/>
            <a:ext cx="1314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Pre-</a:t>
            </a:r>
          </a:p>
          <a:p>
            <a:r>
              <a:rPr lang="fr-FR" sz="2400" b="1" dirty="0" err="1"/>
              <a:t>proces</a:t>
            </a:r>
            <a:r>
              <a:rPr lang="fr-FR" sz="2400" b="1" dirty="0"/>
              <a:t>-</a:t>
            </a:r>
            <a:br>
              <a:rPr lang="fr-FR" sz="2400" b="1" dirty="0"/>
            </a:br>
            <a:r>
              <a:rPr lang="fr-FR" sz="2400" b="1" dirty="0" err="1"/>
              <a:t>sing</a:t>
            </a:r>
            <a:endParaRPr lang="fr-FR" sz="2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0955A7-9EDD-19E0-C00A-9A9EBE244B79}"/>
              </a:ext>
            </a:extLst>
          </p:cNvPr>
          <p:cNvSpPr txBox="1"/>
          <p:nvPr/>
        </p:nvSpPr>
        <p:spPr>
          <a:xfrm>
            <a:off x="937635" y="2598690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b="1" dirty="0" err="1"/>
              <a:t>Modéli</a:t>
            </a:r>
            <a:r>
              <a:rPr lang="fr-FR" sz="2400" b="1" dirty="0"/>
              <a:t>-</a:t>
            </a:r>
            <a:br>
              <a:rPr lang="fr-FR" sz="2400" b="1" dirty="0"/>
            </a:br>
            <a:r>
              <a:rPr lang="fr-FR" sz="2400" b="1" dirty="0" err="1"/>
              <a:t>sation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14557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179</Words>
  <Application>Microsoft Macintosh PowerPoint</Application>
  <PresentationFormat>Grand écran</PresentationFormat>
  <Paragraphs>54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Menlo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Choa</dc:creator>
  <cp:lastModifiedBy>Omar Choa</cp:lastModifiedBy>
  <cp:revision>14</cp:revision>
  <dcterms:created xsi:type="dcterms:W3CDTF">2023-11-10T10:30:40Z</dcterms:created>
  <dcterms:modified xsi:type="dcterms:W3CDTF">2023-11-17T16:42:37Z</dcterms:modified>
</cp:coreProperties>
</file>