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FAB96-45E5-6001-BC70-84261828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BEAB1-8FAF-4774-D2D7-3C9293C4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81F0-FDF7-ABB5-031F-A6C056CD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447B1-F441-5D2C-707B-9C73060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2F5AD-EFD9-8524-12B8-2E3307F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4BC4-59A9-CDAF-50A5-B3E487F5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3BCB-B3AD-8B74-662D-CFCAAEDF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753E5-71A5-6B8C-21EC-6734EAD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0D530-7001-1C05-7B91-3222E587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9F974-B273-64A6-709E-32DFBBA7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3E8DAF-AC88-DE8E-9E59-EB47099D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F33-EB8F-2964-4C12-53196FEB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FB14A-60C5-FC46-41A4-BFDE292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6005B-E5D8-8FE5-E339-1328BDD2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4C943-F838-E26F-77DD-08AB344E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1CC4-45B5-B607-B895-CEB7831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5E754-9804-A864-0F2C-8EC7D966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3EE88-9021-9996-1A36-088B1973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F7CCD-DDA1-D277-48A4-2F4F6412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775E4-D72A-4C31-9339-C6AC1838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BE39B-DBED-E7AA-0757-0D514BD6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EF5EA-ABF6-FF36-BBB8-F636C2B3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0FB5B-EF51-6A9D-A3DE-EC001347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EE717-10DA-A4EC-FE83-DDAAA9C6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41D2-F9DF-502F-A2A7-70AB5B2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C2127-31BA-05E2-E9AC-EBA62592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1CC4-87F0-C78A-A270-5B84AE31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C86F9-20EE-AADC-98C9-183AFA15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089CA-2099-EDA2-65D6-1A9C351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05A08-D223-AA5C-9E3E-8065F2B2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32317-092E-55CB-DE52-E34C3276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19CAD-C87C-0328-209D-93EA1056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7B802-AEE2-486D-1B9A-243D435B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A5D6CA-6BA2-94DC-0AB7-8723A2CB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E41A5-AB1B-AF8A-CE3C-8F11C401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D7DD83-7BDE-FB5A-D5BA-F25383A15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D8D49E-17F8-54D6-39B6-0B24868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E8B45-4476-4D47-CA0D-E4192472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8F915D-9E6E-CDFA-5EDF-FBE3C830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62CE-AA47-8315-42B4-C03F7094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922FA-6124-32CE-EAE6-3935FD1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9C0E6C-3C12-43F7-C961-0FA3ACA2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87EA0B-8933-4DD3-CF53-C3B082A0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661E13-DFBB-9112-9824-E907A1B3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1F91-BC5C-75A2-03C7-30E89805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B7C45-78A5-B5CA-A3D1-CB5C8FA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1A9CE-50C3-0360-5A66-DE206CB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6367F-5322-4784-9F40-3516F796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5E2D03-5A3B-3242-9D1E-10F84430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43F12-0C7E-D4A8-01AE-FFE5D750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73C48-867F-8857-8429-0D07B740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7E3A8-6944-C14B-C965-110A8E0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2EDE1-062C-C6D2-6E72-969E5080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ECA3E6-909D-C3F1-FFE6-A2633B02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D54F8E-75CE-8E84-4310-21C70657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64A6-4073-381B-F9E4-5C6AB9FF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29F8C-4288-34DC-538A-903BA9C1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5E87A1-2921-DEFC-BCAB-7BD032F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929B0-965B-E516-F5BF-AC70FCC6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B5A89-3F08-DC79-3AAA-1C4F408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34F14-DD47-F063-7F7F-0C2280A3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DFA251-A755-B8B7-9089-4D23058C8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8AEE9-5ED3-8770-BB3F-C1AC9A22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F74D64-300D-A4C7-A895-3F2C33813A9E}"/>
              </a:ext>
            </a:extLst>
          </p:cNvPr>
          <p:cNvSpPr/>
          <p:nvPr/>
        </p:nvSpPr>
        <p:spPr>
          <a:xfrm>
            <a:off x="3953435" y="181541"/>
            <a:ext cx="4034118" cy="5513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Détection des périodes par analyse spectrale de la variable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A23B2F-6681-9493-C307-677B60D0B7F3}"/>
              </a:ext>
            </a:extLst>
          </p:cNvPr>
          <p:cNvSpPr/>
          <p:nvPr/>
        </p:nvSpPr>
        <p:spPr>
          <a:xfrm>
            <a:off x="1499343" y="1317811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 la variable cible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/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Prévision des composantes saisonnières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fr-FR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/>
              </a:p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par des modèles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chemeClr val="tx1"/>
                        </a:solidFill>
                      </a:rPr>
                      <m:t>𝑺𝑨𝑹𝑰𝑴𝑨</m:t>
                    </m:r>
                    <m:d>
                      <m:d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𝒑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𝒅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𝑷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𝑫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B03149A-92A7-7E9C-03F4-340A323CAB05}"/>
              </a:ext>
            </a:extLst>
          </p:cNvPr>
          <p:cNvSpPr/>
          <p:nvPr/>
        </p:nvSpPr>
        <p:spPr>
          <a:xfrm>
            <a:off x="6227663" y="1317808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des variables exogènes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6A001E4-E256-F4B5-624F-75DAEDDDE4E7}"/>
              </a:ext>
            </a:extLst>
          </p:cNvPr>
          <p:cNvSpPr/>
          <p:nvPr/>
        </p:nvSpPr>
        <p:spPr>
          <a:xfrm>
            <a:off x="4363567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de la tendance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F58E34E-B0BE-082E-80A1-9954A34800CF}"/>
              </a:ext>
            </a:extLst>
          </p:cNvPr>
          <p:cNvSpPr/>
          <p:nvPr/>
        </p:nvSpPr>
        <p:spPr>
          <a:xfrm>
            <a:off x="4549584" y="2754396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tendances des variables exogènes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F1A0B7-F3F8-8527-E1AB-A32BF2C9ACF2}"/>
              </a:ext>
            </a:extLst>
          </p:cNvPr>
          <p:cNvSpPr/>
          <p:nvPr/>
        </p:nvSpPr>
        <p:spPr>
          <a:xfrm>
            <a:off x="4549583" y="358811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3E931AB-3888-51A3-3482-414B024A95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450974" y="-201710"/>
            <a:ext cx="584949" cy="2454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DE0A29F0-4ECC-049D-CFEC-872A603CB515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6815135" y="-111779"/>
            <a:ext cx="584946" cy="2274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DB00EF4-A158-D322-CDA8-A600800DBFF9}"/>
              </a:ext>
            </a:extLst>
          </p:cNvPr>
          <p:cNvSpPr/>
          <p:nvPr/>
        </p:nvSpPr>
        <p:spPr>
          <a:xfrm>
            <a:off x="4549583" y="4161857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285BC82-B5FC-3FB2-A4B9-319094C01328}"/>
              </a:ext>
            </a:extLst>
          </p:cNvPr>
          <p:cNvSpPr/>
          <p:nvPr/>
        </p:nvSpPr>
        <p:spPr>
          <a:xfrm>
            <a:off x="4549584" y="5009019"/>
            <a:ext cx="1866900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4F316B-09B4-D1CE-934E-1383D1CE3AE8}"/>
              </a:ext>
            </a:extLst>
          </p:cNvPr>
          <p:cNvSpPr/>
          <p:nvPr/>
        </p:nvSpPr>
        <p:spPr>
          <a:xfrm>
            <a:off x="8480613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du résidu</a:t>
            </a:r>
          </a:p>
          <a:p>
            <a:pPr algn="ctr"/>
            <a:endParaRPr lang="fr-FR" sz="1400" b="1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792AC4C-8C33-DC05-1963-8477621709E1}"/>
              </a:ext>
            </a:extLst>
          </p:cNvPr>
          <p:cNvSpPr/>
          <p:nvPr/>
        </p:nvSpPr>
        <p:spPr>
          <a:xfrm>
            <a:off x="8630770" y="2752164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résidus des variables exogènes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17F22C9-11F1-F8E9-4E61-2908C0CAB52B}"/>
              </a:ext>
            </a:extLst>
          </p:cNvPr>
          <p:cNvSpPr/>
          <p:nvPr/>
        </p:nvSpPr>
        <p:spPr>
          <a:xfrm>
            <a:off x="8630769" y="357018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3C333C2-6F9E-571F-373E-49ACC19B6697}"/>
              </a:ext>
            </a:extLst>
          </p:cNvPr>
          <p:cNvSpPr/>
          <p:nvPr/>
        </p:nvSpPr>
        <p:spPr>
          <a:xfrm>
            <a:off x="8630771" y="4159625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5AA42FC-9A34-D502-9845-1E98A9E2FBA2}"/>
              </a:ext>
            </a:extLst>
          </p:cNvPr>
          <p:cNvSpPr/>
          <p:nvPr/>
        </p:nvSpPr>
        <p:spPr>
          <a:xfrm>
            <a:off x="8630769" y="5006787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70A819-332E-0921-E7E7-599A5BBED4FD}"/>
              </a:ext>
            </a:extLst>
          </p:cNvPr>
          <p:cNvSpPr/>
          <p:nvPr/>
        </p:nvSpPr>
        <p:spPr>
          <a:xfrm>
            <a:off x="1673035" y="1810874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4A1DD8-1E0D-1BB7-8548-C94BA21F2DC8}"/>
              </a:ext>
            </a:extLst>
          </p:cNvPr>
          <p:cNvSpPr/>
          <p:nvPr/>
        </p:nvSpPr>
        <p:spPr>
          <a:xfrm>
            <a:off x="3062566" y="1810874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31E0AD-0BEA-BA69-30AF-FCE246132BB0}"/>
              </a:ext>
            </a:extLst>
          </p:cNvPr>
          <p:cNvSpPr/>
          <p:nvPr/>
        </p:nvSpPr>
        <p:spPr>
          <a:xfrm>
            <a:off x="4374776" y="1819838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10F629-1A08-0A77-2C0F-9272400D4486}"/>
              </a:ext>
            </a:extLst>
          </p:cNvPr>
          <p:cNvSpPr/>
          <p:nvPr/>
        </p:nvSpPr>
        <p:spPr>
          <a:xfrm>
            <a:off x="6383434" y="1810871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2ECAD-09D5-8B58-3E96-EAE14C6FE76A}"/>
              </a:ext>
            </a:extLst>
          </p:cNvPr>
          <p:cNvSpPr/>
          <p:nvPr/>
        </p:nvSpPr>
        <p:spPr>
          <a:xfrm>
            <a:off x="7772965" y="1810871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901607B-4404-F201-4716-F3BA415C9444}"/>
              </a:ext>
            </a:extLst>
          </p:cNvPr>
          <p:cNvSpPr/>
          <p:nvPr/>
        </p:nvSpPr>
        <p:spPr>
          <a:xfrm>
            <a:off x="9085175" y="1819835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CBC8FD0A-FA06-D7F7-0FF6-FC3B19EDC7D6}"/>
              </a:ext>
            </a:extLst>
          </p:cNvPr>
          <p:cNvCxnSpPr>
            <a:stCxn id="104" idx="2"/>
            <a:endCxn id="23" idx="0"/>
          </p:cNvCxnSpPr>
          <p:nvPr/>
        </p:nvCxnSpPr>
        <p:spPr>
          <a:xfrm rot="5400000">
            <a:off x="6605029" y="934285"/>
            <a:ext cx="537883" cy="2793073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A5296E29-FF4D-D777-4CEB-F7BE4D1E9E29}"/>
              </a:ext>
            </a:extLst>
          </p:cNvPr>
          <p:cNvCxnSpPr>
            <a:cxnSpLocks/>
            <a:stCxn id="90" idx="2"/>
            <a:endCxn id="12" idx="0"/>
          </p:cNvCxnSpPr>
          <p:nvPr/>
        </p:nvCxnSpPr>
        <p:spPr>
          <a:xfrm>
            <a:off x="2184580" y="2070848"/>
            <a:ext cx="1683" cy="52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3D9DE342-72D3-E677-6DC5-1271897A5D43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flipH="1">
            <a:off x="9594479" y="2070844"/>
            <a:ext cx="2242" cy="5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DA0551E0-70C6-CDF0-E489-DCE5B910F65D}"/>
              </a:ext>
            </a:extLst>
          </p:cNvPr>
          <p:cNvCxnSpPr>
            <a:cxnSpLocks/>
            <a:stCxn id="93" idx="2"/>
            <a:endCxn id="60" idx="0"/>
          </p:cNvCxnSpPr>
          <p:nvPr/>
        </p:nvCxnSpPr>
        <p:spPr>
          <a:xfrm rot="16200000" flipH="1">
            <a:off x="6975942" y="-18774"/>
            <a:ext cx="528916" cy="4708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17656022-8948-1CF4-ABD6-2ADCC6DA9CBF}"/>
              </a:ext>
            </a:extLst>
          </p:cNvPr>
          <p:cNvCxnSpPr>
            <a:stCxn id="92" idx="2"/>
            <a:endCxn id="23" idx="0"/>
          </p:cNvCxnSpPr>
          <p:nvPr/>
        </p:nvCxnSpPr>
        <p:spPr>
          <a:xfrm rot="16200000" flipH="1">
            <a:off x="4249830" y="1372160"/>
            <a:ext cx="537880" cy="1917326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D215D092-5836-77CD-D3F7-56D147B88DE7}"/>
              </a:ext>
            </a:extLst>
          </p:cNvPr>
          <p:cNvSpPr/>
          <p:nvPr/>
        </p:nvSpPr>
        <p:spPr>
          <a:xfrm>
            <a:off x="3460373" y="6512849"/>
            <a:ext cx="4034118" cy="3272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Reconstitution </a:t>
            </a:r>
          </a:p>
        </p:txBody>
      </p: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3C5FF048-1C4C-ABAC-3CC8-0F568670AA3E}"/>
              </a:ext>
            </a:extLst>
          </p:cNvPr>
          <p:cNvCxnSpPr>
            <a:cxnSpLocks/>
            <a:stCxn id="12" idx="2"/>
            <a:endCxn id="141" idx="0"/>
          </p:cNvCxnSpPr>
          <p:nvPr/>
        </p:nvCxnSpPr>
        <p:spPr>
          <a:xfrm rot="16200000" flipH="1">
            <a:off x="3578598" y="4614015"/>
            <a:ext cx="506498" cy="3291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2DA9D512-07EF-E841-CC2F-E081B76A3D3C}"/>
              </a:ext>
            </a:extLst>
          </p:cNvPr>
          <p:cNvCxnSpPr>
            <a:stCxn id="23" idx="2"/>
            <a:endCxn id="141" idx="0"/>
          </p:cNvCxnSpPr>
          <p:nvPr/>
        </p:nvCxnSpPr>
        <p:spPr>
          <a:xfrm rot="5400000">
            <a:off x="5224185" y="6259601"/>
            <a:ext cx="5064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0B4B9A1D-4B5A-3380-85D6-3F1303F13D0A}"/>
              </a:ext>
            </a:extLst>
          </p:cNvPr>
          <p:cNvCxnSpPr>
            <a:cxnSpLocks/>
            <a:stCxn id="60" idx="2"/>
            <a:endCxn id="141" idx="0"/>
          </p:cNvCxnSpPr>
          <p:nvPr/>
        </p:nvCxnSpPr>
        <p:spPr>
          <a:xfrm rot="5400000">
            <a:off x="7282708" y="4201078"/>
            <a:ext cx="506496" cy="4117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208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Grand écran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SERRESTOU</dc:creator>
  <cp:lastModifiedBy>Youssef SERRESTOU</cp:lastModifiedBy>
  <cp:revision>1</cp:revision>
  <dcterms:created xsi:type="dcterms:W3CDTF">2025-07-05T22:40:38Z</dcterms:created>
  <dcterms:modified xsi:type="dcterms:W3CDTF">2025-07-05T22:41:23Z</dcterms:modified>
</cp:coreProperties>
</file>