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ar-S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FACEEA-18FE-4E90-A929-ADCFB8159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27B3E9-2F93-4E1D-A026-617AD5EB3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ar-SY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2A5C9F-D459-4FE2-9C31-41E8426E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F9FE9C-44E1-4737-877F-5307D182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6159EA-B9C7-4668-AECB-5D2FC310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1677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17F8AD-C1A5-4132-8625-EF59DA11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F095BA9-435C-439E-B5FD-0C1E6E743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r-SY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4DACF2-D366-4F2F-BBD1-72F64AB8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67F134-1E1E-4D20-B2CD-24840DF8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78CA82-9975-47F3-9EB0-97C8E709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4330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5A4FE78-0E39-4240-9767-19A2EB72E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B4C85A9-0863-46C7-9006-47CBBBA0B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r-SY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AFDD49-BC9E-4825-A361-393424C0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74D805-3848-4613-9F08-3FC5906E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7449E8-CD96-4546-8C88-F5FF1232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151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E772E1-4A41-401B-A2AC-12FBB0CE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9871CC-1866-4D18-8EDA-DACA4101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r-SY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F97CA5-5C41-403C-BFD0-C2ACA2F8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0C4DB7-B3A6-44D8-8338-78576745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C529D1-8059-4728-AA0C-CE156BF1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1368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192253-0568-4551-9E36-85CBCFB4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0EE7519-F646-40FC-9206-922C23A2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7BCB94-FA7A-462E-8544-63128A4C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C3D36C-F82A-423A-A13B-EEF5C7F7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779EE5-585D-4986-90CA-7A10F66F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04224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A7CCBF-67E2-484F-B9D9-ABE1B766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1EFC6E-5DFA-4898-B3FF-1F9262793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r-SY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D675E8E-705C-4B83-A5DB-D9FE7A32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r-SY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0A7D87-2D6F-40EB-A06D-2DC0B5BF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2DC4D-4D52-4112-AC73-38330FE2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AED156-3AA8-40F4-BE70-C00493E3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7216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CA179D-C9B8-4BB3-9C79-B79086BF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C819F5-3275-48F6-A9DF-B4E532F8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23264-B054-46E2-957A-9E19BBC1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r-SY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82173A2-4AD0-41FC-B41B-3F676B16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A5146D1-7ED4-4F53-8815-A18210AA3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r-SY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E06BA7B-9469-483A-AF99-6B6FD6A3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ED446B8-26A7-440E-B95F-28334AC3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331809A-9556-4970-82D5-DBFD6A5C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98180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4812D-7C4E-41B4-8E06-28CBD183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E99507A-2708-487C-B1F3-DB619CA5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89CB4C-86EB-47A9-AB68-7BC0C562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A89DBB4-6B0F-4BF9-A420-3079F6DA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5082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3B50CFC-AEB7-4582-A59D-0DC99F63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CC630B5-2D83-435F-BB04-8C4E9DA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6DA83C-DCF8-41AE-A9FB-74427175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0856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4BD542-FF8F-4AF2-AFB9-BBA16E74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F45A13-5D1C-4DC2-89AD-D5499F3B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r-SY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DF472B-EA3F-4667-A67F-0024EAB6B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2C4FDF-64C5-4BF0-9122-419A3940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E46EDD2-D0BA-4CC8-B423-D49E7BC0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BABF54-75C5-4FA1-B2A8-44C390C2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54061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AFB7B0-FC2B-4E8C-9199-C4A5940F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F56F26D-898A-4876-A425-DC204A4AD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B527864-FC3E-4AAE-A5B4-1C49920B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DCFF1D2-0874-4256-B156-8ECEF401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17AF58D-2946-4709-AD7B-AA4D1AE6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27C3232-4DEE-4C04-B3E5-1FA1DA33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0906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CC2460B-6E83-4017-9C84-AAC18BC3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ar-SY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0ADD97-7D6D-4A39-8D12-83E33170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ar-SY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5C951A-DEC2-4461-9139-222CB9A49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4513-58FC-4667-B3F2-8EC119E002CD}" type="datetimeFigureOut">
              <a:rPr lang="ar-SY" smtClean="0"/>
              <a:t>02/06/1445</a:t>
            </a:fld>
            <a:endParaRPr lang="ar-SY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A6E7D0-9E48-42F1-B2D3-1D955E488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2D6C9A-0075-441C-A353-432130CB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4AB9-1B47-43FE-90A4-C4860A1531E7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509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9480FF-2430-457C-8F8E-34BD1D84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Fatura varlığı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901F930-DF12-49F6-8FB3-00F8D1E73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01" y="1825625"/>
            <a:ext cx="4863598" cy="4351338"/>
          </a:xfrm>
        </p:spPr>
      </p:pic>
    </p:spTree>
    <p:extLst>
      <p:ext uri="{BB962C8B-B14F-4D97-AF65-F5344CB8AC3E}">
        <p14:creationId xmlns:p14="http://schemas.microsoft.com/office/powerpoint/2010/main" val="74403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339DBF-C7DF-4C90-A51A-05A5836B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Tedarikçi varlığı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27FA1C6-912E-45B9-BEC7-FE6FC1A65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6" y="1825625"/>
            <a:ext cx="8124824" cy="4351338"/>
          </a:xfrm>
        </p:spPr>
      </p:pic>
    </p:spTree>
    <p:extLst>
      <p:ext uri="{BB962C8B-B14F-4D97-AF65-F5344CB8AC3E}">
        <p14:creationId xmlns:p14="http://schemas.microsoft.com/office/powerpoint/2010/main" val="351836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E0F451-1BD5-43A9-8A88-BA8AFF26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Çalışan varlığı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76C7E66-80A9-408C-A26F-394FDBB89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13" y="1825625"/>
            <a:ext cx="8960974" cy="4351338"/>
          </a:xfrm>
        </p:spPr>
      </p:pic>
    </p:spTree>
    <p:extLst>
      <p:ext uri="{BB962C8B-B14F-4D97-AF65-F5344CB8AC3E}">
        <p14:creationId xmlns:p14="http://schemas.microsoft.com/office/powerpoint/2010/main" val="333072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28B51-54A6-45CF-833E-61A19827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Gönderi(kaynak)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07B6620-A706-418E-9500-6FFE15C61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5625"/>
            <a:ext cx="8391525" cy="4965700"/>
          </a:xfrm>
        </p:spPr>
      </p:pic>
    </p:spTree>
    <p:extLst>
      <p:ext uri="{BB962C8B-B14F-4D97-AF65-F5344CB8AC3E}">
        <p14:creationId xmlns:p14="http://schemas.microsoft.com/office/powerpoint/2010/main" val="22408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5B2612-F3F2-4B74-AC1F-10018966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Gönderiyor ilişkisi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CA1169B-265D-41BB-9AC3-F0F676EEA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87" y="1825625"/>
            <a:ext cx="5381425" cy="4351338"/>
          </a:xfrm>
        </p:spPr>
      </p:pic>
    </p:spTree>
    <p:extLst>
      <p:ext uri="{BB962C8B-B14F-4D97-AF65-F5344CB8AC3E}">
        <p14:creationId xmlns:p14="http://schemas.microsoft.com/office/powerpoint/2010/main" val="95982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49813C-BB56-43BC-9663-D70B188E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İçerir ilişkisi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3892529-A70E-4DB4-80E4-B607F66F2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77" y="1825625"/>
            <a:ext cx="3162046" cy="4351338"/>
          </a:xfrm>
        </p:spPr>
      </p:pic>
    </p:spTree>
    <p:extLst>
      <p:ext uri="{BB962C8B-B14F-4D97-AF65-F5344CB8AC3E}">
        <p14:creationId xmlns:p14="http://schemas.microsoft.com/office/powerpoint/2010/main" val="330239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08BE90-274E-468A-825C-D1C8FA5A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Kargo(</a:t>
            </a:r>
            <a:r>
              <a:rPr lang="tr-TR" dirty="0" err="1"/>
              <a:t>item</a:t>
            </a:r>
            <a:r>
              <a:rPr lang="tr-TR" dirty="0"/>
              <a:t>) varlığı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98B7334-0C65-43B9-A0B8-3251D994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20" y="1825625"/>
            <a:ext cx="3984159" cy="4351338"/>
          </a:xfrm>
        </p:spPr>
      </p:pic>
    </p:spTree>
    <p:extLst>
      <p:ext uri="{BB962C8B-B14F-4D97-AF65-F5344CB8AC3E}">
        <p14:creationId xmlns:p14="http://schemas.microsoft.com/office/powerpoint/2010/main" val="259163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E224EA-D10E-4B35-B435-BBD400F0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Kategori varlığı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0535C74-CD6B-4D24-9A4B-C23F77DC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81" y="1825625"/>
            <a:ext cx="7097038" cy="4351338"/>
          </a:xfrm>
        </p:spPr>
      </p:pic>
    </p:spTree>
    <p:extLst>
      <p:ext uri="{BB962C8B-B14F-4D97-AF65-F5344CB8AC3E}">
        <p14:creationId xmlns:p14="http://schemas.microsoft.com/office/powerpoint/2010/main" val="158990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8CBFC3-16F1-402E-BC88-A516B7F8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Müşteri varlığı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F32FBD6-1AA2-48F8-B27C-AA0308E2E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9" y="1825625"/>
            <a:ext cx="10042682" cy="4351338"/>
          </a:xfrm>
        </p:spPr>
      </p:pic>
    </p:spTree>
    <p:extLst>
      <p:ext uri="{BB962C8B-B14F-4D97-AF65-F5344CB8AC3E}">
        <p14:creationId xmlns:p14="http://schemas.microsoft.com/office/powerpoint/2010/main" val="256293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97006A-993C-4756-B72D-3AB19B69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Şube(mağaza) varlığı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903B503-84EF-4264-A5C6-41F59EE1F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67" y="1825625"/>
            <a:ext cx="6815866" cy="4351338"/>
          </a:xfrm>
        </p:spPr>
      </p:pic>
    </p:spTree>
    <p:extLst>
      <p:ext uri="{BB962C8B-B14F-4D97-AF65-F5344CB8AC3E}">
        <p14:creationId xmlns:p14="http://schemas.microsoft.com/office/powerpoint/2010/main" val="370320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3AB222-BCCC-40D4-883B-484256DC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Talep etmek ilişkisi</a:t>
            </a:r>
            <a:endParaRPr lang="ar-SY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DB8BACB-6AB6-4B68-A7BB-DE980E616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15" y="1825625"/>
            <a:ext cx="5441969" cy="4351338"/>
          </a:xfrm>
        </p:spPr>
      </p:pic>
    </p:spTree>
    <p:extLst>
      <p:ext uri="{BB962C8B-B14F-4D97-AF65-F5344CB8AC3E}">
        <p14:creationId xmlns:p14="http://schemas.microsoft.com/office/powerpoint/2010/main" val="397545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Geniş ekran</PresentationFormat>
  <Paragraphs>11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Fatura varlığı</vt:lpstr>
      <vt:lpstr>Gönderi(kaynak)</vt:lpstr>
      <vt:lpstr>Gönderiyor ilişkisi</vt:lpstr>
      <vt:lpstr>İçerir ilişkisi</vt:lpstr>
      <vt:lpstr>Kargo(item) varlığı</vt:lpstr>
      <vt:lpstr>Kategori varlığı</vt:lpstr>
      <vt:lpstr>Müşteri varlığı</vt:lpstr>
      <vt:lpstr>Şube(mağaza) varlığı</vt:lpstr>
      <vt:lpstr>Talep etmek ilişkisi</vt:lpstr>
      <vt:lpstr>Tedarikçi varlığı</vt:lpstr>
      <vt:lpstr>Çalışan varlığı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MHD NOUR EDDIN BASSAL</dc:creator>
  <cp:lastModifiedBy>MHD NOUR EDDIN BASSAL</cp:lastModifiedBy>
  <cp:revision>2</cp:revision>
  <dcterms:created xsi:type="dcterms:W3CDTF">2023-12-14T07:43:00Z</dcterms:created>
  <dcterms:modified xsi:type="dcterms:W3CDTF">2023-12-14T07:45:21Z</dcterms:modified>
</cp:coreProperties>
</file>