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5621a815_0_4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5621a81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65621a81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65621a81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5621a81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65621a81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84077-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WORLD WAR 2 GLIDERS ASSTD DESIGNS , 85123A - WHITE HANGING HEART T-LIGHT HOLDER,  21212 - PACK OF 72 RETROSPOT CAKE CASES ,  22834 - HAND WARMER BABUSHKA DESIGN,  22616- PACK OF 12 LONDON TISSUES,  22693- GROW A FLYTRAP OR SUNFLOWER IN TIN, 22745 -POPPY'S PLAYHOUSE BEDROOM , 22748-kitchen, 22746 -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living room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  23172-REGENCY TEA PLATE PINK, 23171-green, 23170-rose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Customer Analytics Case Study 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52758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Tailoring Personalized Coupons Through Customer Segmentation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etter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understanding our customers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572000" y="583275"/>
            <a:ext cx="4496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Understanding customer purchasing patterns to boost engagement.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Customer segmentation through data analysis.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Sales trends based on segmentation.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Tailored strategies for better customer experience.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Additional Suggestions: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Boosting holiday sales and optimizing discounts.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169350" y="2189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sz="4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69350" y="2000625"/>
            <a:ext cx="1967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136752" y="2000625"/>
            <a:ext cx="17463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883046" y="2000625"/>
            <a:ext cx="1694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3957000" y="2167550"/>
            <a:ext cx="1746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Loyalists (10.1%)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Emerging customers, high growth potential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316500" y="2167550"/>
            <a:ext cx="17463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High-Value Customers (16%)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profitable, consistent buyers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2162700" y="2167550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Loyal Customers (10.8%)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Frequent purchasers, brand advocates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577452" y="2000625"/>
            <a:ext cx="17463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323746" y="2000625"/>
            <a:ext cx="1694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7323750" y="2120175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Lost Customers (39.1%)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Previously active or one-time customers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5603400" y="2167550"/>
            <a:ext cx="1694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Risk Customers (24%)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Declining purchases, need retention efforts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9350" y="1191675"/>
            <a:ext cx="831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Applied RFM Analysis (Recency, Frequency, Monetary) to categorize customers.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74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4650"/>
            <a:ext cx="4572000" cy="23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4676000" y="1311375"/>
            <a:ext cx="44328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High-Value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61.8%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of the total monetary value.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Loyal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11.3%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showing strong revenue impact.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Potential Loyalists account for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9.1%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indicating growth potential.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At Risk Customers contribute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11.5%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revealing retention opportunities.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Lost Customers contribute </a:t>
            </a:r>
            <a:r>
              <a:rPr b="1" lang="en"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6.3%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, suggesting low-return re-engagement efforts.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640900" y="98650"/>
            <a:ext cx="45030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00"/>
                </a:solidFill>
              </a:rPr>
              <a:t>Overview of Sales Based on Customer Segmentation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92775" y="2147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66375" y="1390375"/>
            <a:ext cx="82221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High-Value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Offer exclusive, high-value coupons and early access to premium products to maintain loyalty and maximize spend.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Loyal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Provide tiered rewards or discounts to encourage continued engagement and migration to high-value status.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Potential Loyalists:</a:t>
            </a:r>
            <a:r>
              <a:rPr lang="en" sz="1600">
                <a:solidFill>
                  <a:srgbClr val="FFFF00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Use targeted campaigns with mid-tier discounts to encourage frequent purchases and brand attachment.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At Risk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Send retention-focused offers like discounts on previously purchased products to regain engagement.</a:t>
            </a:r>
            <a:endParaRPr sz="13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FFFF00"/>
                </a:solidFill>
              </a:rPr>
              <a:t>Lost Customers: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Minimize investment by offering basic discounts; reallocate efforts to higher-value segments.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65500" y="105975"/>
            <a:ext cx="4045200" cy="6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Holiday Sales Suggestions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931850" y="724275"/>
            <a:ext cx="40452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 Pairs Bought Together: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22745, 22746 &amp; 22748 with a lift of 48.6+, highlighting bundling opportunities.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23172 &amp; 23171/23170 with exceptional lift values over 49+.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Introduce tailored holiday bundles targeting customer segments.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Promote high-lift pairs through festive discounts to maximize sales.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265500" y="724275"/>
            <a:ext cx="4248000" cy="3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Performers: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Code 84077 leads with 5,139 units sold.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products include 85123A, 21212, and 22834, driving high holiday engagement.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Insights: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High-Value Customers favor items like 22616 and 22834.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Lost Customers still contribute significantly to specific products, such as 84077.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Loyalists focus on versatile items like 22693.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835400" y="105975"/>
            <a:ext cx="4045200" cy="6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Discount Strategy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21150" y="4701975"/>
            <a:ext cx="39339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Disclaimer: All product values are referenced by their StockCodes.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