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323f7de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323f7de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323f7d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323f7d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323f7d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323f7d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323f7d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323f7d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323f7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323f7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3323f7d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3323f7d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323f7d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323f7d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323f7d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323f7d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in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PCA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Sercan Gul - Data Scientist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Python How To</a:t>
            </a:r>
            <a:endParaRPr sz="1900"/>
          </a:p>
        </p:txBody>
      </p:sp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670800" y="1019775"/>
            <a:ext cx="78024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See </a:t>
            </a:r>
            <a:r>
              <a:rPr b="0" lang="en" sz="1600" u="sng">
                <a:latin typeface="Lato"/>
                <a:ea typeface="Lato"/>
                <a:cs typeface="Lato"/>
                <a:sym typeface="Lato"/>
              </a:rPr>
              <a:t>Principal Component Analysis.ipynb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notebook file for more details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Required packages: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Python 3.9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Sklearn, pandas, numpy, matplotlib 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Why do we need to reduce dimensionality?</a:t>
            </a:r>
            <a:endParaRPr sz="19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717050" y="1155850"/>
            <a:ext cx="78024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In some cases, we have too many features, which might create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multicollinearity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or computing inefficiencies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More features = more training time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More features = more memory usage (limiting computing resources)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Dimensionality reduction is needed: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to find key features in the data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to improve computation efficiency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to improve model performance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Principal Component Analysis</a:t>
            </a:r>
            <a:endParaRPr sz="31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670800" y="1002425"/>
            <a:ext cx="78024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Orthogonal Transformation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Convert a set of observations into a set of linearly uncorrelated variables known as principal components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number of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components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(p) available are min (n-1,m)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Limited by variables/features, m, and the number of data, 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Components are ordered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First component describes the largest possible variance / accounts for as much variability as possible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Next component describes the largest possible remaining variances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Up to the maximum number of principal components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Principle Components</a:t>
            </a: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" y="1300637"/>
            <a:ext cx="8343000" cy="25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404307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line in 1D that best describes the data              The plane in 2D that best describes the data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 visual representation in 2D data</a:t>
            </a:r>
            <a:endParaRPr sz="24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716975" y="1053725"/>
            <a:ext cx="84270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Start with regular 2D data with x and y coordinates below: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See the projections on to x and y axes. Data has equal variance in x and y (total variance = 2.0)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Find the rotation that would maximize the variance on the projection, u (one dimension, with variance = 1.78)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32148" t="15189"/>
          <a:stretch/>
        </p:blipFill>
        <p:spPr>
          <a:xfrm>
            <a:off x="2070075" y="1742750"/>
            <a:ext cx="5003699" cy="20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Calculation of Principal Components</a:t>
            </a:r>
            <a:endParaRPr sz="2400"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1312100"/>
            <a:ext cx="848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Standardize the features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Calculate the standardized feature covariance matrix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Calculate eigenvalues and eigenvectors of the covariance matrix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eigenvectors of the data covariance matrix are the principal components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eigenvalues are the variance explained for each component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Note: We won’t be able to go through all the equations here, this will be demonstrated in the python study session.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Assumptions</a:t>
            </a:r>
            <a:endParaRPr sz="2400"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717050" y="1275925"/>
            <a:ext cx="78024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Large enough sample set for reliable correlation calculations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n = 5 x m  and n&gt; 150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variables/features, m, and the number of data, 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There is correlation between the features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Outliers are addressed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PCA will not perform well if:</a:t>
            </a:r>
            <a:endParaRPr sz="2400"/>
          </a:p>
        </p:txBody>
      </p:sp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32750" y="1155850"/>
            <a:ext cx="91440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Non linear patterns           			Nonorthogonal Patterns             		Obscure Patterns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14148"/>
          <a:stretch/>
        </p:blipFill>
        <p:spPr>
          <a:xfrm>
            <a:off x="66675" y="2137825"/>
            <a:ext cx="9010650" cy="2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535775" y="332425"/>
            <a:ext cx="848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What can you do with PCA?</a:t>
            </a:r>
            <a:endParaRPr sz="1900"/>
          </a:p>
        </p:txBody>
      </p:sp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670800" y="959750"/>
            <a:ext cx="78024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Lato"/>
                <a:ea typeface="Lato"/>
                <a:cs typeface="Lato"/>
                <a:sym typeface="Lato"/>
              </a:rPr>
              <a:t>Prediction:</a:t>
            </a:r>
            <a:endParaRPr sz="1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Reduce dimensions, build a model with the principal component scores and then restore to estimate the data values.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PCA regression: regression on the most important principal components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latin typeface="Lato"/>
                <a:ea typeface="Lato"/>
                <a:cs typeface="Lato"/>
                <a:sym typeface="Lato"/>
              </a:rPr>
              <a:t>Inference:</a:t>
            </a:r>
            <a:endParaRPr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Understand our variables and how variance is partitioned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Check for and mitigate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multicollinearity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Exclude principal components that have low variance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5168"/>
          <a:stretch/>
        </p:blipFill>
        <p:spPr>
          <a:xfrm>
            <a:off x="1865800" y="2742350"/>
            <a:ext cx="5826651" cy="10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