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notesMasterIdLst>
    <p:notesMasterId r:id="rId10"/>
  </p:notesMasterIdLst>
  <p:sldIdLst>
    <p:sldId id="3338" r:id="rId2"/>
    <p:sldId id="3341" r:id="rId3"/>
    <p:sldId id="3342" r:id="rId4"/>
    <p:sldId id="3343" r:id="rId5"/>
    <p:sldId id="3344" r:id="rId6"/>
    <p:sldId id="3345" r:id="rId7"/>
    <p:sldId id="3346" r:id="rId8"/>
    <p:sldId id="333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8B3"/>
    <a:srgbClr val="FB4756"/>
    <a:srgbClr val="1A3F78"/>
    <a:srgbClr val="CCF6FF"/>
    <a:srgbClr val="2CB3EB"/>
    <a:srgbClr val="FC0D1B"/>
    <a:srgbClr val="FA7B87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0" autoAdjust="0"/>
    <p:restoredTop sz="95439" autoAdjust="0"/>
  </p:normalViewPr>
  <p:slideViewPr>
    <p:cSldViewPr snapToGrid="0" snapToObjects="1">
      <p:cViewPr varScale="1">
        <p:scale>
          <a:sx n="38" d="100"/>
          <a:sy n="38" d="100"/>
        </p:scale>
        <p:origin x="654" y="5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FF925-9542-884B-A4F0-CF83C7F77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t="22482" r="10093" b="14034"/>
          <a:stretch/>
        </p:blipFill>
        <p:spPr>
          <a:xfrm>
            <a:off x="12779250" y="2373086"/>
            <a:ext cx="10065252" cy="8460184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04461" y="5611155"/>
            <a:ext cx="13386102" cy="1384995"/>
          </a:xfrm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125000"/>
              </a:lnSpc>
              <a:defRPr sz="72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463" y="11737617"/>
            <a:ext cx="16766362" cy="615554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57094-4DE4-4D81-AE14-5072DA163A90}"/>
              </a:ext>
            </a:extLst>
          </p:cNvPr>
          <p:cNvGrpSpPr/>
          <p:nvPr userDrawn="1"/>
        </p:nvGrpSpPr>
        <p:grpSpPr>
          <a:xfrm>
            <a:off x="21086987" y="12631499"/>
            <a:ext cx="2438554" cy="372234"/>
            <a:chOff x="10543493" y="6380401"/>
            <a:chExt cx="1219277" cy="186117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12800">
                <a:latin typeface="+mj-lt"/>
              </a:endParaRPr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12800">
                <a:latin typeface="+mj-lt"/>
              </a:endParaRPr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12800">
                <a:latin typeface="+mj-lt"/>
              </a:endParaRPr>
            </a:p>
          </p:txBody>
        </p:sp>
      </p:grpSp>
      <p:sp>
        <p:nvSpPr>
          <p:cNvPr id="11" name="Rectangle 10"/>
          <p:cNvSpPr>
            <a:spLocks/>
          </p:cNvSpPr>
          <p:nvPr userDrawn="1"/>
        </p:nvSpPr>
        <p:spPr>
          <a:xfrm>
            <a:off x="16925660" y="13188254"/>
            <a:ext cx="662860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2435226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2020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2015456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8" y="114152"/>
            <a:ext cx="22806236" cy="1439184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828" y="2057401"/>
            <a:ext cx="22806236" cy="103344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82411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239">
          <p15:clr>
            <a:srgbClr val="FBAE40"/>
          </p15:clr>
        </p15:guide>
        <p15:guide id="2" pos="7439">
          <p15:clr>
            <a:srgbClr val="FBAE40"/>
          </p15:clr>
        </p15:guide>
        <p15:guide id="3" orient="horz" pos="648">
          <p15:clr>
            <a:srgbClr val="FBAE40"/>
          </p15:clr>
        </p15:guide>
        <p15:guide id="4" orient="horz" pos="3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F15A8E-859E-6B46-9B11-57E892EEA8AA}"/>
              </a:ext>
            </a:extLst>
          </p:cNvPr>
          <p:cNvSpPr/>
          <p:nvPr userDrawn="1"/>
        </p:nvSpPr>
        <p:spPr bwMode="auto">
          <a:xfrm>
            <a:off x="1" y="1285592"/>
            <a:ext cx="24377650" cy="101398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182880" tIns="91440" rIns="18288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013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239">
          <p15:clr>
            <a:srgbClr val="FBAE40"/>
          </p15:clr>
        </p15:guide>
        <p15:guide id="2" pos="7439">
          <p15:clr>
            <a:srgbClr val="FBAE40"/>
          </p15:clr>
        </p15:guide>
        <p15:guide id="3" orient="horz" pos="648">
          <p15:clr>
            <a:srgbClr val="FBAE40"/>
          </p15:clr>
        </p15:guide>
        <p15:guide id="4" orient="horz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10042271" y="11719347"/>
            <a:ext cx="4293114" cy="877282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9821419" y="11655775"/>
            <a:ext cx="4734818" cy="100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598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9795997" y="1646495"/>
            <a:ext cx="4785658" cy="731070"/>
            <a:chOff x="3712599" y="617435"/>
            <a:chExt cx="1795090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9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7" y="617435"/>
              <a:ext cx="650811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7231569" y="5289125"/>
            <a:ext cx="9914518" cy="2123278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6575751" y="8104931"/>
            <a:ext cx="11226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$8.4 BILLION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|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132,000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IDEAPRENEURS |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44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6794116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10042271" y="11719347"/>
            <a:ext cx="4293114" cy="877282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598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9598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9821419" y="11655775"/>
            <a:ext cx="4734818" cy="100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598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9795997" y="1646495"/>
            <a:ext cx="4785658" cy="731070"/>
            <a:chOff x="3712599" y="617435"/>
            <a:chExt cx="1795090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9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7" y="617435"/>
              <a:ext cx="650811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7231569" y="5289125"/>
            <a:ext cx="9914518" cy="2123278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598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6575751" y="8104931"/>
            <a:ext cx="11226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$8.4 BILLION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|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132,000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IDEAPRENEURS |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44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8720459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589" y="2438402"/>
            <a:ext cx="22752474" cy="995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589" y="114152"/>
            <a:ext cx="22752474" cy="14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12588" y="13146758"/>
            <a:ext cx="469680" cy="2769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9F80E-620D-49A1-BE04-AB53E30ABC2A}" type="slidenum">
              <a:rPr lang="it-IT" sz="1800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1800" dirty="0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t>  |</a:t>
            </a:r>
            <a:endParaRPr lang="en-US" sz="1800" dirty="0">
              <a:solidFill>
                <a:srgbClr val="40404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1737360"/>
            <a:ext cx="243779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>
            <a:spLocks/>
          </p:cNvSpPr>
          <p:nvPr userDrawn="1"/>
        </p:nvSpPr>
        <p:spPr>
          <a:xfrm>
            <a:off x="16925660" y="13188254"/>
            <a:ext cx="662860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2435226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2020 HCL Technologies Limited  |  www.hcltech.com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FC05F7-2653-4EAC-9FB1-49AE84CC7763}"/>
              </a:ext>
            </a:extLst>
          </p:cNvPr>
          <p:cNvGrpSpPr/>
          <p:nvPr userDrawn="1"/>
        </p:nvGrpSpPr>
        <p:grpSpPr>
          <a:xfrm>
            <a:off x="21086987" y="12631499"/>
            <a:ext cx="2438554" cy="372234"/>
            <a:chOff x="10543493" y="6380401"/>
            <a:chExt cx="1219277" cy="186117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953C0A32-C407-452D-A289-0C1B09136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12800">
                <a:latin typeface="+mj-lt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5EF8D39-E27B-4DD9-8E5A-CAD64E241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12800">
                <a:latin typeface="+mj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6BAD3BE-F627-45BE-8381-C89AC9152D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12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1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cap="none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29B"/>
          </a:solidFill>
          <a:latin typeface="Novecento Book" pitchFamily="50" charset="0"/>
        </a:defRPr>
      </a:lvl5pPr>
      <a:lvl6pPr marL="9144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charset="0"/>
        </a:defRPr>
      </a:lvl6pPr>
      <a:lvl7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charset="0"/>
        </a:defRPr>
      </a:lvl7pPr>
      <a:lvl8pPr marL="27432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charset="0"/>
        </a:defRPr>
      </a:lvl8pPr>
      <a:lvl9pPr marL="36576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charset="0"/>
        </a:defRPr>
      </a:lvl9pPr>
    </p:titleStyle>
    <p:bodyStyle>
      <a:lvl1pPr marL="466726" indent="-466726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914400" indent="-4572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−"/>
        <a:defRPr sz="2800">
          <a:solidFill>
            <a:schemeClr val="tx1"/>
          </a:solidFill>
          <a:latin typeface="+mj-lt"/>
        </a:defRPr>
      </a:lvl2pPr>
      <a:lvl3pPr marL="1381126" indent="-466726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▫"/>
        <a:defRPr sz="2800">
          <a:solidFill>
            <a:schemeClr val="tx1"/>
          </a:solidFill>
          <a:latin typeface="+mj-lt"/>
        </a:defRPr>
      </a:lvl3pPr>
      <a:lvl4pPr marL="1809750" indent="-4381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4pPr>
      <a:lvl5pPr marL="2266950" indent="-4381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5pPr>
      <a:lvl6pPr marL="3181350" indent="-438150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4095750" indent="-438150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5010150" indent="-438150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5924550" indent="-438150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DC29-FB0F-40AD-A1EC-BE46C0765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668" y="4455293"/>
            <a:ext cx="14194534" cy="997517"/>
          </a:xfrm>
        </p:spPr>
        <p:txBody>
          <a:bodyPr/>
          <a:lstStyle/>
          <a:p>
            <a:r>
              <a:rPr lang="en-US" sz="5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NORAM Automation</a:t>
            </a:r>
            <a:endParaRPr lang="en-US" sz="5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A0DC29-FB0F-40AD-A1EC-BE46C076523A}"/>
              </a:ext>
            </a:extLst>
          </p:cNvPr>
          <p:cNvSpPr txBox="1">
            <a:spLocks/>
          </p:cNvSpPr>
          <p:nvPr/>
        </p:nvSpPr>
        <p:spPr bwMode="auto">
          <a:xfrm>
            <a:off x="1563628" y="5656646"/>
            <a:ext cx="11613822" cy="8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828800"/>
            <a:r>
              <a:rPr lang="en-US" sz="480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 Ideation Topic &gt;&gt;</a:t>
            </a:r>
            <a:endParaRPr lang="en-US" sz="48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1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17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Architecture and Solutions Delivered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90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Qualitative &amp; Quantitative Benefits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59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Reusability and Replicability to Other Accounts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Testimonials and Value Add Projections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75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6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EB1946"/>
      </a:accent1>
      <a:accent2>
        <a:srgbClr val="5A2D91"/>
      </a:accent2>
      <a:accent3>
        <a:srgbClr val="00AFBE"/>
      </a:accent3>
      <a:accent4>
        <a:srgbClr val="5EC1EF"/>
      </a:accent4>
      <a:accent5>
        <a:srgbClr val="BED732"/>
      </a:accent5>
      <a:accent6>
        <a:srgbClr val="FAB914"/>
      </a:accent6>
      <a:hlink>
        <a:srgbClr val="0066FF"/>
      </a:hlink>
      <a:folHlink>
        <a:srgbClr val="FAB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87295</TotalTime>
  <Words>29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 Light</vt:lpstr>
      <vt:lpstr>Novecento Book</vt:lpstr>
      <vt:lpstr>Segoe UI</vt:lpstr>
      <vt:lpstr>Wingdings</vt:lpstr>
      <vt:lpstr>Wingdings 2</vt:lpstr>
      <vt:lpstr>HCL Template</vt:lpstr>
      <vt:lpstr>NORAM Automation</vt:lpstr>
      <vt:lpstr>Overview</vt:lpstr>
      <vt:lpstr>Problem Statement</vt:lpstr>
      <vt:lpstr>Proposed Architecture and Solutions Delivered</vt:lpstr>
      <vt:lpstr>Qualitative &amp; Quantitative Benefits</vt:lpstr>
      <vt:lpstr>Reusability and Replicability to Other Accounts</vt:lpstr>
      <vt:lpstr>Testimonials and Value Add Projections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Naveen Karunakaran</dc:creator>
  <cp:keywords/>
  <dc:description/>
  <cp:lastModifiedBy>Naveen Karunakaran</cp:lastModifiedBy>
  <cp:revision>15343</cp:revision>
  <cp:lastPrinted>2019-07-17T21:10:35Z</cp:lastPrinted>
  <dcterms:created xsi:type="dcterms:W3CDTF">2014-11-12T21:47:38Z</dcterms:created>
  <dcterms:modified xsi:type="dcterms:W3CDTF">2021-01-05T15:17:47Z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44997726-b816-4b16-8724-eac54b864dd8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