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141411371" r:id="rId2"/>
    <p:sldId id="2141411373" r:id="rId3"/>
    <p:sldId id="2141411374" r:id="rId4"/>
    <p:sldId id="2141411377" r:id="rId5"/>
    <p:sldId id="2141411376" r:id="rId6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8"/>
    <p:restoredTop sz="97030"/>
  </p:normalViewPr>
  <p:slideViewPr>
    <p:cSldViewPr snapToGrid="0" snapToObjects="1">
      <p:cViewPr varScale="1">
        <p:scale>
          <a:sx n="138" d="100"/>
          <a:sy n="138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F01D-F9D5-AEAE-8067-B5C1EBB63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76DAA-3078-56C7-966A-0935FA1B5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AF607-DE12-A1C2-AD5A-F7D6BD2F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B7AD-FB99-FE4B-B2C8-38D7391EDF30}" type="datetimeFigureOut">
              <a:rPr lang="en-SK" smtClean="0"/>
              <a:t>04/08/2022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9C6C8-8BBD-CCF9-666C-1A50E6FC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FA14A-0B8E-5BCE-A717-8ABF234B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C13B-2D6E-C046-AB6C-1212C8350841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7751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D03B-E038-09F8-F502-A2662346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DD1A2-8765-C19F-5D37-B3653DAC0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09946-42D7-39A5-541E-7ADDDCEB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B7AD-FB99-FE4B-B2C8-38D7391EDF30}" type="datetimeFigureOut">
              <a:rPr lang="en-SK" smtClean="0"/>
              <a:t>04/08/2022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5462-3B46-C629-5F0A-338215FB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0D33-F47B-DD53-AB0A-22F575DC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C13B-2D6E-C046-AB6C-1212C8350841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03090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1A52B-36C2-E0DB-6BA2-ADBDD38B3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D60BF-4D70-6219-F175-1C5E3105B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0709-FAEC-D5BD-4CCB-1C1FE764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B7AD-FB99-FE4B-B2C8-38D7391EDF30}" type="datetimeFigureOut">
              <a:rPr lang="en-SK" smtClean="0"/>
              <a:t>04/08/2022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81B60-FD8E-15B1-F96A-7A40E244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624CC-C09F-6CCA-F088-714E6F35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C13B-2D6E-C046-AB6C-1212C8350841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403070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lea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0234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0B0D-053A-CA83-9020-F0B34BAE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5B3C7-0070-15E9-B5EF-CE78E502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1C6D-5229-A171-623D-1EE36443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B7AD-FB99-FE4B-B2C8-38D7391EDF30}" type="datetimeFigureOut">
              <a:rPr lang="en-SK" smtClean="0"/>
              <a:t>04/08/2022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E450-D8CE-0B4E-83B2-DBEAD34C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93FA-C77B-D064-3B68-D2339678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C13B-2D6E-C046-AB6C-1212C8350841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80192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6068-2FD3-0004-1DE6-AF68F2CC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43848-07DF-1248-ECE0-45F421D6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4E0D-DC56-AED5-92B3-E31B8E06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B7AD-FB99-FE4B-B2C8-38D7391EDF30}" type="datetimeFigureOut">
              <a:rPr lang="en-SK" smtClean="0"/>
              <a:t>04/08/2022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5EE6A-5AEA-4C0E-65ED-D10F76FF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DC12A-A924-362C-980F-0955767D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C13B-2D6E-C046-AB6C-1212C8350841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94087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8FF-9F3B-D515-D366-1DD21724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CB12-56F5-E85E-5E73-B6C61160D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19958-4450-3779-ECDD-42EAFFCB0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633AE-0F33-9010-C654-9384A1CD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B7AD-FB99-FE4B-B2C8-38D7391EDF30}" type="datetimeFigureOut">
              <a:rPr lang="en-SK" smtClean="0"/>
              <a:t>04/08/2022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CF21C-CEBF-36AE-9DD3-4C43B0D7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7C4E7-DC62-D75B-ACB4-F94EAEF5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C13B-2D6E-C046-AB6C-1212C8350841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48425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CEE4-B4BD-02A9-DE8E-FD60FA16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874F4-C237-5C05-73CA-BCE181D17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FED5F-14FD-D540-5C91-FB1BABC6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BC484-42B4-F907-2DF6-99148B3F1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15B4D-D429-1CEB-955E-2BF0F7A4B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42489-FEBB-EF98-59B1-BB24C2C4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B7AD-FB99-FE4B-B2C8-38D7391EDF30}" type="datetimeFigureOut">
              <a:rPr lang="en-SK" smtClean="0"/>
              <a:t>04/08/2022</a:t>
            </a:fld>
            <a:endParaRPr lang="en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A915C-D692-015B-2E67-277BF62D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DCAB0-B389-7E59-A731-EE50981B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C13B-2D6E-C046-AB6C-1212C8350841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83788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3118-0007-B5D5-8D7B-01867FD3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371F9-EFE1-71AE-B521-E0FE067A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B7AD-FB99-FE4B-B2C8-38D7391EDF30}" type="datetimeFigureOut">
              <a:rPr lang="en-SK" smtClean="0"/>
              <a:t>04/08/2022</a:t>
            </a:fld>
            <a:endParaRPr lang="en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97AF7-EE24-9098-3935-483670EF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D6101-FC15-B712-37F6-1DAA8D7F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C13B-2D6E-C046-AB6C-1212C8350841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4510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EB19D-940A-1C0F-13BA-B166D42E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B7AD-FB99-FE4B-B2C8-38D7391EDF30}" type="datetimeFigureOut">
              <a:rPr lang="en-SK" smtClean="0"/>
              <a:t>04/08/2022</a:t>
            </a:fld>
            <a:endParaRPr lang="en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A422C-8711-37FE-0492-2D376C8D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4B4D9-7677-FA46-3957-07F08B5C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C13B-2D6E-C046-AB6C-1212C8350841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41928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CC72-C898-CAAD-88F3-0368ACE6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6733E-1A46-B687-AFFF-4D768CEC2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4390A-9D28-F692-4157-3A5BEE0BC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75A28-6EA0-8A11-D7C7-D99FA642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B7AD-FB99-FE4B-B2C8-38D7391EDF30}" type="datetimeFigureOut">
              <a:rPr lang="en-SK" smtClean="0"/>
              <a:t>04/08/2022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9D812-A92A-8566-DC83-3BB70CA6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D02D7-76A7-0D20-0690-17E45AF3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C13B-2D6E-C046-AB6C-1212C8350841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4915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2280-A3D4-FD50-9C65-2C9D4EE8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5F46C-6242-CDBD-EEC6-8CE189C85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EB946-D5EB-9F53-B3BB-7A205345F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1BC64-7F47-71DE-8588-14B2B4A3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B7AD-FB99-FE4B-B2C8-38D7391EDF30}" type="datetimeFigureOut">
              <a:rPr lang="en-SK" smtClean="0"/>
              <a:t>04/08/2022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53746-FBF3-F2E2-4646-4F6940A0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395D0-F492-D8EF-9B39-6707E24D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C13B-2D6E-C046-AB6C-1212C8350841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6686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8DD44-F1E8-F330-7947-1B41A838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6F6AB-7925-7F09-B725-6FBF431FA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BA695-15CC-4E17-8F93-12236D7CD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1B7AD-FB99-FE4B-B2C8-38D7391EDF30}" type="datetimeFigureOut">
              <a:rPr lang="en-SK" smtClean="0"/>
              <a:t>04/08/2022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DEBEB-3B3E-0AA5-6C80-222B82F23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05DCF-E8B0-6521-F07A-5618D7050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2C13B-2D6E-C046-AB6C-1212C8350841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86809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>
            <a:extLst>
              <a:ext uri="{FF2B5EF4-FFF2-40B4-BE49-F238E27FC236}">
                <a16:creationId xmlns:a16="http://schemas.microsoft.com/office/drawing/2014/main" id="{5195451B-E148-4F02-BBF6-6768898A7DE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1" y="1058"/>
            <a:ext cx="12188238" cy="685588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7CB5F88-3F32-4E13-8716-106E1FCCEDD8}"/>
              </a:ext>
            </a:extLst>
          </p:cNvPr>
          <p:cNvSpPr txBox="1">
            <a:spLocks/>
          </p:cNvSpPr>
          <p:nvPr/>
        </p:nvSpPr>
        <p:spPr>
          <a:xfrm>
            <a:off x="1195332" y="2678495"/>
            <a:ext cx="4494413" cy="1497598"/>
          </a:xfrm>
          <a:prstGeom prst="rect">
            <a:avLst/>
          </a:prstGeom>
        </p:spPr>
        <p:txBody>
          <a:bodyPr vert="horz" lIns="91412" tIns="45706" rIns="91412" bIns="45706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058">
              <a:buNone/>
              <a:defRPr/>
            </a:pPr>
            <a:r>
              <a:rPr lang="en-AU" sz="1999">
                <a:solidFill>
                  <a:prstClr val="white"/>
                </a:solidFill>
                <a:latin typeface="Raleway" panose="020B0503030101060003" pitchFamily="34" charset="0"/>
                <a:cs typeface="Calibri"/>
              </a:rPr>
              <a:t>AI product studio</a:t>
            </a:r>
            <a:endParaRPr lang="en-US" sz="2799">
              <a:solidFill>
                <a:prstClr val="white"/>
              </a:solidFill>
              <a:latin typeface="Raleway" panose="020B0503030101060003" pitchFamily="34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5E111667-6FC8-E94F-AE68-CF13806F1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32" y="1618952"/>
            <a:ext cx="4590421" cy="899722"/>
          </a:xfrm>
          <a:prstGeom prst="rect">
            <a:avLst/>
          </a:prstGeom>
        </p:spPr>
      </p:pic>
      <p:sp>
        <p:nvSpPr>
          <p:cNvPr id="4" name="TextBox 15">
            <a:extLst>
              <a:ext uri="{FF2B5EF4-FFF2-40B4-BE49-F238E27FC236}">
                <a16:creationId xmlns:a16="http://schemas.microsoft.com/office/drawing/2014/main" id="{DB4942A2-D6F8-9CBE-6739-D488D0C5ED5B}"/>
              </a:ext>
            </a:extLst>
          </p:cNvPr>
          <p:cNvSpPr txBox="1"/>
          <p:nvPr/>
        </p:nvSpPr>
        <p:spPr>
          <a:xfrm>
            <a:off x="1195760" y="4816203"/>
            <a:ext cx="6348023" cy="830712"/>
          </a:xfrm>
          <a:prstGeom prst="rect">
            <a:avLst/>
          </a:prstGeom>
          <a:noFill/>
        </p:spPr>
        <p:txBody>
          <a:bodyPr wrap="square" lIns="91412" tIns="45706" rIns="91412" bIns="45706" anchor="t">
            <a:spAutoFit/>
          </a:bodyPr>
          <a:lstStyle/>
          <a:p>
            <a:pPr defTabSz="914058">
              <a:defRPr/>
            </a:pPr>
            <a:r>
              <a:rPr lang="en-GB" sz="2399">
                <a:solidFill>
                  <a:prstClr val="white"/>
                </a:solidFill>
                <a:latin typeface="Raleway" panose="020B0503030101060003" pitchFamily="34" charset="0"/>
                <a:ea typeface="Open Sans"/>
                <a:cs typeface="Calibri"/>
              </a:rPr>
              <a:t>Making data science and machine learning have a </a:t>
            </a:r>
            <a:r>
              <a:rPr lang="en-GB" sz="2399" b="1">
                <a:solidFill>
                  <a:prstClr val="white"/>
                </a:solidFill>
                <a:latin typeface="Raleway" panose="020B0503030101060003" pitchFamily="34" charset="0"/>
                <a:ea typeface="Open Sans"/>
                <a:cs typeface="Calibri"/>
              </a:rPr>
              <a:t>real</a:t>
            </a:r>
            <a:r>
              <a:rPr lang="en-GB" sz="2399">
                <a:solidFill>
                  <a:prstClr val="white"/>
                </a:solidFill>
                <a:latin typeface="Raleway" panose="020B0503030101060003" pitchFamily="34" charset="0"/>
                <a:ea typeface="Open Sans"/>
                <a:cs typeface="Calibri"/>
              </a:rPr>
              <a:t> impact on organisations</a:t>
            </a:r>
            <a:endParaRPr lang="en-GB" sz="2399">
              <a:solidFill>
                <a:prstClr val="white"/>
              </a:solidFill>
              <a:latin typeface="Raleway" panose="020B0503030101060003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1798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0F4012A8-1293-4AFB-B77E-35B88D2B786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" y="0"/>
            <a:ext cx="12188238" cy="68558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2059FF-FB51-E642-BB05-5562A05443B3}"/>
              </a:ext>
            </a:extLst>
          </p:cNvPr>
          <p:cNvSpPr txBox="1"/>
          <p:nvPr/>
        </p:nvSpPr>
        <p:spPr>
          <a:xfrm>
            <a:off x="3575919" y="3012443"/>
            <a:ext cx="5448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K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Workshop</a:t>
            </a:r>
          </a:p>
        </p:txBody>
      </p:sp>
    </p:spTree>
    <p:extLst>
      <p:ext uri="{BB962C8B-B14F-4D97-AF65-F5344CB8AC3E}">
        <p14:creationId xmlns:p14="http://schemas.microsoft.com/office/powerpoint/2010/main" val="35033533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0F4012A8-1293-4AFB-B77E-35B88D2B786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" y="0"/>
            <a:ext cx="12188238" cy="68558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2059FF-FB51-E642-BB05-5562A05443B3}"/>
              </a:ext>
            </a:extLst>
          </p:cNvPr>
          <p:cNvSpPr txBox="1"/>
          <p:nvPr/>
        </p:nvSpPr>
        <p:spPr>
          <a:xfrm>
            <a:off x="250828" y="287716"/>
            <a:ext cx="4079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K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Who are we?</a:t>
            </a:r>
          </a:p>
        </p:txBody>
      </p:sp>
      <p:pic>
        <p:nvPicPr>
          <p:cNvPr id="1026" name="Picture 2" descr="Profile photo for ondrej.lostak">
            <a:extLst>
              <a:ext uri="{FF2B5EF4-FFF2-40B4-BE49-F238E27FC236}">
                <a16:creationId xmlns:a16="http://schemas.microsoft.com/office/drawing/2014/main" id="{3E7B0CC7-34E3-F5D2-E14E-EDF216185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6" y="1118713"/>
            <a:ext cx="2067832" cy="206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file photo for tomas.bouma">
            <a:extLst>
              <a:ext uri="{FF2B5EF4-FFF2-40B4-BE49-F238E27FC236}">
                <a16:creationId xmlns:a16="http://schemas.microsoft.com/office/drawing/2014/main" id="{208DCC30-9659-78FC-0BF0-74DAE8958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084" y="1118713"/>
            <a:ext cx="2067832" cy="206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ile photo for lukas.langr">
            <a:extLst>
              <a:ext uri="{FF2B5EF4-FFF2-40B4-BE49-F238E27FC236}">
                <a16:creationId xmlns:a16="http://schemas.microsoft.com/office/drawing/2014/main" id="{7175C3A8-ED74-D55B-E92B-7BF82D9B4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671" y="1118713"/>
            <a:ext cx="2067832" cy="206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file photo for adriana.furdova">
            <a:extLst>
              <a:ext uri="{FF2B5EF4-FFF2-40B4-BE49-F238E27FC236}">
                <a16:creationId xmlns:a16="http://schemas.microsoft.com/office/drawing/2014/main" id="{0D06826D-E7EE-BD56-5187-0107FA415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6" y="4017542"/>
            <a:ext cx="2067832" cy="206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ofile photo for aneta.albrechtova">
            <a:extLst>
              <a:ext uri="{FF2B5EF4-FFF2-40B4-BE49-F238E27FC236}">
                <a16:creationId xmlns:a16="http://schemas.microsoft.com/office/drawing/2014/main" id="{73026899-9776-B3C3-E74E-0BFD41FC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084" y="4065392"/>
            <a:ext cx="2067832" cy="206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ofile photo for lucie.koulova">
            <a:extLst>
              <a:ext uri="{FF2B5EF4-FFF2-40B4-BE49-F238E27FC236}">
                <a16:creationId xmlns:a16="http://schemas.microsoft.com/office/drawing/2014/main" id="{0D3E8006-5553-F085-4B19-484B43B83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671" y="4078134"/>
            <a:ext cx="2067833" cy="206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3142E9-D0EE-B946-2B5E-45CC8AE7F274}"/>
              </a:ext>
            </a:extLst>
          </p:cNvPr>
          <p:cNvSpPr txBox="1"/>
          <p:nvPr/>
        </p:nvSpPr>
        <p:spPr>
          <a:xfrm>
            <a:off x="836780" y="3203526"/>
            <a:ext cx="1819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K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Ondra Lošťák</a:t>
            </a:r>
            <a:endParaRPr lang="en-SK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2D2D6-8E80-6447-DA6C-2545983BB875}"/>
              </a:ext>
            </a:extLst>
          </p:cNvPr>
          <p:cNvSpPr txBox="1"/>
          <p:nvPr/>
        </p:nvSpPr>
        <p:spPr>
          <a:xfrm>
            <a:off x="4719782" y="3201973"/>
            <a:ext cx="264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K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Tomáš Bouma - Tošo</a:t>
            </a:r>
            <a:endParaRPr lang="en-SK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9A2F6-4137-C47A-F55A-7D0F556A8922}"/>
              </a:ext>
            </a:extLst>
          </p:cNvPr>
          <p:cNvSpPr txBox="1"/>
          <p:nvPr/>
        </p:nvSpPr>
        <p:spPr>
          <a:xfrm>
            <a:off x="9232940" y="3244334"/>
            <a:ext cx="1819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K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Lukáš Langr</a:t>
            </a:r>
            <a:endParaRPr lang="en-SK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37321-BB2C-41D7-2145-8A1AA46D4691}"/>
              </a:ext>
            </a:extLst>
          </p:cNvPr>
          <p:cNvSpPr txBox="1"/>
          <p:nvPr/>
        </p:nvSpPr>
        <p:spPr>
          <a:xfrm>
            <a:off x="9232939" y="6186913"/>
            <a:ext cx="1819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K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Lucie Koulová</a:t>
            </a:r>
            <a:endParaRPr lang="en-SK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D1A40-E110-F7E9-A1AB-A332F2642177}"/>
              </a:ext>
            </a:extLst>
          </p:cNvPr>
          <p:cNvSpPr txBox="1"/>
          <p:nvPr/>
        </p:nvSpPr>
        <p:spPr>
          <a:xfrm>
            <a:off x="4945712" y="6186913"/>
            <a:ext cx="2242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K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Aneta Albrechtová</a:t>
            </a:r>
            <a:endParaRPr lang="en-SK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3A8F6-69CF-9829-F42B-D9703C9D7D8B}"/>
              </a:ext>
            </a:extLst>
          </p:cNvPr>
          <p:cNvSpPr txBox="1"/>
          <p:nvPr/>
        </p:nvSpPr>
        <p:spPr>
          <a:xfrm>
            <a:off x="250828" y="6133224"/>
            <a:ext cx="2840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K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Adriána Furdová - Ád</a:t>
            </a:r>
            <a:endParaRPr lang="en-SK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968433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0F4012A8-1293-4AFB-B77E-35B88D2B786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" y="0"/>
            <a:ext cx="12188238" cy="68558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2F718D-5390-F390-9C06-E4841D0556ED}"/>
              </a:ext>
            </a:extLst>
          </p:cNvPr>
          <p:cNvSpPr txBox="1"/>
          <p:nvPr/>
        </p:nvSpPr>
        <p:spPr>
          <a:xfrm>
            <a:off x="331787" y="253340"/>
            <a:ext cx="5670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K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Workshops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5DB3F-5506-1FAF-8407-52EABA896898}"/>
              </a:ext>
            </a:extLst>
          </p:cNvPr>
          <p:cNvSpPr txBox="1"/>
          <p:nvPr/>
        </p:nvSpPr>
        <p:spPr>
          <a:xfrm>
            <a:off x="331787" y="1337677"/>
            <a:ext cx="599689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K" sz="2400" b="1" dirty="0">
                <a:solidFill>
                  <a:schemeClr val="bg1"/>
                </a:solidFill>
              </a:rPr>
              <a:t>List of workshops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K" sz="2400" dirty="0">
                <a:solidFill>
                  <a:schemeClr val="bg1"/>
                </a:solidFill>
              </a:rPr>
              <a:t>Python workshop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K" sz="2400" dirty="0">
                <a:solidFill>
                  <a:schemeClr val="bg1"/>
                </a:solidFill>
              </a:rPr>
              <a:t>Introduction to Databricks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K" sz="2400" dirty="0">
                <a:solidFill>
                  <a:schemeClr val="bg1"/>
                </a:solidFill>
              </a:rPr>
              <a:t>Data Engineering with Databricks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K" sz="2400" dirty="0">
                <a:solidFill>
                  <a:schemeClr val="bg1"/>
                </a:solidFill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K" sz="2400" dirty="0">
                <a:solidFill>
                  <a:schemeClr val="bg1"/>
                </a:solidFill>
              </a:rPr>
              <a:t>Data Science with Databricks</a:t>
            </a:r>
          </a:p>
          <a:p>
            <a:endParaRPr lang="en-SK" sz="2400" b="1" dirty="0">
              <a:solidFill>
                <a:schemeClr val="bg1"/>
              </a:solidFill>
            </a:endParaRPr>
          </a:p>
          <a:p>
            <a:r>
              <a:rPr lang="en-SK" sz="2400" b="1" dirty="0">
                <a:solidFill>
                  <a:schemeClr val="bg1"/>
                </a:solidFill>
              </a:rPr>
              <a:t>Each workshop: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K" sz="2400" dirty="0">
                <a:solidFill>
                  <a:schemeClr val="bg1"/>
                </a:solidFill>
              </a:rPr>
              <a:t>2-3 Hour 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K" sz="2400" dirty="0">
                <a:solidFill>
                  <a:schemeClr val="bg1"/>
                </a:solidFill>
              </a:rPr>
              <a:t>Self-paced 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K" sz="2400" dirty="0">
                <a:solidFill>
                  <a:schemeClr val="bg1"/>
                </a:solidFill>
              </a:rPr>
              <a:t>1 Hour walkthrough of the self-paced work</a:t>
            </a:r>
          </a:p>
        </p:txBody>
      </p:sp>
    </p:spTree>
    <p:extLst>
      <p:ext uri="{BB962C8B-B14F-4D97-AF65-F5344CB8AC3E}">
        <p14:creationId xmlns:p14="http://schemas.microsoft.com/office/powerpoint/2010/main" val="34976025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0F4012A8-1293-4AFB-B77E-35B88D2B786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" y="0"/>
            <a:ext cx="12188238" cy="68558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2F718D-5390-F390-9C06-E4841D0556ED}"/>
              </a:ext>
            </a:extLst>
          </p:cNvPr>
          <p:cNvSpPr txBox="1"/>
          <p:nvPr/>
        </p:nvSpPr>
        <p:spPr>
          <a:xfrm>
            <a:off x="331787" y="253340"/>
            <a:ext cx="7550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K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workshop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5DB3F-5506-1FAF-8407-52EABA896898}"/>
              </a:ext>
            </a:extLst>
          </p:cNvPr>
          <p:cNvSpPr txBox="1"/>
          <p:nvPr/>
        </p:nvSpPr>
        <p:spPr>
          <a:xfrm>
            <a:off x="331787" y="1337677"/>
            <a:ext cx="82723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K" sz="2400" b="1" dirty="0">
                <a:solidFill>
                  <a:schemeClr val="bg1"/>
                </a:solidFill>
              </a:rPr>
              <a:t>3 Hour workshop -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K" sz="2400" dirty="0">
                <a:solidFill>
                  <a:schemeClr val="bg1"/>
                </a:solidFill>
              </a:rPr>
              <a:t>Kahoot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K" sz="2400" dirty="0">
                <a:solidFill>
                  <a:schemeClr val="bg1"/>
                </a:solidFill>
              </a:rPr>
              <a:t>Quick introduction to Databricks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K" sz="2400" dirty="0">
                <a:solidFill>
                  <a:schemeClr val="bg1"/>
                </a:solidFill>
              </a:rPr>
              <a:t>Data analysis in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K" sz="2400" dirty="0">
                <a:solidFill>
                  <a:schemeClr val="bg1"/>
                </a:solidFill>
              </a:rPr>
              <a:t>Machine learning showcase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K" sz="2400" dirty="0">
                <a:solidFill>
                  <a:schemeClr val="bg1"/>
                </a:solidFill>
              </a:rPr>
              <a:t>Decorators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K" sz="2400" dirty="0">
              <a:solidFill>
                <a:schemeClr val="bg1"/>
              </a:solidFill>
            </a:endParaRPr>
          </a:p>
          <a:p>
            <a:r>
              <a:rPr lang="en-SK" sz="2400" b="1" dirty="0">
                <a:solidFill>
                  <a:schemeClr val="bg1"/>
                </a:solidFill>
              </a:rPr>
              <a:t>Self-paced exercise for 2 to 4 hours - In the incoming days</a:t>
            </a:r>
          </a:p>
          <a:p>
            <a:endParaRPr lang="en-SK" sz="2400" b="1" dirty="0">
              <a:solidFill>
                <a:schemeClr val="bg1"/>
              </a:solidFill>
            </a:endParaRPr>
          </a:p>
          <a:p>
            <a:r>
              <a:rPr lang="en-SK" sz="2400" b="1" dirty="0">
                <a:solidFill>
                  <a:schemeClr val="bg1"/>
                </a:solidFill>
              </a:rPr>
              <a:t>1 Hour walkthrough through the exercise - In the incoming days</a:t>
            </a:r>
          </a:p>
        </p:txBody>
      </p:sp>
    </p:spTree>
    <p:extLst>
      <p:ext uri="{BB962C8B-B14F-4D97-AF65-F5344CB8AC3E}">
        <p14:creationId xmlns:p14="http://schemas.microsoft.com/office/powerpoint/2010/main" val="35886554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116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Tomáš Bouma</dc:creator>
  <cp:lastModifiedBy>Tomáš Bouma</cp:lastModifiedBy>
  <cp:revision>1</cp:revision>
  <dcterms:created xsi:type="dcterms:W3CDTF">2022-08-04T12:21:13Z</dcterms:created>
  <dcterms:modified xsi:type="dcterms:W3CDTF">2022-08-04T12:54:49Z</dcterms:modified>
</cp:coreProperties>
</file>