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7" r:id="rId4"/>
    <p:sldId id="293" r:id="rId5"/>
    <p:sldId id="292" r:id="rId6"/>
    <p:sldId id="291" r:id="rId7"/>
    <p:sldId id="290" r:id="rId8"/>
    <p:sldId id="294" r:id="rId9"/>
    <p:sldId id="295" r:id="rId10"/>
    <p:sldId id="289" r:id="rId11"/>
    <p:sldId id="297" r:id="rId12"/>
    <p:sldId id="296" r:id="rId13"/>
    <p:sldId id="288" r:id="rId14"/>
    <p:sldId id="287" r:id="rId15"/>
    <p:sldId id="298" r:id="rId16"/>
    <p:sldId id="299" r:id="rId17"/>
    <p:sldId id="30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30DB1-F5B6-4AEE-B22A-F27E0DAC7B58}" type="doc">
      <dgm:prSet loTypeId="urn:microsoft.com/office/officeart/2005/8/layout/list1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438916CE-77F6-471B-8120-4A8339B0E246}">
      <dgm:prSet custT="1"/>
      <dgm:spPr/>
      <dgm:t>
        <a:bodyPr/>
        <a:lstStyle/>
        <a:p>
          <a:r>
            <a:rPr lang="en-US" sz="1800" b="0" i="0" baseline="0">
              <a:latin typeface="DM sans" pitchFamily="2" charset="0"/>
            </a:rPr>
            <a:t>What is a Decision Tree?</a:t>
          </a:r>
          <a:endParaRPr lang="en-US" sz="1800">
            <a:latin typeface="DM sans" pitchFamily="2" charset="0"/>
          </a:endParaRPr>
        </a:p>
      </dgm:t>
    </dgm:pt>
    <dgm:pt modelId="{F06B2E07-AA75-4475-9ADF-2D0DEA22A0A7}" type="parTrans" cxnId="{FCD24CEF-90DD-4B8D-91CC-79B939B4C96B}">
      <dgm:prSet/>
      <dgm:spPr/>
      <dgm:t>
        <a:bodyPr/>
        <a:lstStyle/>
        <a:p>
          <a:endParaRPr lang="en-US" sz="2400">
            <a:latin typeface="DM sans" pitchFamily="2" charset="0"/>
          </a:endParaRPr>
        </a:p>
      </dgm:t>
    </dgm:pt>
    <dgm:pt modelId="{7D0C0A31-B162-4FAA-B7F0-7C4C8B0F6B10}" type="sibTrans" cxnId="{FCD24CEF-90DD-4B8D-91CC-79B939B4C96B}">
      <dgm:prSet/>
      <dgm:spPr/>
      <dgm:t>
        <a:bodyPr/>
        <a:lstStyle/>
        <a:p>
          <a:endParaRPr lang="en-US" sz="2400">
            <a:latin typeface="DM sans" pitchFamily="2" charset="0"/>
          </a:endParaRPr>
        </a:p>
      </dgm:t>
    </dgm:pt>
    <dgm:pt modelId="{EED17917-F796-4E48-8134-B3EF6C9DCD28}">
      <dgm:prSet custT="1"/>
      <dgm:spPr/>
      <dgm:t>
        <a:bodyPr/>
        <a:lstStyle/>
        <a:p>
          <a:r>
            <a:rPr lang="en-US" sz="1800" b="0" i="0" baseline="0">
              <a:latin typeface="DM sans" pitchFamily="2" charset="0"/>
            </a:rPr>
            <a:t>Introduction to Random Forest</a:t>
          </a:r>
          <a:endParaRPr lang="en-US" sz="1800">
            <a:latin typeface="DM sans" pitchFamily="2" charset="0"/>
          </a:endParaRPr>
        </a:p>
      </dgm:t>
    </dgm:pt>
    <dgm:pt modelId="{300D3011-3707-4AF3-9CF4-8825FA689AF8}" type="parTrans" cxnId="{077EAFC6-6630-4E59-B99A-363A3EB3C80E}">
      <dgm:prSet/>
      <dgm:spPr/>
      <dgm:t>
        <a:bodyPr/>
        <a:lstStyle/>
        <a:p>
          <a:endParaRPr lang="en-US" sz="2400">
            <a:latin typeface="DM sans" pitchFamily="2" charset="0"/>
          </a:endParaRPr>
        </a:p>
      </dgm:t>
    </dgm:pt>
    <dgm:pt modelId="{BB7A4B6F-3C37-4300-A509-AC15F9FE55CF}" type="sibTrans" cxnId="{077EAFC6-6630-4E59-B99A-363A3EB3C80E}">
      <dgm:prSet/>
      <dgm:spPr/>
      <dgm:t>
        <a:bodyPr/>
        <a:lstStyle/>
        <a:p>
          <a:endParaRPr lang="en-US" sz="2400">
            <a:latin typeface="DM sans" pitchFamily="2" charset="0"/>
          </a:endParaRPr>
        </a:p>
      </dgm:t>
    </dgm:pt>
    <dgm:pt modelId="{BD12D692-EFFE-4467-9BCD-F92C8D803B66}">
      <dgm:prSet custT="1"/>
      <dgm:spPr/>
      <dgm:t>
        <a:bodyPr/>
        <a:lstStyle/>
        <a:p>
          <a:r>
            <a:rPr lang="en-US" sz="1800" b="0" i="0" baseline="0">
              <a:latin typeface="DM sans" pitchFamily="2" charset="0"/>
            </a:rPr>
            <a:t>Overview of Boosting Techniques</a:t>
          </a:r>
          <a:endParaRPr lang="en-US" sz="1800">
            <a:latin typeface="DM sans" pitchFamily="2" charset="0"/>
          </a:endParaRPr>
        </a:p>
      </dgm:t>
    </dgm:pt>
    <dgm:pt modelId="{ED88AD06-26EF-4123-A7A0-020F5DFB6C66}" type="parTrans" cxnId="{9EF95F53-1CDA-4D97-81B0-FABDBCE50646}">
      <dgm:prSet/>
      <dgm:spPr/>
      <dgm:t>
        <a:bodyPr/>
        <a:lstStyle/>
        <a:p>
          <a:endParaRPr lang="en-US" sz="2400">
            <a:latin typeface="DM sans" pitchFamily="2" charset="0"/>
          </a:endParaRPr>
        </a:p>
      </dgm:t>
    </dgm:pt>
    <dgm:pt modelId="{BB731B10-7017-481E-ACF3-CAE3AA30888B}" type="sibTrans" cxnId="{9EF95F53-1CDA-4D97-81B0-FABDBCE50646}">
      <dgm:prSet/>
      <dgm:spPr/>
      <dgm:t>
        <a:bodyPr/>
        <a:lstStyle/>
        <a:p>
          <a:endParaRPr lang="en-US" sz="2400">
            <a:latin typeface="DM sans" pitchFamily="2" charset="0"/>
          </a:endParaRPr>
        </a:p>
      </dgm:t>
    </dgm:pt>
    <dgm:pt modelId="{A387DC31-F9FB-4C1E-B7BF-03207EDE1DEA}">
      <dgm:prSet custT="1"/>
      <dgm:spPr/>
      <dgm:t>
        <a:bodyPr/>
        <a:lstStyle/>
        <a:p>
          <a:r>
            <a:rPr lang="en-US" sz="1800" b="0" i="0" baseline="0">
              <a:latin typeface="DM sans" pitchFamily="2" charset="0"/>
            </a:rPr>
            <a:t>Key Comparisons</a:t>
          </a:r>
          <a:endParaRPr lang="en-US" sz="1800">
            <a:latin typeface="DM sans" pitchFamily="2" charset="0"/>
          </a:endParaRPr>
        </a:p>
      </dgm:t>
    </dgm:pt>
    <dgm:pt modelId="{2A0075E4-FF9F-41AA-8394-6247A0FEEF6C}" type="parTrans" cxnId="{C0CF96BD-00FB-4D0E-A149-D01AF6FF9101}">
      <dgm:prSet/>
      <dgm:spPr/>
      <dgm:t>
        <a:bodyPr/>
        <a:lstStyle/>
        <a:p>
          <a:endParaRPr lang="en-US" sz="2400">
            <a:latin typeface="DM sans" pitchFamily="2" charset="0"/>
          </a:endParaRPr>
        </a:p>
      </dgm:t>
    </dgm:pt>
    <dgm:pt modelId="{018E7856-B3EB-4406-9493-7641708F0206}" type="sibTrans" cxnId="{C0CF96BD-00FB-4D0E-A149-D01AF6FF9101}">
      <dgm:prSet/>
      <dgm:spPr/>
      <dgm:t>
        <a:bodyPr/>
        <a:lstStyle/>
        <a:p>
          <a:endParaRPr lang="en-US" sz="2400">
            <a:latin typeface="DM sans" pitchFamily="2" charset="0"/>
          </a:endParaRPr>
        </a:p>
      </dgm:t>
    </dgm:pt>
    <dgm:pt modelId="{567991EC-7B41-4CBC-B43B-82AAB014B1C2}">
      <dgm:prSet custT="1"/>
      <dgm:spPr/>
      <dgm:t>
        <a:bodyPr/>
        <a:lstStyle/>
        <a:p>
          <a:r>
            <a:rPr lang="en-US" sz="1800" b="0" i="0" baseline="0">
              <a:latin typeface="DM sans" pitchFamily="2" charset="0"/>
            </a:rPr>
            <a:t>Applications and Real-world Use Cases </a:t>
          </a:r>
          <a:endParaRPr lang="en-US" sz="1800">
            <a:latin typeface="DM sans" pitchFamily="2" charset="0"/>
          </a:endParaRPr>
        </a:p>
      </dgm:t>
    </dgm:pt>
    <dgm:pt modelId="{E2683EAC-BBB9-47A8-A56C-E237F7D29895}" type="parTrans" cxnId="{CD27555F-673F-49D1-908A-675493609EE2}">
      <dgm:prSet/>
      <dgm:spPr/>
      <dgm:t>
        <a:bodyPr/>
        <a:lstStyle/>
        <a:p>
          <a:endParaRPr lang="en-US" sz="2400">
            <a:latin typeface="DM sans" pitchFamily="2" charset="0"/>
          </a:endParaRPr>
        </a:p>
      </dgm:t>
    </dgm:pt>
    <dgm:pt modelId="{3E9D1A61-FEEB-41B2-9301-1CD782FE6F94}" type="sibTrans" cxnId="{CD27555F-673F-49D1-908A-675493609EE2}">
      <dgm:prSet/>
      <dgm:spPr/>
      <dgm:t>
        <a:bodyPr/>
        <a:lstStyle/>
        <a:p>
          <a:endParaRPr lang="en-US" sz="2400">
            <a:latin typeface="DM sans" pitchFamily="2" charset="0"/>
          </a:endParaRPr>
        </a:p>
      </dgm:t>
    </dgm:pt>
    <dgm:pt modelId="{CF60EB3E-FF29-43E7-9AF6-A3B7BDD06C3C}" type="pres">
      <dgm:prSet presAssocID="{8AB30DB1-F5B6-4AEE-B22A-F27E0DAC7B58}" presName="linear" presStyleCnt="0">
        <dgm:presLayoutVars>
          <dgm:dir/>
          <dgm:animLvl val="lvl"/>
          <dgm:resizeHandles val="exact"/>
        </dgm:presLayoutVars>
      </dgm:prSet>
      <dgm:spPr/>
    </dgm:pt>
    <dgm:pt modelId="{7A2B69BD-D154-4A52-9630-977464057136}" type="pres">
      <dgm:prSet presAssocID="{438916CE-77F6-471B-8120-4A8339B0E246}" presName="parentLin" presStyleCnt="0"/>
      <dgm:spPr/>
    </dgm:pt>
    <dgm:pt modelId="{3FBD6A97-E3B3-4B56-BB17-25A4AEB1E9A1}" type="pres">
      <dgm:prSet presAssocID="{438916CE-77F6-471B-8120-4A8339B0E246}" presName="parentLeftMargin" presStyleLbl="node1" presStyleIdx="0" presStyleCnt="5"/>
      <dgm:spPr/>
    </dgm:pt>
    <dgm:pt modelId="{B6970BB2-CDF9-4615-988E-5F3F64B80344}" type="pres">
      <dgm:prSet presAssocID="{438916CE-77F6-471B-8120-4A8339B0E2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4A5B0A-BA66-402F-9864-6AF13E38D6BD}" type="pres">
      <dgm:prSet presAssocID="{438916CE-77F6-471B-8120-4A8339B0E246}" presName="negativeSpace" presStyleCnt="0"/>
      <dgm:spPr/>
    </dgm:pt>
    <dgm:pt modelId="{79477965-7050-4284-B102-51CF3B199D30}" type="pres">
      <dgm:prSet presAssocID="{438916CE-77F6-471B-8120-4A8339B0E246}" presName="childText" presStyleLbl="conFgAcc1" presStyleIdx="0" presStyleCnt="5">
        <dgm:presLayoutVars>
          <dgm:bulletEnabled val="1"/>
        </dgm:presLayoutVars>
      </dgm:prSet>
      <dgm:spPr/>
    </dgm:pt>
    <dgm:pt modelId="{7C47DB6C-256E-4463-83D7-3F739D2A9B9F}" type="pres">
      <dgm:prSet presAssocID="{7D0C0A31-B162-4FAA-B7F0-7C4C8B0F6B10}" presName="spaceBetweenRectangles" presStyleCnt="0"/>
      <dgm:spPr/>
    </dgm:pt>
    <dgm:pt modelId="{44B3F545-61DC-4B43-B4FA-8C6EED767EAC}" type="pres">
      <dgm:prSet presAssocID="{EED17917-F796-4E48-8134-B3EF6C9DCD28}" presName="parentLin" presStyleCnt="0"/>
      <dgm:spPr/>
    </dgm:pt>
    <dgm:pt modelId="{BD90B708-B54F-40C3-9016-A9823238C32E}" type="pres">
      <dgm:prSet presAssocID="{EED17917-F796-4E48-8134-B3EF6C9DCD28}" presName="parentLeftMargin" presStyleLbl="node1" presStyleIdx="0" presStyleCnt="5"/>
      <dgm:spPr/>
    </dgm:pt>
    <dgm:pt modelId="{708755B2-1000-48B0-B3BA-35A06BD551AE}" type="pres">
      <dgm:prSet presAssocID="{EED17917-F796-4E48-8134-B3EF6C9DCD2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7B9D52-066B-41E6-983D-5CE4EB0D14F0}" type="pres">
      <dgm:prSet presAssocID="{EED17917-F796-4E48-8134-B3EF6C9DCD28}" presName="negativeSpace" presStyleCnt="0"/>
      <dgm:spPr/>
    </dgm:pt>
    <dgm:pt modelId="{1C63DAFC-04A3-43DF-AF19-847115AABC18}" type="pres">
      <dgm:prSet presAssocID="{EED17917-F796-4E48-8134-B3EF6C9DCD28}" presName="childText" presStyleLbl="conFgAcc1" presStyleIdx="1" presStyleCnt="5">
        <dgm:presLayoutVars>
          <dgm:bulletEnabled val="1"/>
        </dgm:presLayoutVars>
      </dgm:prSet>
      <dgm:spPr/>
    </dgm:pt>
    <dgm:pt modelId="{5BBB691D-63AF-4B8F-9754-4CB805595FF1}" type="pres">
      <dgm:prSet presAssocID="{BB7A4B6F-3C37-4300-A509-AC15F9FE55CF}" presName="spaceBetweenRectangles" presStyleCnt="0"/>
      <dgm:spPr/>
    </dgm:pt>
    <dgm:pt modelId="{5EDD8DD0-95F7-417E-A782-37184559BF60}" type="pres">
      <dgm:prSet presAssocID="{BD12D692-EFFE-4467-9BCD-F92C8D803B66}" presName="parentLin" presStyleCnt="0"/>
      <dgm:spPr/>
    </dgm:pt>
    <dgm:pt modelId="{3FA7610E-D6ED-4045-9355-908C7C7C0604}" type="pres">
      <dgm:prSet presAssocID="{BD12D692-EFFE-4467-9BCD-F92C8D803B66}" presName="parentLeftMargin" presStyleLbl="node1" presStyleIdx="1" presStyleCnt="5"/>
      <dgm:spPr/>
    </dgm:pt>
    <dgm:pt modelId="{B7F67CE0-3CFD-4834-9E55-C41B83953F8B}" type="pres">
      <dgm:prSet presAssocID="{BD12D692-EFFE-4467-9BCD-F92C8D803B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7A3FB39-4A11-4148-A5A4-269F9A4D3A39}" type="pres">
      <dgm:prSet presAssocID="{BD12D692-EFFE-4467-9BCD-F92C8D803B66}" presName="negativeSpace" presStyleCnt="0"/>
      <dgm:spPr/>
    </dgm:pt>
    <dgm:pt modelId="{F5F7DC8F-4021-44EA-8761-43145CC1F73C}" type="pres">
      <dgm:prSet presAssocID="{BD12D692-EFFE-4467-9BCD-F92C8D803B66}" presName="childText" presStyleLbl="conFgAcc1" presStyleIdx="2" presStyleCnt="5">
        <dgm:presLayoutVars>
          <dgm:bulletEnabled val="1"/>
        </dgm:presLayoutVars>
      </dgm:prSet>
      <dgm:spPr/>
    </dgm:pt>
    <dgm:pt modelId="{876800E7-37FD-4EB8-87DC-613F6AE9354C}" type="pres">
      <dgm:prSet presAssocID="{BB731B10-7017-481E-ACF3-CAE3AA30888B}" presName="spaceBetweenRectangles" presStyleCnt="0"/>
      <dgm:spPr/>
    </dgm:pt>
    <dgm:pt modelId="{C062862B-D04F-4358-83E1-C1D8DE83C36E}" type="pres">
      <dgm:prSet presAssocID="{A387DC31-F9FB-4C1E-B7BF-03207EDE1DEA}" presName="parentLin" presStyleCnt="0"/>
      <dgm:spPr/>
    </dgm:pt>
    <dgm:pt modelId="{D72242A7-9E69-4BB1-A0D5-065F17404968}" type="pres">
      <dgm:prSet presAssocID="{A387DC31-F9FB-4C1E-B7BF-03207EDE1DEA}" presName="parentLeftMargin" presStyleLbl="node1" presStyleIdx="2" presStyleCnt="5"/>
      <dgm:spPr/>
    </dgm:pt>
    <dgm:pt modelId="{9E410461-86EF-4BCE-9C1C-6D096C099F05}" type="pres">
      <dgm:prSet presAssocID="{A387DC31-F9FB-4C1E-B7BF-03207EDE1D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01DA59-D080-435C-9526-3A5984CA2742}" type="pres">
      <dgm:prSet presAssocID="{A387DC31-F9FB-4C1E-B7BF-03207EDE1DEA}" presName="negativeSpace" presStyleCnt="0"/>
      <dgm:spPr/>
    </dgm:pt>
    <dgm:pt modelId="{D63F2503-AF19-45AC-80B5-1115F3CD7DB8}" type="pres">
      <dgm:prSet presAssocID="{A387DC31-F9FB-4C1E-B7BF-03207EDE1DEA}" presName="childText" presStyleLbl="conFgAcc1" presStyleIdx="3" presStyleCnt="5">
        <dgm:presLayoutVars>
          <dgm:bulletEnabled val="1"/>
        </dgm:presLayoutVars>
      </dgm:prSet>
      <dgm:spPr/>
    </dgm:pt>
    <dgm:pt modelId="{4E0D1316-762B-45AB-8A9C-CEE5D6E28697}" type="pres">
      <dgm:prSet presAssocID="{018E7856-B3EB-4406-9493-7641708F0206}" presName="spaceBetweenRectangles" presStyleCnt="0"/>
      <dgm:spPr/>
    </dgm:pt>
    <dgm:pt modelId="{C7C2796D-2768-44D1-8DC1-354447833406}" type="pres">
      <dgm:prSet presAssocID="{567991EC-7B41-4CBC-B43B-82AAB014B1C2}" presName="parentLin" presStyleCnt="0"/>
      <dgm:spPr/>
    </dgm:pt>
    <dgm:pt modelId="{53F8E91B-32F5-4181-9E40-7199A59FAE2E}" type="pres">
      <dgm:prSet presAssocID="{567991EC-7B41-4CBC-B43B-82AAB014B1C2}" presName="parentLeftMargin" presStyleLbl="node1" presStyleIdx="3" presStyleCnt="5"/>
      <dgm:spPr/>
    </dgm:pt>
    <dgm:pt modelId="{C3BEEF4C-25DB-45E5-A1A1-FACFB73E6C53}" type="pres">
      <dgm:prSet presAssocID="{567991EC-7B41-4CBC-B43B-82AAB014B1C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28071DB-1C41-4B73-9823-CA9EE56C8F02}" type="pres">
      <dgm:prSet presAssocID="{567991EC-7B41-4CBC-B43B-82AAB014B1C2}" presName="negativeSpace" presStyleCnt="0"/>
      <dgm:spPr/>
    </dgm:pt>
    <dgm:pt modelId="{3E34D9E7-A56F-46A3-B739-20889009ACF4}" type="pres">
      <dgm:prSet presAssocID="{567991EC-7B41-4CBC-B43B-82AAB014B1C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6FA6203-6C55-4028-A682-2CB42A1CE501}" type="presOf" srcId="{EED17917-F796-4E48-8134-B3EF6C9DCD28}" destId="{BD90B708-B54F-40C3-9016-A9823238C32E}" srcOrd="0" destOrd="0" presId="urn:microsoft.com/office/officeart/2005/8/layout/list1"/>
    <dgm:cxn modelId="{33B8E405-041E-43A2-A9A8-E31E54018E7B}" type="presOf" srcId="{567991EC-7B41-4CBC-B43B-82AAB014B1C2}" destId="{53F8E91B-32F5-4181-9E40-7199A59FAE2E}" srcOrd="0" destOrd="0" presId="urn:microsoft.com/office/officeart/2005/8/layout/list1"/>
    <dgm:cxn modelId="{59770A21-A1A9-4963-819D-D8A046250AC0}" type="presOf" srcId="{A387DC31-F9FB-4C1E-B7BF-03207EDE1DEA}" destId="{D72242A7-9E69-4BB1-A0D5-065F17404968}" srcOrd="0" destOrd="0" presId="urn:microsoft.com/office/officeart/2005/8/layout/list1"/>
    <dgm:cxn modelId="{7D381023-DE71-4EF9-9D74-0B98B6CB3121}" type="presOf" srcId="{A387DC31-F9FB-4C1E-B7BF-03207EDE1DEA}" destId="{9E410461-86EF-4BCE-9C1C-6D096C099F05}" srcOrd="1" destOrd="0" presId="urn:microsoft.com/office/officeart/2005/8/layout/list1"/>
    <dgm:cxn modelId="{11F98028-7D7A-401D-8792-CC701405789A}" type="presOf" srcId="{567991EC-7B41-4CBC-B43B-82AAB014B1C2}" destId="{C3BEEF4C-25DB-45E5-A1A1-FACFB73E6C53}" srcOrd="1" destOrd="0" presId="urn:microsoft.com/office/officeart/2005/8/layout/list1"/>
    <dgm:cxn modelId="{76893A33-661E-4953-BE26-DBED2653EFF5}" type="presOf" srcId="{BD12D692-EFFE-4467-9BCD-F92C8D803B66}" destId="{3FA7610E-D6ED-4045-9355-908C7C7C0604}" srcOrd="0" destOrd="0" presId="urn:microsoft.com/office/officeart/2005/8/layout/list1"/>
    <dgm:cxn modelId="{663B913F-8498-4595-8A05-2F96745399CE}" type="presOf" srcId="{438916CE-77F6-471B-8120-4A8339B0E246}" destId="{3FBD6A97-E3B3-4B56-BB17-25A4AEB1E9A1}" srcOrd="0" destOrd="0" presId="urn:microsoft.com/office/officeart/2005/8/layout/list1"/>
    <dgm:cxn modelId="{CD27555F-673F-49D1-908A-675493609EE2}" srcId="{8AB30DB1-F5B6-4AEE-B22A-F27E0DAC7B58}" destId="{567991EC-7B41-4CBC-B43B-82AAB014B1C2}" srcOrd="4" destOrd="0" parTransId="{E2683EAC-BBB9-47A8-A56C-E237F7D29895}" sibTransId="{3E9D1A61-FEEB-41B2-9301-1CD782FE6F94}"/>
    <dgm:cxn modelId="{2FA6FC43-600E-4B92-9951-85041FAB8424}" type="presOf" srcId="{EED17917-F796-4E48-8134-B3EF6C9DCD28}" destId="{708755B2-1000-48B0-B3BA-35A06BD551AE}" srcOrd="1" destOrd="0" presId="urn:microsoft.com/office/officeart/2005/8/layout/list1"/>
    <dgm:cxn modelId="{9EF95F53-1CDA-4D97-81B0-FABDBCE50646}" srcId="{8AB30DB1-F5B6-4AEE-B22A-F27E0DAC7B58}" destId="{BD12D692-EFFE-4467-9BCD-F92C8D803B66}" srcOrd="2" destOrd="0" parTransId="{ED88AD06-26EF-4123-A7A0-020F5DFB6C66}" sibTransId="{BB731B10-7017-481E-ACF3-CAE3AA30888B}"/>
    <dgm:cxn modelId="{AB33C79E-9DF7-44D4-A150-9CF291C61228}" type="presOf" srcId="{438916CE-77F6-471B-8120-4A8339B0E246}" destId="{B6970BB2-CDF9-4615-988E-5F3F64B80344}" srcOrd="1" destOrd="0" presId="urn:microsoft.com/office/officeart/2005/8/layout/list1"/>
    <dgm:cxn modelId="{363817AC-1516-4FD3-BB5D-9AD70F66A4FE}" type="presOf" srcId="{8AB30DB1-F5B6-4AEE-B22A-F27E0DAC7B58}" destId="{CF60EB3E-FF29-43E7-9AF6-A3B7BDD06C3C}" srcOrd="0" destOrd="0" presId="urn:microsoft.com/office/officeart/2005/8/layout/list1"/>
    <dgm:cxn modelId="{C0CF96BD-00FB-4D0E-A149-D01AF6FF9101}" srcId="{8AB30DB1-F5B6-4AEE-B22A-F27E0DAC7B58}" destId="{A387DC31-F9FB-4C1E-B7BF-03207EDE1DEA}" srcOrd="3" destOrd="0" parTransId="{2A0075E4-FF9F-41AA-8394-6247A0FEEF6C}" sibTransId="{018E7856-B3EB-4406-9493-7641708F0206}"/>
    <dgm:cxn modelId="{077EAFC6-6630-4E59-B99A-363A3EB3C80E}" srcId="{8AB30DB1-F5B6-4AEE-B22A-F27E0DAC7B58}" destId="{EED17917-F796-4E48-8134-B3EF6C9DCD28}" srcOrd="1" destOrd="0" parTransId="{300D3011-3707-4AF3-9CF4-8825FA689AF8}" sibTransId="{BB7A4B6F-3C37-4300-A509-AC15F9FE55CF}"/>
    <dgm:cxn modelId="{98496DC8-7550-4854-AD7B-EF7C7EDD6E11}" type="presOf" srcId="{BD12D692-EFFE-4467-9BCD-F92C8D803B66}" destId="{B7F67CE0-3CFD-4834-9E55-C41B83953F8B}" srcOrd="1" destOrd="0" presId="urn:microsoft.com/office/officeart/2005/8/layout/list1"/>
    <dgm:cxn modelId="{FCD24CEF-90DD-4B8D-91CC-79B939B4C96B}" srcId="{8AB30DB1-F5B6-4AEE-B22A-F27E0DAC7B58}" destId="{438916CE-77F6-471B-8120-4A8339B0E246}" srcOrd="0" destOrd="0" parTransId="{F06B2E07-AA75-4475-9ADF-2D0DEA22A0A7}" sibTransId="{7D0C0A31-B162-4FAA-B7F0-7C4C8B0F6B10}"/>
    <dgm:cxn modelId="{8AC8C619-EE3E-4FA2-ABA3-212E7C6A7662}" type="presParOf" srcId="{CF60EB3E-FF29-43E7-9AF6-A3B7BDD06C3C}" destId="{7A2B69BD-D154-4A52-9630-977464057136}" srcOrd="0" destOrd="0" presId="urn:microsoft.com/office/officeart/2005/8/layout/list1"/>
    <dgm:cxn modelId="{EC5F7CED-FACB-4F51-929C-51DC9408A9CE}" type="presParOf" srcId="{7A2B69BD-D154-4A52-9630-977464057136}" destId="{3FBD6A97-E3B3-4B56-BB17-25A4AEB1E9A1}" srcOrd="0" destOrd="0" presId="urn:microsoft.com/office/officeart/2005/8/layout/list1"/>
    <dgm:cxn modelId="{2C90AEE6-FE77-42B8-B017-E49675BAA0C5}" type="presParOf" srcId="{7A2B69BD-D154-4A52-9630-977464057136}" destId="{B6970BB2-CDF9-4615-988E-5F3F64B80344}" srcOrd="1" destOrd="0" presId="urn:microsoft.com/office/officeart/2005/8/layout/list1"/>
    <dgm:cxn modelId="{16F57A9C-C50D-4723-8DBB-5022CC3076F9}" type="presParOf" srcId="{CF60EB3E-FF29-43E7-9AF6-A3B7BDD06C3C}" destId="{4D4A5B0A-BA66-402F-9864-6AF13E38D6BD}" srcOrd="1" destOrd="0" presId="urn:microsoft.com/office/officeart/2005/8/layout/list1"/>
    <dgm:cxn modelId="{466AC06A-F93F-4F7E-A698-5B4A95B3A645}" type="presParOf" srcId="{CF60EB3E-FF29-43E7-9AF6-A3B7BDD06C3C}" destId="{79477965-7050-4284-B102-51CF3B199D30}" srcOrd="2" destOrd="0" presId="urn:microsoft.com/office/officeart/2005/8/layout/list1"/>
    <dgm:cxn modelId="{D2614A6E-5B65-4575-A71D-A2A7BCBE1985}" type="presParOf" srcId="{CF60EB3E-FF29-43E7-9AF6-A3B7BDD06C3C}" destId="{7C47DB6C-256E-4463-83D7-3F739D2A9B9F}" srcOrd="3" destOrd="0" presId="urn:microsoft.com/office/officeart/2005/8/layout/list1"/>
    <dgm:cxn modelId="{CE94DECF-194C-4D2D-9E93-A6DD1D31D6EA}" type="presParOf" srcId="{CF60EB3E-FF29-43E7-9AF6-A3B7BDD06C3C}" destId="{44B3F545-61DC-4B43-B4FA-8C6EED767EAC}" srcOrd="4" destOrd="0" presId="urn:microsoft.com/office/officeart/2005/8/layout/list1"/>
    <dgm:cxn modelId="{090AC4E9-D4A0-4B1F-9FAE-C841E28FE396}" type="presParOf" srcId="{44B3F545-61DC-4B43-B4FA-8C6EED767EAC}" destId="{BD90B708-B54F-40C3-9016-A9823238C32E}" srcOrd="0" destOrd="0" presId="urn:microsoft.com/office/officeart/2005/8/layout/list1"/>
    <dgm:cxn modelId="{53AA600D-14D5-4CC5-B7E2-6E57F8E10736}" type="presParOf" srcId="{44B3F545-61DC-4B43-B4FA-8C6EED767EAC}" destId="{708755B2-1000-48B0-B3BA-35A06BD551AE}" srcOrd="1" destOrd="0" presId="urn:microsoft.com/office/officeart/2005/8/layout/list1"/>
    <dgm:cxn modelId="{C8E3245A-34ED-47E1-BB58-4DC4B166911D}" type="presParOf" srcId="{CF60EB3E-FF29-43E7-9AF6-A3B7BDD06C3C}" destId="{CC7B9D52-066B-41E6-983D-5CE4EB0D14F0}" srcOrd="5" destOrd="0" presId="urn:microsoft.com/office/officeart/2005/8/layout/list1"/>
    <dgm:cxn modelId="{1E021B47-5F02-4EE4-B3F3-80D4EBB28F0A}" type="presParOf" srcId="{CF60EB3E-FF29-43E7-9AF6-A3B7BDD06C3C}" destId="{1C63DAFC-04A3-43DF-AF19-847115AABC18}" srcOrd="6" destOrd="0" presId="urn:microsoft.com/office/officeart/2005/8/layout/list1"/>
    <dgm:cxn modelId="{1294DB61-DEEB-4B6C-B229-597B821D4E30}" type="presParOf" srcId="{CF60EB3E-FF29-43E7-9AF6-A3B7BDD06C3C}" destId="{5BBB691D-63AF-4B8F-9754-4CB805595FF1}" srcOrd="7" destOrd="0" presId="urn:microsoft.com/office/officeart/2005/8/layout/list1"/>
    <dgm:cxn modelId="{DFCD7E32-099E-49C6-909D-D70B35DD6786}" type="presParOf" srcId="{CF60EB3E-FF29-43E7-9AF6-A3B7BDD06C3C}" destId="{5EDD8DD0-95F7-417E-A782-37184559BF60}" srcOrd="8" destOrd="0" presId="urn:microsoft.com/office/officeart/2005/8/layout/list1"/>
    <dgm:cxn modelId="{CF61B395-2560-4DCD-AF45-C68E10DC35C3}" type="presParOf" srcId="{5EDD8DD0-95F7-417E-A782-37184559BF60}" destId="{3FA7610E-D6ED-4045-9355-908C7C7C0604}" srcOrd="0" destOrd="0" presId="urn:microsoft.com/office/officeart/2005/8/layout/list1"/>
    <dgm:cxn modelId="{1694779C-413B-4A0C-B3C2-4B6E15C33D0D}" type="presParOf" srcId="{5EDD8DD0-95F7-417E-A782-37184559BF60}" destId="{B7F67CE0-3CFD-4834-9E55-C41B83953F8B}" srcOrd="1" destOrd="0" presId="urn:microsoft.com/office/officeart/2005/8/layout/list1"/>
    <dgm:cxn modelId="{3929748D-7F8E-4924-9AC1-C48B42E6ED66}" type="presParOf" srcId="{CF60EB3E-FF29-43E7-9AF6-A3B7BDD06C3C}" destId="{D7A3FB39-4A11-4148-A5A4-269F9A4D3A39}" srcOrd="9" destOrd="0" presId="urn:microsoft.com/office/officeart/2005/8/layout/list1"/>
    <dgm:cxn modelId="{57FA06D9-C6C7-4F00-B8B5-D3DF05575737}" type="presParOf" srcId="{CF60EB3E-FF29-43E7-9AF6-A3B7BDD06C3C}" destId="{F5F7DC8F-4021-44EA-8761-43145CC1F73C}" srcOrd="10" destOrd="0" presId="urn:microsoft.com/office/officeart/2005/8/layout/list1"/>
    <dgm:cxn modelId="{0BDFA117-102D-4678-BB6E-B3100F477DEF}" type="presParOf" srcId="{CF60EB3E-FF29-43E7-9AF6-A3B7BDD06C3C}" destId="{876800E7-37FD-4EB8-87DC-613F6AE9354C}" srcOrd="11" destOrd="0" presId="urn:microsoft.com/office/officeart/2005/8/layout/list1"/>
    <dgm:cxn modelId="{D0307D63-5FE6-4952-9F25-C0A2C1A53219}" type="presParOf" srcId="{CF60EB3E-FF29-43E7-9AF6-A3B7BDD06C3C}" destId="{C062862B-D04F-4358-83E1-C1D8DE83C36E}" srcOrd="12" destOrd="0" presId="urn:microsoft.com/office/officeart/2005/8/layout/list1"/>
    <dgm:cxn modelId="{71514F18-8AB2-492B-8B74-EAA618156650}" type="presParOf" srcId="{C062862B-D04F-4358-83E1-C1D8DE83C36E}" destId="{D72242A7-9E69-4BB1-A0D5-065F17404968}" srcOrd="0" destOrd="0" presId="urn:microsoft.com/office/officeart/2005/8/layout/list1"/>
    <dgm:cxn modelId="{63F08C92-AC39-47A4-B8A9-23FF31ED2AB3}" type="presParOf" srcId="{C062862B-D04F-4358-83E1-C1D8DE83C36E}" destId="{9E410461-86EF-4BCE-9C1C-6D096C099F05}" srcOrd="1" destOrd="0" presId="urn:microsoft.com/office/officeart/2005/8/layout/list1"/>
    <dgm:cxn modelId="{5ED60A3C-92A0-4683-919A-02B9905F5C65}" type="presParOf" srcId="{CF60EB3E-FF29-43E7-9AF6-A3B7BDD06C3C}" destId="{FC01DA59-D080-435C-9526-3A5984CA2742}" srcOrd="13" destOrd="0" presId="urn:microsoft.com/office/officeart/2005/8/layout/list1"/>
    <dgm:cxn modelId="{AED7A43E-2D1D-42DC-AF15-875DCF1DF4DA}" type="presParOf" srcId="{CF60EB3E-FF29-43E7-9AF6-A3B7BDD06C3C}" destId="{D63F2503-AF19-45AC-80B5-1115F3CD7DB8}" srcOrd="14" destOrd="0" presId="urn:microsoft.com/office/officeart/2005/8/layout/list1"/>
    <dgm:cxn modelId="{B01F5138-84B1-4DF2-81D0-B3E942366CB4}" type="presParOf" srcId="{CF60EB3E-FF29-43E7-9AF6-A3B7BDD06C3C}" destId="{4E0D1316-762B-45AB-8A9C-CEE5D6E28697}" srcOrd="15" destOrd="0" presId="urn:microsoft.com/office/officeart/2005/8/layout/list1"/>
    <dgm:cxn modelId="{D289D247-189C-4D44-9EF4-D7BC8C5BCD9E}" type="presParOf" srcId="{CF60EB3E-FF29-43E7-9AF6-A3B7BDD06C3C}" destId="{C7C2796D-2768-44D1-8DC1-354447833406}" srcOrd="16" destOrd="0" presId="urn:microsoft.com/office/officeart/2005/8/layout/list1"/>
    <dgm:cxn modelId="{7E944A3A-A23B-42EE-BA6F-ECCBAE4B1FE0}" type="presParOf" srcId="{C7C2796D-2768-44D1-8DC1-354447833406}" destId="{53F8E91B-32F5-4181-9E40-7199A59FAE2E}" srcOrd="0" destOrd="0" presId="urn:microsoft.com/office/officeart/2005/8/layout/list1"/>
    <dgm:cxn modelId="{2EE1EE6A-D6FD-4956-8A7E-720CE8C8CFF5}" type="presParOf" srcId="{C7C2796D-2768-44D1-8DC1-354447833406}" destId="{C3BEEF4C-25DB-45E5-A1A1-FACFB73E6C53}" srcOrd="1" destOrd="0" presId="urn:microsoft.com/office/officeart/2005/8/layout/list1"/>
    <dgm:cxn modelId="{5E403811-8968-4171-8498-C14C93E166B2}" type="presParOf" srcId="{CF60EB3E-FF29-43E7-9AF6-A3B7BDD06C3C}" destId="{C28071DB-1C41-4B73-9823-CA9EE56C8F02}" srcOrd="17" destOrd="0" presId="urn:microsoft.com/office/officeart/2005/8/layout/list1"/>
    <dgm:cxn modelId="{D23791D1-7C01-4EBA-8079-B073FFF5E1B1}" type="presParOf" srcId="{CF60EB3E-FF29-43E7-9AF6-A3B7BDD06C3C}" destId="{3E34D9E7-A56F-46A3-B739-20889009ACF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B610B7-6878-4594-A45E-F9780D930452}" type="doc">
      <dgm:prSet loTypeId="urn:microsoft.com/office/officeart/2016/7/layout/LinearArrowProcessNumbered" loCatId="process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C0DC4EDA-6A2D-4616-868E-1269440BA5BF}">
      <dgm:prSet custT="1"/>
      <dgm:spPr/>
      <dgm:t>
        <a:bodyPr/>
        <a:lstStyle/>
        <a:p>
          <a:r>
            <a:rPr lang="en-US" sz="1800" b="0" i="0" baseline="0"/>
            <a:t>Start at the root.</a:t>
          </a:r>
          <a:endParaRPr lang="en-US" sz="1800"/>
        </a:p>
      </dgm:t>
    </dgm:pt>
    <dgm:pt modelId="{D891CCB0-DA43-48FE-9F40-8A4F3CBDDD94}" type="parTrans" cxnId="{961F9F45-8E69-4357-87FD-15A6C6CACEBE}">
      <dgm:prSet/>
      <dgm:spPr/>
      <dgm:t>
        <a:bodyPr/>
        <a:lstStyle/>
        <a:p>
          <a:endParaRPr lang="en-US" sz="1400"/>
        </a:p>
      </dgm:t>
    </dgm:pt>
    <dgm:pt modelId="{F9232B02-6404-425C-BCDE-1065F7D9441A}" type="sibTrans" cxnId="{961F9F45-8E69-4357-87FD-15A6C6CACEBE}">
      <dgm:prSet phldrT="1" phldr="0" custT="1"/>
      <dgm:spPr/>
      <dgm:t>
        <a:bodyPr/>
        <a:lstStyle/>
        <a:p>
          <a:r>
            <a:rPr lang="en-US" sz="4800"/>
            <a:t>1</a:t>
          </a:r>
        </a:p>
      </dgm:t>
    </dgm:pt>
    <dgm:pt modelId="{98DA4DA7-5769-43EF-8632-3CA484CFF612}">
      <dgm:prSet custT="1"/>
      <dgm:spPr/>
      <dgm:t>
        <a:bodyPr/>
        <a:lstStyle/>
        <a:p>
          <a:r>
            <a:rPr lang="en-US" sz="1800" b="0" i="0" baseline="0"/>
            <a:t>Split data based on a feature and condition (e.g., Gini index, entropy).</a:t>
          </a:r>
          <a:endParaRPr lang="en-US" sz="1800"/>
        </a:p>
      </dgm:t>
    </dgm:pt>
    <dgm:pt modelId="{AC5A3655-0B65-4EC2-9BE3-F0ED44ADF1FA}" type="parTrans" cxnId="{29EA5D94-481F-4151-9222-1453E8AC385B}">
      <dgm:prSet/>
      <dgm:spPr/>
      <dgm:t>
        <a:bodyPr/>
        <a:lstStyle/>
        <a:p>
          <a:endParaRPr lang="en-US" sz="1400"/>
        </a:p>
      </dgm:t>
    </dgm:pt>
    <dgm:pt modelId="{6C1FED49-C95D-44D1-8A7D-07C49B0DF9F4}" type="sibTrans" cxnId="{29EA5D94-481F-4151-9222-1453E8AC385B}">
      <dgm:prSet phldrT="2" phldr="0" custT="1"/>
      <dgm:spPr/>
      <dgm:t>
        <a:bodyPr/>
        <a:lstStyle/>
        <a:p>
          <a:r>
            <a:rPr lang="en-US" sz="4800"/>
            <a:t>2</a:t>
          </a:r>
        </a:p>
      </dgm:t>
    </dgm:pt>
    <dgm:pt modelId="{4823C699-711B-443B-823A-249110D9D3BE}">
      <dgm:prSet custT="1"/>
      <dgm:spPr/>
      <dgm:t>
        <a:bodyPr/>
        <a:lstStyle/>
        <a:p>
          <a:r>
            <a:rPr lang="en-US" sz="1800" b="0" i="0" baseline="0"/>
            <a:t>Repeat until criteria (e.g., depth, minimum samples) are met. </a:t>
          </a:r>
          <a:endParaRPr lang="en-US" sz="1800"/>
        </a:p>
      </dgm:t>
    </dgm:pt>
    <dgm:pt modelId="{03A02A5E-1E1E-40B8-8CB8-64569FABC039}" type="parTrans" cxnId="{35DC1CBB-33D6-4724-A69E-EF820BDC47F1}">
      <dgm:prSet/>
      <dgm:spPr/>
      <dgm:t>
        <a:bodyPr/>
        <a:lstStyle/>
        <a:p>
          <a:endParaRPr lang="en-US" sz="1400"/>
        </a:p>
      </dgm:t>
    </dgm:pt>
    <dgm:pt modelId="{3C3CC663-FA35-40F3-A11B-27C66C309EBE}" type="sibTrans" cxnId="{35DC1CBB-33D6-4724-A69E-EF820BDC47F1}">
      <dgm:prSet phldrT="3" phldr="0" custT="1"/>
      <dgm:spPr/>
      <dgm:t>
        <a:bodyPr/>
        <a:lstStyle/>
        <a:p>
          <a:r>
            <a:rPr lang="en-US" sz="4800"/>
            <a:t>3</a:t>
          </a:r>
        </a:p>
      </dgm:t>
    </dgm:pt>
    <dgm:pt modelId="{32E291AE-905B-4716-A3AD-BA64F821E984}" type="pres">
      <dgm:prSet presAssocID="{B8B610B7-6878-4594-A45E-F9780D930452}" presName="linearFlow" presStyleCnt="0">
        <dgm:presLayoutVars>
          <dgm:dir/>
          <dgm:animLvl val="lvl"/>
          <dgm:resizeHandles val="exact"/>
        </dgm:presLayoutVars>
      </dgm:prSet>
      <dgm:spPr/>
    </dgm:pt>
    <dgm:pt modelId="{9640917F-837F-466A-951D-0264F1A1405F}" type="pres">
      <dgm:prSet presAssocID="{C0DC4EDA-6A2D-4616-868E-1269440BA5BF}" presName="compositeNode" presStyleCnt="0"/>
      <dgm:spPr/>
    </dgm:pt>
    <dgm:pt modelId="{1604D212-14F0-4FBD-8FAB-7568136FC538}" type="pres">
      <dgm:prSet presAssocID="{C0DC4EDA-6A2D-4616-868E-1269440BA5B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115875-F711-4546-91E4-88A0364DC922}" type="pres">
      <dgm:prSet presAssocID="{C0DC4EDA-6A2D-4616-868E-1269440BA5BF}" presName="parSh" presStyleCnt="0"/>
      <dgm:spPr/>
    </dgm:pt>
    <dgm:pt modelId="{B0225974-62BD-4F36-A422-44C8596B6EDF}" type="pres">
      <dgm:prSet presAssocID="{C0DC4EDA-6A2D-4616-868E-1269440BA5BF}" presName="lineNode" presStyleLbl="alignAccFollowNode1" presStyleIdx="0" presStyleCnt="9"/>
      <dgm:spPr/>
    </dgm:pt>
    <dgm:pt modelId="{3F73875B-20FF-4829-9E50-7134E1F77749}" type="pres">
      <dgm:prSet presAssocID="{C0DC4EDA-6A2D-4616-868E-1269440BA5BF}" presName="lineArrowNode" presStyleLbl="alignAccFollowNode1" presStyleIdx="1" presStyleCnt="9"/>
      <dgm:spPr/>
    </dgm:pt>
    <dgm:pt modelId="{9E8519B7-8EEE-47D5-9BDD-380390D27FF5}" type="pres">
      <dgm:prSet presAssocID="{F9232B02-6404-425C-BCDE-1065F7D9441A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A439C05A-57B2-4BF0-AA66-7918A7D23155}" type="pres">
      <dgm:prSet presAssocID="{F9232B02-6404-425C-BCDE-1065F7D9441A}" presName="spacerBetweenCircleAndCallout" presStyleCnt="0">
        <dgm:presLayoutVars/>
      </dgm:prSet>
      <dgm:spPr/>
    </dgm:pt>
    <dgm:pt modelId="{FA76775D-C019-4C8C-A382-735950250973}" type="pres">
      <dgm:prSet presAssocID="{C0DC4EDA-6A2D-4616-868E-1269440BA5BF}" presName="nodeText" presStyleLbl="alignAccFollowNode1" presStyleIdx="2" presStyleCnt="9">
        <dgm:presLayoutVars>
          <dgm:bulletEnabled val="1"/>
        </dgm:presLayoutVars>
      </dgm:prSet>
      <dgm:spPr/>
    </dgm:pt>
    <dgm:pt modelId="{08CE3394-8AED-45E8-A6F5-72990C774367}" type="pres">
      <dgm:prSet presAssocID="{F9232B02-6404-425C-BCDE-1065F7D9441A}" presName="sibTransComposite" presStyleCnt="0"/>
      <dgm:spPr/>
    </dgm:pt>
    <dgm:pt modelId="{A4ED6BB5-E470-4990-BBF2-1759782C7951}" type="pres">
      <dgm:prSet presAssocID="{98DA4DA7-5769-43EF-8632-3CA484CFF612}" presName="compositeNode" presStyleCnt="0"/>
      <dgm:spPr/>
    </dgm:pt>
    <dgm:pt modelId="{0F41217F-C32F-46B1-ACA8-264D9105C04D}" type="pres">
      <dgm:prSet presAssocID="{98DA4DA7-5769-43EF-8632-3CA484CFF61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69A5DD9-FE3F-4B52-A21F-7746A04E5A65}" type="pres">
      <dgm:prSet presAssocID="{98DA4DA7-5769-43EF-8632-3CA484CFF612}" presName="parSh" presStyleCnt="0"/>
      <dgm:spPr/>
    </dgm:pt>
    <dgm:pt modelId="{C3582085-490E-47F9-9031-C0AF1E14272B}" type="pres">
      <dgm:prSet presAssocID="{98DA4DA7-5769-43EF-8632-3CA484CFF612}" presName="lineNode" presStyleLbl="alignAccFollowNode1" presStyleIdx="3" presStyleCnt="9"/>
      <dgm:spPr/>
    </dgm:pt>
    <dgm:pt modelId="{479665B6-2E14-4890-8FA1-DC1C87AEE7A1}" type="pres">
      <dgm:prSet presAssocID="{98DA4DA7-5769-43EF-8632-3CA484CFF612}" presName="lineArrowNode" presStyleLbl="alignAccFollowNode1" presStyleIdx="4" presStyleCnt="9"/>
      <dgm:spPr/>
    </dgm:pt>
    <dgm:pt modelId="{D752E6BF-F783-4F31-A2C3-170C0BDF5F0C}" type="pres">
      <dgm:prSet presAssocID="{6C1FED49-C95D-44D1-8A7D-07C49B0DF9F4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E04621A5-FBB0-464C-BDBB-DBECF535ECD3}" type="pres">
      <dgm:prSet presAssocID="{6C1FED49-C95D-44D1-8A7D-07C49B0DF9F4}" presName="spacerBetweenCircleAndCallout" presStyleCnt="0">
        <dgm:presLayoutVars/>
      </dgm:prSet>
      <dgm:spPr/>
    </dgm:pt>
    <dgm:pt modelId="{A62B598C-B2E5-467E-88F0-5A8048EDB90B}" type="pres">
      <dgm:prSet presAssocID="{98DA4DA7-5769-43EF-8632-3CA484CFF612}" presName="nodeText" presStyleLbl="alignAccFollowNode1" presStyleIdx="5" presStyleCnt="9">
        <dgm:presLayoutVars>
          <dgm:bulletEnabled val="1"/>
        </dgm:presLayoutVars>
      </dgm:prSet>
      <dgm:spPr/>
    </dgm:pt>
    <dgm:pt modelId="{47501139-F0A2-41E9-93C2-034A7E0378D1}" type="pres">
      <dgm:prSet presAssocID="{6C1FED49-C95D-44D1-8A7D-07C49B0DF9F4}" presName="sibTransComposite" presStyleCnt="0"/>
      <dgm:spPr/>
    </dgm:pt>
    <dgm:pt modelId="{8D0770D2-8ECE-401B-802F-721BE5CFCB62}" type="pres">
      <dgm:prSet presAssocID="{4823C699-711B-443B-823A-249110D9D3BE}" presName="compositeNode" presStyleCnt="0"/>
      <dgm:spPr/>
    </dgm:pt>
    <dgm:pt modelId="{456D055A-781A-4658-9674-19952AF78686}" type="pres">
      <dgm:prSet presAssocID="{4823C699-711B-443B-823A-249110D9D3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32533B-A547-45CF-A885-D857114FF98F}" type="pres">
      <dgm:prSet presAssocID="{4823C699-711B-443B-823A-249110D9D3BE}" presName="parSh" presStyleCnt="0"/>
      <dgm:spPr/>
    </dgm:pt>
    <dgm:pt modelId="{8ABD89CC-2126-4B1F-92CD-DFD8EC6B4D3B}" type="pres">
      <dgm:prSet presAssocID="{4823C699-711B-443B-823A-249110D9D3BE}" presName="lineNode" presStyleLbl="alignAccFollowNode1" presStyleIdx="6" presStyleCnt="9"/>
      <dgm:spPr/>
    </dgm:pt>
    <dgm:pt modelId="{686FADCB-0322-4F24-B2BF-756093C07D0E}" type="pres">
      <dgm:prSet presAssocID="{4823C699-711B-443B-823A-249110D9D3BE}" presName="lineArrowNode" presStyleLbl="alignAccFollowNode1" presStyleIdx="7" presStyleCnt="9"/>
      <dgm:spPr/>
    </dgm:pt>
    <dgm:pt modelId="{1C229BA0-7A8A-4986-8C90-ED303E8B9821}" type="pres">
      <dgm:prSet presAssocID="{3C3CC663-FA35-40F3-A11B-27C66C309EBE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FF497EBB-18B4-47AC-A3D4-F70C886A8EE0}" type="pres">
      <dgm:prSet presAssocID="{3C3CC663-FA35-40F3-A11B-27C66C309EBE}" presName="spacerBetweenCircleAndCallout" presStyleCnt="0">
        <dgm:presLayoutVars/>
      </dgm:prSet>
      <dgm:spPr/>
    </dgm:pt>
    <dgm:pt modelId="{80FFCCF8-CFA0-4829-A52A-2586D20B1B8F}" type="pres">
      <dgm:prSet presAssocID="{4823C699-711B-443B-823A-249110D9D3BE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9E096710-8BED-4FD3-8CA1-E0B25CFC9FEF}" type="presOf" srcId="{F9232B02-6404-425C-BCDE-1065F7D9441A}" destId="{9E8519B7-8EEE-47D5-9BDD-380390D27FF5}" srcOrd="0" destOrd="0" presId="urn:microsoft.com/office/officeart/2016/7/layout/LinearArrowProcessNumbered"/>
    <dgm:cxn modelId="{71CD1843-B7DB-4943-B724-5ACCF6A5E371}" type="presOf" srcId="{C0DC4EDA-6A2D-4616-868E-1269440BA5BF}" destId="{FA76775D-C019-4C8C-A382-735950250973}" srcOrd="0" destOrd="0" presId="urn:microsoft.com/office/officeart/2016/7/layout/LinearArrowProcessNumbered"/>
    <dgm:cxn modelId="{961F9F45-8E69-4357-87FD-15A6C6CACEBE}" srcId="{B8B610B7-6878-4594-A45E-F9780D930452}" destId="{C0DC4EDA-6A2D-4616-868E-1269440BA5BF}" srcOrd="0" destOrd="0" parTransId="{D891CCB0-DA43-48FE-9F40-8A4F3CBDDD94}" sibTransId="{F9232B02-6404-425C-BCDE-1065F7D9441A}"/>
    <dgm:cxn modelId="{4B483F6D-D34B-493F-9546-A01E99B96459}" type="presOf" srcId="{4823C699-711B-443B-823A-249110D9D3BE}" destId="{80FFCCF8-CFA0-4829-A52A-2586D20B1B8F}" srcOrd="0" destOrd="0" presId="urn:microsoft.com/office/officeart/2016/7/layout/LinearArrowProcessNumbered"/>
    <dgm:cxn modelId="{29B00D83-531C-4AF7-8643-A056B186B9FB}" type="presOf" srcId="{98DA4DA7-5769-43EF-8632-3CA484CFF612}" destId="{A62B598C-B2E5-467E-88F0-5A8048EDB90B}" srcOrd="0" destOrd="0" presId="urn:microsoft.com/office/officeart/2016/7/layout/LinearArrowProcessNumbered"/>
    <dgm:cxn modelId="{29EA5D94-481F-4151-9222-1453E8AC385B}" srcId="{B8B610B7-6878-4594-A45E-F9780D930452}" destId="{98DA4DA7-5769-43EF-8632-3CA484CFF612}" srcOrd="1" destOrd="0" parTransId="{AC5A3655-0B65-4EC2-9BE3-F0ED44ADF1FA}" sibTransId="{6C1FED49-C95D-44D1-8A7D-07C49B0DF9F4}"/>
    <dgm:cxn modelId="{152D04AF-0D2D-4950-AAA1-19F7EA3F0962}" type="presOf" srcId="{3C3CC663-FA35-40F3-A11B-27C66C309EBE}" destId="{1C229BA0-7A8A-4986-8C90-ED303E8B9821}" srcOrd="0" destOrd="0" presId="urn:microsoft.com/office/officeart/2016/7/layout/LinearArrowProcessNumbered"/>
    <dgm:cxn modelId="{35DC1CBB-33D6-4724-A69E-EF820BDC47F1}" srcId="{B8B610B7-6878-4594-A45E-F9780D930452}" destId="{4823C699-711B-443B-823A-249110D9D3BE}" srcOrd="2" destOrd="0" parTransId="{03A02A5E-1E1E-40B8-8CB8-64569FABC039}" sibTransId="{3C3CC663-FA35-40F3-A11B-27C66C309EBE}"/>
    <dgm:cxn modelId="{E68265D7-EF0A-4754-BE43-E97D8D545851}" type="presOf" srcId="{B8B610B7-6878-4594-A45E-F9780D930452}" destId="{32E291AE-905B-4716-A3AD-BA64F821E984}" srcOrd="0" destOrd="0" presId="urn:microsoft.com/office/officeart/2016/7/layout/LinearArrowProcessNumbered"/>
    <dgm:cxn modelId="{0511E9FC-245B-42E1-8072-B5B97C23D5FD}" type="presOf" srcId="{6C1FED49-C95D-44D1-8A7D-07C49B0DF9F4}" destId="{D752E6BF-F783-4F31-A2C3-170C0BDF5F0C}" srcOrd="0" destOrd="0" presId="urn:microsoft.com/office/officeart/2016/7/layout/LinearArrowProcessNumbered"/>
    <dgm:cxn modelId="{86B2DA6B-8251-4869-9E6F-B4655D3BBDB8}" type="presParOf" srcId="{32E291AE-905B-4716-A3AD-BA64F821E984}" destId="{9640917F-837F-466A-951D-0264F1A1405F}" srcOrd="0" destOrd="0" presId="urn:microsoft.com/office/officeart/2016/7/layout/LinearArrowProcessNumbered"/>
    <dgm:cxn modelId="{AE204925-A0B0-418A-9234-6165998C8483}" type="presParOf" srcId="{9640917F-837F-466A-951D-0264F1A1405F}" destId="{1604D212-14F0-4FBD-8FAB-7568136FC538}" srcOrd="0" destOrd="0" presId="urn:microsoft.com/office/officeart/2016/7/layout/LinearArrowProcessNumbered"/>
    <dgm:cxn modelId="{2EEFFC0E-9DC2-482B-A888-D969BF17683F}" type="presParOf" srcId="{9640917F-837F-466A-951D-0264F1A1405F}" destId="{C7115875-F711-4546-91E4-88A0364DC922}" srcOrd="1" destOrd="0" presId="urn:microsoft.com/office/officeart/2016/7/layout/LinearArrowProcessNumbered"/>
    <dgm:cxn modelId="{091EA83F-5C56-4956-97E5-564796BC44FE}" type="presParOf" srcId="{C7115875-F711-4546-91E4-88A0364DC922}" destId="{B0225974-62BD-4F36-A422-44C8596B6EDF}" srcOrd="0" destOrd="0" presId="urn:microsoft.com/office/officeart/2016/7/layout/LinearArrowProcessNumbered"/>
    <dgm:cxn modelId="{59EA3C20-18B2-46FF-AE98-7EB118B40148}" type="presParOf" srcId="{C7115875-F711-4546-91E4-88A0364DC922}" destId="{3F73875B-20FF-4829-9E50-7134E1F77749}" srcOrd="1" destOrd="0" presId="urn:microsoft.com/office/officeart/2016/7/layout/LinearArrowProcessNumbered"/>
    <dgm:cxn modelId="{6B46C166-BD71-493A-8602-F3C619FF7CAF}" type="presParOf" srcId="{C7115875-F711-4546-91E4-88A0364DC922}" destId="{9E8519B7-8EEE-47D5-9BDD-380390D27FF5}" srcOrd="2" destOrd="0" presId="urn:microsoft.com/office/officeart/2016/7/layout/LinearArrowProcessNumbered"/>
    <dgm:cxn modelId="{F3713B73-1053-4A92-A8A2-4A160E3516CB}" type="presParOf" srcId="{C7115875-F711-4546-91E4-88A0364DC922}" destId="{A439C05A-57B2-4BF0-AA66-7918A7D23155}" srcOrd="3" destOrd="0" presId="urn:microsoft.com/office/officeart/2016/7/layout/LinearArrowProcessNumbered"/>
    <dgm:cxn modelId="{022A54F0-7749-412C-8A45-598B5746DD4F}" type="presParOf" srcId="{9640917F-837F-466A-951D-0264F1A1405F}" destId="{FA76775D-C019-4C8C-A382-735950250973}" srcOrd="2" destOrd="0" presId="urn:microsoft.com/office/officeart/2016/7/layout/LinearArrowProcessNumbered"/>
    <dgm:cxn modelId="{DAD74029-E0A2-428B-886C-5624F0404561}" type="presParOf" srcId="{32E291AE-905B-4716-A3AD-BA64F821E984}" destId="{08CE3394-8AED-45E8-A6F5-72990C774367}" srcOrd="1" destOrd="0" presId="urn:microsoft.com/office/officeart/2016/7/layout/LinearArrowProcessNumbered"/>
    <dgm:cxn modelId="{9248EF11-D7DB-4E4B-9E55-139AAC76394C}" type="presParOf" srcId="{32E291AE-905B-4716-A3AD-BA64F821E984}" destId="{A4ED6BB5-E470-4990-BBF2-1759782C7951}" srcOrd="2" destOrd="0" presId="urn:microsoft.com/office/officeart/2016/7/layout/LinearArrowProcessNumbered"/>
    <dgm:cxn modelId="{A26B3B36-90EB-41A9-B2EE-E709771C312E}" type="presParOf" srcId="{A4ED6BB5-E470-4990-BBF2-1759782C7951}" destId="{0F41217F-C32F-46B1-ACA8-264D9105C04D}" srcOrd="0" destOrd="0" presId="urn:microsoft.com/office/officeart/2016/7/layout/LinearArrowProcessNumbered"/>
    <dgm:cxn modelId="{DB70C6BC-5BB4-41C0-8213-7A0274BA4293}" type="presParOf" srcId="{A4ED6BB5-E470-4990-BBF2-1759782C7951}" destId="{669A5DD9-FE3F-4B52-A21F-7746A04E5A65}" srcOrd="1" destOrd="0" presId="urn:microsoft.com/office/officeart/2016/7/layout/LinearArrowProcessNumbered"/>
    <dgm:cxn modelId="{6E48EDFF-9300-45A6-95E1-F4FEDC433A3C}" type="presParOf" srcId="{669A5DD9-FE3F-4B52-A21F-7746A04E5A65}" destId="{C3582085-490E-47F9-9031-C0AF1E14272B}" srcOrd="0" destOrd="0" presId="urn:microsoft.com/office/officeart/2016/7/layout/LinearArrowProcessNumbered"/>
    <dgm:cxn modelId="{20B5BD7C-0D09-46F0-A360-446990755DB8}" type="presParOf" srcId="{669A5DD9-FE3F-4B52-A21F-7746A04E5A65}" destId="{479665B6-2E14-4890-8FA1-DC1C87AEE7A1}" srcOrd="1" destOrd="0" presId="urn:microsoft.com/office/officeart/2016/7/layout/LinearArrowProcessNumbered"/>
    <dgm:cxn modelId="{73990105-E77F-4DCF-A6E8-256DE51177B8}" type="presParOf" srcId="{669A5DD9-FE3F-4B52-A21F-7746A04E5A65}" destId="{D752E6BF-F783-4F31-A2C3-170C0BDF5F0C}" srcOrd="2" destOrd="0" presId="urn:microsoft.com/office/officeart/2016/7/layout/LinearArrowProcessNumbered"/>
    <dgm:cxn modelId="{BD837292-8261-44BA-91D6-9FD49E6001D8}" type="presParOf" srcId="{669A5DD9-FE3F-4B52-A21F-7746A04E5A65}" destId="{E04621A5-FBB0-464C-BDBB-DBECF535ECD3}" srcOrd="3" destOrd="0" presId="urn:microsoft.com/office/officeart/2016/7/layout/LinearArrowProcessNumbered"/>
    <dgm:cxn modelId="{A2BC37FD-3F4F-43A4-9F52-F1311FEB6F52}" type="presParOf" srcId="{A4ED6BB5-E470-4990-BBF2-1759782C7951}" destId="{A62B598C-B2E5-467E-88F0-5A8048EDB90B}" srcOrd="2" destOrd="0" presId="urn:microsoft.com/office/officeart/2016/7/layout/LinearArrowProcessNumbered"/>
    <dgm:cxn modelId="{A869C65A-94F0-47B4-8B94-BFDE27284B97}" type="presParOf" srcId="{32E291AE-905B-4716-A3AD-BA64F821E984}" destId="{47501139-F0A2-41E9-93C2-034A7E0378D1}" srcOrd="3" destOrd="0" presId="urn:microsoft.com/office/officeart/2016/7/layout/LinearArrowProcessNumbered"/>
    <dgm:cxn modelId="{6D6BF4E8-79A6-4D69-97C6-2CF723B5F772}" type="presParOf" srcId="{32E291AE-905B-4716-A3AD-BA64F821E984}" destId="{8D0770D2-8ECE-401B-802F-721BE5CFCB62}" srcOrd="4" destOrd="0" presId="urn:microsoft.com/office/officeart/2016/7/layout/LinearArrowProcessNumbered"/>
    <dgm:cxn modelId="{E531E0A2-9CB6-4862-812C-404586795F48}" type="presParOf" srcId="{8D0770D2-8ECE-401B-802F-721BE5CFCB62}" destId="{456D055A-781A-4658-9674-19952AF78686}" srcOrd="0" destOrd="0" presId="urn:microsoft.com/office/officeart/2016/7/layout/LinearArrowProcessNumbered"/>
    <dgm:cxn modelId="{EEBF8457-79DE-4654-ADEB-8ED627F45CCC}" type="presParOf" srcId="{8D0770D2-8ECE-401B-802F-721BE5CFCB62}" destId="{B132533B-A547-45CF-A885-D857114FF98F}" srcOrd="1" destOrd="0" presId="urn:microsoft.com/office/officeart/2016/7/layout/LinearArrowProcessNumbered"/>
    <dgm:cxn modelId="{5F9F6BDA-D2ED-4553-80D9-A461750E3335}" type="presParOf" srcId="{B132533B-A547-45CF-A885-D857114FF98F}" destId="{8ABD89CC-2126-4B1F-92CD-DFD8EC6B4D3B}" srcOrd="0" destOrd="0" presId="urn:microsoft.com/office/officeart/2016/7/layout/LinearArrowProcessNumbered"/>
    <dgm:cxn modelId="{F06AA36A-1F61-4D81-B1EF-A3F4C0577839}" type="presParOf" srcId="{B132533B-A547-45CF-A885-D857114FF98F}" destId="{686FADCB-0322-4F24-B2BF-756093C07D0E}" srcOrd="1" destOrd="0" presId="urn:microsoft.com/office/officeart/2016/7/layout/LinearArrowProcessNumbered"/>
    <dgm:cxn modelId="{8E13B1A4-59CC-4DB4-82FB-DB22A22861A9}" type="presParOf" srcId="{B132533B-A547-45CF-A885-D857114FF98F}" destId="{1C229BA0-7A8A-4986-8C90-ED303E8B9821}" srcOrd="2" destOrd="0" presId="urn:microsoft.com/office/officeart/2016/7/layout/LinearArrowProcessNumbered"/>
    <dgm:cxn modelId="{1EA8C534-5725-475E-BE14-FAFB0441E17E}" type="presParOf" srcId="{B132533B-A547-45CF-A885-D857114FF98F}" destId="{FF497EBB-18B4-47AC-A3D4-F70C886A8EE0}" srcOrd="3" destOrd="0" presId="urn:microsoft.com/office/officeart/2016/7/layout/LinearArrowProcessNumbered"/>
    <dgm:cxn modelId="{893B7A2E-1FC3-42CD-96A8-3C4210D37CB3}" type="presParOf" srcId="{8D0770D2-8ECE-401B-802F-721BE5CFCB62}" destId="{80FFCCF8-CFA0-4829-A52A-2586D20B1B8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6033AD-8639-465B-9860-CBFB746E04BA}" type="doc">
      <dgm:prSet loTypeId="urn:microsoft.com/office/officeart/2005/8/layout/list1" loCatId="list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26F8C72-0669-44E8-B663-4946DFDBB5F1}">
      <dgm:prSet/>
      <dgm:spPr/>
      <dgm:t>
        <a:bodyPr/>
        <a:lstStyle/>
        <a:p>
          <a:r>
            <a:rPr lang="en-US" b="1"/>
            <a:t>Advantages:</a:t>
          </a:r>
          <a:endParaRPr lang="en-US"/>
        </a:p>
      </dgm:t>
    </dgm:pt>
    <dgm:pt modelId="{B045A0D0-E906-4ED3-9E3A-F79A128948BE}" type="parTrans" cxnId="{C9D974D7-48EA-4458-9AAF-C358B33C126A}">
      <dgm:prSet/>
      <dgm:spPr/>
      <dgm:t>
        <a:bodyPr/>
        <a:lstStyle/>
        <a:p>
          <a:endParaRPr lang="en-US"/>
        </a:p>
      </dgm:t>
    </dgm:pt>
    <dgm:pt modelId="{5E8CFD18-CE4C-40F5-8DF6-407B11C9EED2}" type="sibTrans" cxnId="{C9D974D7-48EA-4458-9AAF-C358B33C126A}">
      <dgm:prSet/>
      <dgm:spPr/>
      <dgm:t>
        <a:bodyPr/>
        <a:lstStyle/>
        <a:p>
          <a:endParaRPr lang="en-US"/>
        </a:p>
      </dgm:t>
    </dgm:pt>
    <dgm:pt modelId="{2300BD78-F7E6-4303-9677-BCBF966D8A32}">
      <dgm:prSet/>
      <dgm:spPr/>
      <dgm:t>
        <a:bodyPr/>
        <a:lstStyle/>
        <a:p>
          <a:r>
            <a:rPr lang="en-US"/>
            <a:t>Easy to interpret.</a:t>
          </a:r>
        </a:p>
      </dgm:t>
    </dgm:pt>
    <dgm:pt modelId="{33B945B6-320D-4A15-B8E7-F40C13D1AFB3}" type="parTrans" cxnId="{0CE67438-30F1-40A6-BD44-AE29FDEEB749}">
      <dgm:prSet/>
      <dgm:spPr/>
      <dgm:t>
        <a:bodyPr/>
        <a:lstStyle/>
        <a:p>
          <a:endParaRPr lang="en-US"/>
        </a:p>
      </dgm:t>
    </dgm:pt>
    <dgm:pt modelId="{B9898DF1-74F2-490F-A84B-D201C88CF889}" type="sibTrans" cxnId="{0CE67438-30F1-40A6-BD44-AE29FDEEB749}">
      <dgm:prSet/>
      <dgm:spPr/>
      <dgm:t>
        <a:bodyPr/>
        <a:lstStyle/>
        <a:p>
          <a:endParaRPr lang="en-US"/>
        </a:p>
      </dgm:t>
    </dgm:pt>
    <dgm:pt modelId="{3A01A608-9CA2-4A2B-8136-35B73B50047B}">
      <dgm:prSet/>
      <dgm:spPr/>
      <dgm:t>
        <a:bodyPr/>
        <a:lstStyle/>
        <a:p>
          <a:r>
            <a:rPr lang="en-US"/>
            <a:t>No need for feature scaling.</a:t>
          </a:r>
        </a:p>
      </dgm:t>
    </dgm:pt>
    <dgm:pt modelId="{677D651A-C3F9-42C1-B90E-1F9A30895F15}" type="parTrans" cxnId="{4D059678-A347-4AE6-8547-6B630CFE0FFD}">
      <dgm:prSet/>
      <dgm:spPr/>
      <dgm:t>
        <a:bodyPr/>
        <a:lstStyle/>
        <a:p>
          <a:endParaRPr lang="en-US"/>
        </a:p>
      </dgm:t>
    </dgm:pt>
    <dgm:pt modelId="{5C03683A-E8E8-4003-B834-7498222028AD}" type="sibTrans" cxnId="{4D059678-A347-4AE6-8547-6B630CFE0FFD}">
      <dgm:prSet/>
      <dgm:spPr/>
      <dgm:t>
        <a:bodyPr/>
        <a:lstStyle/>
        <a:p>
          <a:endParaRPr lang="en-US"/>
        </a:p>
      </dgm:t>
    </dgm:pt>
    <dgm:pt modelId="{1B4F8465-47A4-49AD-952C-1271FFC41983}">
      <dgm:prSet/>
      <dgm:spPr/>
      <dgm:t>
        <a:bodyPr/>
        <a:lstStyle/>
        <a:p>
          <a:r>
            <a:rPr lang="en-US"/>
            <a:t>Handles categorical and numerical data.</a:t>
          </a:r>
        </a:p>
      </dgm:t>
    </dgm:pt>
    <dgm:pt modelId="{DBE075B7-6C4F-47D7-8C02-0917A55ED5A9}" type="parTrans" cxnId="{890D1488-A6FD-4943-ADA6-2643D6026B9D}">
      <dgm:prSet/>
      <dgm:spPr/>
      <dgm:t>
        <a:bodyPr/>
        <a:lstStyle/>
        <a:p>
          <a:endParaRPr lang="en-US"/>
        </a:p>
      </dgm:t>
    </dgm:pt>
    <dgm:pt modelId="{44D12E98-2C2A-43FA-906B-C3EE0169AF59}" type="sibTrans" cxnId="{890D1488-A6FD-4943-ADA6-2643D6026B9D}">
      <dgm:prSet/>
      <dgm:spPr/>
      <dgm:t>
        <a:bodyPr/>
        <a:lstStyle/>
        <a:p>
          <a:endParaRPr lang="en-US"/>
        </a:p>
      </dgm:t>
    </dgm:pt>
    <dgm:pt modelId="{613C5DF5-55E2-47B1-A2A2-CA8902A22B51}">
      <dgm:prSet/>
      <dgm:spPr/>
      <dgm:t>
        <a:bodyPr/>
        <a:lstStyle/>
        <a:p>
          <a:r>
            <a:rPr lang="en-US" b="1"/>
            <a:t>Disadvantages:</a:t>
          </a:r>
          <a:endParaRPr lang="en-US"/>
        </a:p>
      </dgm:t>
    </dgm:pt>
    <dgm:pt modelId="{233045C5-B432-4325-90EB-DF12ACA1A4BA}" type="parTrans" cxnId="{73B3D2D9-50E7-4229-B683-696BF528B80E}">
      <dgm:prSet/>
      <dgm:spPr/>
      <dgm:t>
        <a:bodyPr/>
        <a:lstStyle/>
        <a:p>
          <a:endParaRPr lang="en-US"/>
        </a:p>
      </dgm:t>
    </dgm:pt>
    <dgm:pt modelId="{628A52A5-DEC1-4992-BD68-2C57A92E8F49}" type="sibTrans" cxnId="{73B3D2D9-50E7-4229-B683-696BF528B80E}">
      <dgm:prSet/>
      <dgm:spPr/>
      <dgm:t>
        <a:bodyPr/>
        <a:lstStyle/>
        <a:p>
          <a:endParaRPr lang="en-US"/>
        </a:p>
      </dgm:t>
    </dgm:pt>
    <dgm:pt modelId="{B6D40728-5D26-4757-84DA-5C8DB4C7A335}">
      <dgm:prSet/>
      <dgm:spPr/>
      <dgm:t>
        <a:bodyPr/>
        <a:lstStyle/>
        <a:p>
          <a:r>
            <a:rPr lang="en-US"/>
            <a:t>Prone to overfitting.</a:t>
          </a:r>
        </a:p>
      </dgm:t>
    </dgm:pt>
    <dgm:pt modelId="{0CB97D69-F753-4201-BA2F-64F79831888F}" type="parTrans" cxnId="{8EC5657E-AE35-4BF1-B07A-B3E87D014301}">
      <dgm:prSet/>
      <dgm:spPr/>
      <dgm:t>
        <a:bodyPr/>
        <a:lstStyle/>
        <a:p>
          <a:endParaRPr lang="en-US"/>
        </a:p>
      </dgm:t>
    </dgm:pt>
    <dgm:pt modelId="{29D41259-34EA-4B86-8831-0DC9782C71EA}" type="sibTrans" cxnId="{8EC5657E-AE35-4BF1-B07A-B3E87D014301}">
      <dgm:prSet/>
      <dgm:spPr/>
      <dgm:t>
        <a:bodyPr/>
        <a:lstStyle/>
        <a:p>
          <a:endParaRPr lang="en-US"/>
        </a:p>
      </dgm:t>
    </dgm:pt>
    <dgm:pt modelId="{8B9B4F36-4359-49A3-9D22-7F6D85C1D6B5}">
      <dgm:prSet/>
      <dgm:spPr/>
      <dgm:t>
        <a:bodyPr/>
        <a:lstStyle/>
        <a:p>
          <a:r>
            <a:rPr lang="en-US"/>
            <a:t>Sensitive to small changes in data.</a:t>
          </a:r>
        </a:p>
      </dgm:t>
    </dgm:pt>
    <dgm:pt modelId="{A0AA2C5D-A73D-4E2F-A12A-0308ABD415E3}" type="parTrans" cxnId="{FA16EA10-08B5-4855-987D-C18CCBA7DEF3}">
      <dgm:prSet/>
      <dgm:spPr/>
      <dgm:t>
        <a:bodyPr/>
        <a:lstStyle/>
        <a:p>
          <a:endParaRPr lang="en-US"/>
        </a:p>
      </dgm:t>
    </dgm:pt>
    <dgm:pt modelId="{5BF323E9-B47C-40F1-8AF1-1FDB0468FA78}" type="sibTrans" cxnId="{FA16EA10-08B5-4855-987D-C18CCBA7DEF3}">
      <dgm:prSet/>
      <dgm:spPr/>
      <dgm:t>
        <a:bodyPr/>
        <a:lstStyle/>
        <a:p>
          <a:endParaRPr lang="en-US"/>
        </a:p>
      </dgm:t>
    </dgm:pt>
    <dgm:pt modelId="{AD9C9AFF-3347-4CFB-9C7B-A312F71186CE}" type="pres">
      <dgm:prSet presAssocID="{E76033AD-8639-465B-9860-CBFB746E04BA}" presName="linear" presStyleCnt="0">
        <dgm:presLayoutVars>
          <dgm:dir/>
          <dgm:animLvl val="lvl"/>
          <dgm:resizeHandles val="exact"/>
        </dgm:presLayoutVars>
      </dgm:prSet>
      <dgm:spPr/>
    </dgm:pt>
    <dgm:pt modelId="{2D6A1B32-DF66-4598-BC3E-77F989B187ED}" type="pres">
      <dgm:prSet presAssocID="{526F8C72-0669-44E8-B663-4946DFDBB5F1}" presName="parentLin" presStyleCnt="0"/>
      <dgm:spPr/>
    </dgm:pt>
    <dgm:pt modelId="{AAE014AD-A083-4B94-9E2C-7E47B38FFE0A}" type="pres">
      <dgm:prSet presAssocID="{526F8C72-0669-44E8-B663-4946DFDBB5F1}" presName="parentLeftMargin" presStyleLbl="node1" presStyleIdx="0" presStyleCnt="2"/>
      <dgm:spPr/>
    </dgm:pt>
    <dgm:pt modelId="{A4C7DA82-0847-4375-B07E-3EBE0E10F3FF}" type="pres">
      <dgm:prSet presAssocID="{526F8C72-0669-44E8-B663-4946DFDBB5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D8A01A-EF0A-4DC6-8C52-647B2123DEC4}" type="pres">
      <dgm:prSet presAssocID="{526F8C72-0669-44E8-B663-4946DFDBB5F1}" presName="negativeSpace" presStyleCnt="0"/>
      <dgm:spPr/>
    </dgm:pt>
    <dgm:pt modelId="{CE40C5C4-8D67-4836-9D52-C9A5ED1446EC}" type="pres">
      <dgm:prSet presAssocID="{526F8C72-0669-44E8-B663-4946DFDBB5F1}" presName="childText" presStyleLbl="conFgAcc1" presStyleIdx="0" presStyleCnt="2">
        <dgm:presLayoutVars>
          <dgm:bulletEnabled val="1"/>
        </dgm:presLayoutVars>
      </dgm:prSet>
      <dgm:spPr/>
    </dgm:pt>
    <dgm:pt modelId="{0596E98D-D7CA-4E75-9B47-522580310857}" type="pres">
      <dgm:prSet presAssocID="{5E8CFD18-CE4C-40F5-8DF6-407B11C9EED2}" presName="spaceBetweenRectangles" presStyleCnt="0"/>
      <dgm:spPr/>
    </dgm:pt>
    <dgm:pt modelId="{A24B1125-11D7-497E-B30B-01DC721CCE8C}" type="pres">
      <dgm:prSet presAssocID="{613C5DF5-55E2-47B1-A2A2-CA8902A22B51}" presName="parentLin" presStyleCnt="0"/>
      <dgm:spPr/>
    </dgm:pt>
    <dgm:pt modelId="{67BE4756-A8D7-484A-9B57-D22039453F69}" type="pres">
      <dgm:prSet presAssocID="{613C5DF5-55E2-47B1-A2A2-CA8902A22B51}" presName="parentLeftMargin" presStyleLbl="node1" presStyleIdx="0" presStyleCnt="2"/>
      <dgm:spPr/>
    </dgm:pt>
    <dgm:pt modelId="{8FE13DC8-3F16-4F10-B18E-272F2843ACC1}" type="pres">
      <dgm:prSet presAssocID="{613C5DF5-55E2-47B1-A2A2-CA8902A22B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4BAAC8C-A269-4796-A9C8-7E79656F8BE7}" type="pres">
      <dgm:prSet presAssocID="{613C5DF5-55E2-47B1-A2A2-CA8902A22B51}" presName="negativeSpace" presStyleCnt="0"/>
      <dgm:spPr/>
    </dgm:pt>
    <dgm:pt modelId="{2FA6CAB1-391E-44DF-961E-C5DE2FF75F03}" type="pres">
      <dgm:prSet presAssocID="{613C5DF5-55E2-47B1-A2A2-CA8902A22B5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763408-B104-4D56-9CB2-032DBF69FD8A}" type="presOf" srcId="{B6D40728-5D26-4757-84DA-5C8DB4C7A335}" destId="{2FA6CAB1-391E-44DF-961E-C5DE2FF75F03}" srcOrd="0" destOrd="0" presId="urn:microsoft.com/office/officeart/2005/8/layout/list1"/>
    <dgm:cxn modelId="{FA16EA10-08B5-4855-987D-C18CCBA7DEF3}" srcId="{613C5DF5-55E2-47B1-A2A2-CA8902A22B51}" destId="{8B9B4F36-4359-49A3-9D22-7F6D85C1D6B5}" srcOrd="1" destOrd="0" parTransId="{A0AA2C5D-A73D-4E2F-A12A-0308ABD415E3}" sibTransId="{5BF323E9-B47C-40F1-8AF1-1FDB0468FA78}"/>
    <dgm:cxn modelId="{0CE67438-30F1-40A6-BD44-AE29FDEEB749}" srcId="{526F8C72-0669-44E8-B663-4946DFDBB5F1}" destId="{2300BD78-F7E6-4303-9677-BCBF966D8A32}" srcOrd="0" destOrd="0" parTransId="{33B945B6-320D-4A15-B8E7-F40C13D1AFB3}" sibTransId="{B9898DF1-74F2-490F-A84B-D201C88CF889}"/>
    <dgm:cxn modelId="{6697D662-6DF5-40B8-B951-64F414E9CCF3}" type="presOf" srcId="{1B4F8465-47A4-49AD-952C-1271FFC41983}" destId="{CE40C5C4-8D67-4836-9D52-C9A5ED1446EC}" srcOrd="0" destOrd="2" presId="urn:microsoft.com/office/officeart/2005/8/layout/list1"/>
    <dgm:cxn modelId="{CB54D266-169E-4B4F-AECF-BB030E483F71}" type="presOf" srcId="{526F8C72-0669-44E8-B663-4946DFDBB5F1}" destId="{AAE014AD-A083-4B94-9E2C-7E47B38FFE0A}" srcOrd="0" destOrd="0" presId="urn:microsoft.com/office/officeart/2005/8/layout/list1"/>
    <dgm:cxn modelId="{61AD0D67-EF01-4A1C-807A-C994980B97D6}" type="presOf" srcId="{526F8C72-0669-44E8-B663-4946DFDBB5F1}" destId="{A4C7DA82-0847-4375-B07E-3EBE0E10F3FF}" srcOrd="1" destOrd="0" presId="urn:microsoft.com/office/officeart/2005/8/layout/list1"/>
    <dgm:cxn modelId="{4D059678-A347-4AE6-8547-6B630CFE0FFD}" srcId="{526F8C72-0669-44E8-B663-4946DFDBB5F1}" destId="{3A01A608-9CA2-4A2B-8136-35B73B50047B}" srcOrd="1" destOrd="0" parTransId="{677D651A-C3F9-42C1-B90E-1F9A30895F15}" sibTransId="{5C03683A-E8E8-4003-B834-7498222028AD}"/>
    <dgm:cxn modelId="{8EC5657E-AE35-4BF1-B07A-B3E87D014301}" srcId="{613C5DF5-55E2-47B1-A2A2-CA8902A22B51}" destId="{B6D40728-5D26-4757-84DA-5C8DB4C7A335}" srcOrd="0" destOrd="0" parTransId="{0CB97D69-F753-4201-BA2F-64F79831888F}" sibTransId="{29D41259-34EA-4B86-8831-0DC9782C71EA}"/>
    <dgm:cxn modelId="{890D1488-A6FD-4943-ADA6-2643D6026B9D}" srcId="{526F8C72-0669-44E8-B663-4946DFDBB5F1}" destId="{1B4F8465-47A4-49AD-952C-1271FFC41983}" srcOrd="2" destOrd="0" parTransId="{DBE075B7-6C4F-47D7-8C02-0917A55ED5A9}" sibTransId="{44D12E98-2C2A-43FA-906B-C3EE0169AF59}"/>
    <dgm:cxn modelId="{CEFDD78B-71F1-44A9-BB5B-D6309ABE6F14}" type="presOf" srcId="{613C5DF5-55E2-47B1-A2A2-CA8902A22B51}" destId="{67BE4756-A8D7-484A-9B57-D22039453F69}" srcOrd="0" destOrd="0" presId="urn:microsoft.com/office/officeart/2005/8/layout/list1"/>
    <dgm:cxn modelId="{F0033C93-880F-42A9-8268-5C76C97FC0DD}" type="presOf" srcId="{8B9B4F36-4359-49A3-9D22-7F6D85C1D6B5}" destId="{2FA6CAB1-391E-44DF-961E-C5DE2FF75F03}" srcOrd="0" destOrd="1" presId="urn:microsoft.com/office/officeart/2005/8/layout/list1"/>
    <dgm:cxn modelId="{B1E89298-C49D-4556-921C-4D8B064768BB}" type="presOf" srcId="{3A01A608-9CA2-4A2B-8136-35B73B50047B}" destId="{CE40C5C4-8D67-4836-9D52-C9A5ED1446EC}" srcOrd="0" destOrd="1" presId="urn:microsoft.com/office/officeart/2005/8/layout/list1"/>
    <dgm:cxn modelId="{55C767AD-30B8-46F2-9D49-9B72D6ABBD91}" type="presOf" srcId="{E76033AD-8639-465B-9860-CBFB746E04BA}" destId="{AD9C9AFF-3347-4CFB-9C7B-A312F71186CE}" srcOrd="0" destOrd="0" presId="urn:microsoft.com/office/officeart/2005/8/layout/list1"/>
    <dgm:cxn modelId="{9F4681D5-B631-432F-8697-7FCFE48BC774}" type="presOf" srcId="{2300BD78-F7E6-4303-9677-BCBF966D8A32}" destId="{CE40C5C4-8D67-4836-9D52-C9A5ED1446EC}" srcOrd="0" destOrd="0" presId="urn:microsoft.com/office/officeart/2005/8/layout/list1"/>
    <dgm:cxn modelId="{C9D974D7-48EA-4458-9AAF-C358B33C126A}" srcId="{E76033AD-8639-465B-9860-CBFB746E04BA}" destId="{526F8C72-0669-44E8-B663-4946DFDBB5F1}" srcOrd="0" destOrd="0" parTransId="{B045A0D0-E906-4ED3-9E3A-F79A128948BE}" sibTransId="{5E8CFD18-CE4C-40F5-8DF6-407B11C9EED2}"/>
    <dgm:cxn modelId="{73B3D2D9-50E7-4229-B683-696BF528B80E}" srcId="{E76033AD-8639-465B-9860-CBFB746E04BA}" destId="{613C5DF5-55E2-47B1-A2A2-CA8902A22B51}" srcOrd="1" destOrd="0" parTransId="{233045C5-B432-4325-90EB-DF12ACA1A4BA}" sibTransId="{628A52A5-DEC1-4992-BD68-2C57A92E8F49}"/>
    <dgm:cxn modelId="{259F3EF7-E344-4FA9-975B-F43025091252}" type="presOf" srcId="{613C5DF5-55E2-47B1-A2A2-CA8902A22B51}" destId="{8FE13DC8-3F16-4F10-B18E-272F2843ACC1}" srcOrd="1" destOrd="0" presId="urn:microsoft.com/office/officeart/2005/8/layout/list1"/>
    <dgm:cxn modelId="{D8884FC4-5F37-4734-BB80-61B3A7210210}" type="presParOf" srcId="{AD9C9AFF-3347-4CFB-9C7B-A312F71186CE}" destId="{2D6A1B32-DF66-4598-BC3E-77F989B187ED}" srcOrd="0" destOrd="0" presId="urn:microsoft.com/office/officeart/2005/8/layout/list1"/>
    <dgm:cxn modelId="{1A8D1CA7-B375-4606-B13A-53B1FED4A7DC}" type="presParOf" srcId="{2D6A1B32-DF66-4598-BC3E-77F989B187ED}" destId="{AAE014AD-A083-4B94-9E2C-7E47B38FFE0A}" srcOrd="0" destOrd="0" presId="urn:microsoft.com/office/officeart/2005/8/layout/list1"/>
    <dgm:cxn modelId="{962BB6FA-BCF6-4921-9A51-F1BE47D7D3EE}" type="presParOf" srcId="{2D6A1B32-DF66-4598-BC3E-77F989B187ED}" destId="{A4C7DA82-0847-4375-B07E-3EBE0E10F3FF}" srcOrd="1" destOrd="0" presId="urn:microsoft.com/office/officeart/2005/8/layout/list1"/>
    <dgm:cxn modelId="{1806AE42-A82F-4C07-ADA5-4BAD53E6D6BE}" type="presParOf" srcId="{AD9C9AFF-3347-4CFB-9C7B-A312F71186CE}" destId="{61D8A01A-EF0A-4DC6-8C52-647B2123DEC4}" srcOrd="1" destOrd="0" presId="urn:microsoft.com/office/officeart/2005/8/layout/list1"/>
    <dgm:cxn modelId="{62A87F70-E9E1-4897-8922-877B07F719E5}" type="presParOf" srcId="{AD9C9AFF-3347-4CFB-9C7B-A312F71186CE}" destId="{CE40C5C4-8D67-4836-9D52-C9A5ED1446EC}" srcOrd="2" destOrd="0" presId="urn:microsoft.com/office/officeart/2005/8/layout/list1"/>
    <dgm:cxn modelId="{40AF6CB1-C38E-4AFA-B4CC-D445CF4538F7}" type="presParOf" srcId="{AD9C9AFF-3347-4CFB-9C7B-A312F71186CE}" destId="{0596E98D-D7CA-4E75-9B47-522580310857}" srcOrd="3" destOrd="0" presId="urn:microsoft.com/office/officeart/2005/8/layout/list1"/>
    <dgm:cxn modelId="{5C8C9615-3F4B-44E6-BE9F-0FA581C6FBE0}" type="presParOf" srcId="{AD9C9AFF-3347-4CFB-9C7B-A312F71186CE}" destId="{A24B1125-11D7-497E-B30B-01DC721CCE8C}" srcOrd="4" destOrd="0" presId="urn:microsoft.com/office/officeart/2005/8/layout/list1"/>
    <dgm:cxn modelId="{92F57083-5AA1-41DA-A9F7-8E7AF3D3A666}" type="presParOf" srcId="{A24B1125-11D7-497E-B30B-01DC721CCE8C}" destId="{67BE4756-A8D7-484A-9B57-D22039453F69}" srcOrd="0" destOrd="0" presId="urn:microsoft.com/office/officeart/2005/8/layout/list1"/>
    <dgm:cxn modelId="{EA1938DD-8013-48CA-851A-6402C3C7DD7C}" type="presParOf" srcId="{A24B1125-11D7-497E-B30B-01DC721CCE8C}" destId="{8FE13DC8-3F16-4F10-B18E-272F2843ACC1}" srcOrd="1" destOrd="0" presId="urn:microsoft.com/office/officeart/2005/8/layout/list1"/>
    <dgm:cxn modelId="{73A48A4D-DCC5-4B7E-A17A-1D7CE378BF74}" type="presParOf" srcId="{AD9C9AFF-3347-4CFB-9C7B-A312F71186CE}" destId="{14BAAC8C-A269-4796-A9C8-7E79656F8BE7}" srcOrd="5" destOrd="0" presId="urn:microsoft.com/office/officeart/2005/8/layout/list1"/>
    <dgm:cxn modelId="{01AE550E-3064-45AC-8AE1-B7FAEE5830DA}" type="presParOf" srcId="{AD9C9AFF-3347-4CFB-9C7B-A312F71186CE}" destId="{2FA6CAB1-391E-44DF-961E-C5DE2FF75F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887EA5-8E25-4D3A-A67B-7F15D121A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ABD58B-4C4D-4D8E-ADC3-D058E75F8AC9}">
      <dgm:prSet/>
      <dgm:spPr/>
      <dgm:t>
        <a:bodyPr/>
        <a:lstStyle/>
        <a:p>
          <a:r>
            <a:rPr lang="en-US" b="0" i="0" baseline="0" dirty="0">
              <a:latin typeface="DM sans" pitchFamily="2" charset="0"/>
            </a:rPr>
            <a:t>Random samples (with replacement).</a:t>
          </a:r>
          <a:endParaRPr lang="en-US" dirty="0">
            <a:latin typeface="DM sans" pitchFamily="2" charset="0"/>
          </a:endParaRPr>
        </a:p>
      </dgm:t>
    </dgm:pt>
    <dgm:pt modelId="{2B157A67-A400-443E-A0AD-92BC055CE6FA}" type="parTrans" cxnId="{30D3BF47-B66A-4255-B679-179754B60589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A594D06A-AAA8-4657-90DA-DD576424591D}" type="sibTrans" cxnId="{30D3BF47-B66A-4255-B679-179754B60589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8E960FB2-5591-47D4-AE86-2728768CFE49}">
      <dgm:prSet/>
      <dgm:spPr/>
      <dgm:t>
        <a:bodyPr/>
        <a:lstStyle/>
        <a:p>
          <a:r>
            <a:rPr lang="en-US" b="0" i="0" baseline="0">
              <a:latin typeface="DM sans" pitchFamily="2" charset="0"/>
            </a:rPr>
            <a:t>Build a decision tree for each sample.</a:t>
          </a:r>
          <a:endParaRPr lang="en-US">
            <a:latin typeface="DM sans" pitchFamily="2" charset="0"/>
          </a:endParaRPr>
        </a:p>
      </dgm:t>
    </dgm:pt>
    <dgm:pt modelId="{3BD8D1CB-C6C4-498A-88BA-BB5B920FB73F}" type="parTrans" cxnId="{EB56F8A0-0C40-4F30-86C4-0D45AF88D4EF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06E2AB31-8E0F-45D2-876A-61A9EC900B8E}" type="sibTrans" cxnId="{EB56F8A0-0C40-4F30-86C4-0D45AF88D4EF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61A5A0AD-846F-4A1C-AE65-045DE3CB61B7}">
      <dgm:prSet/>
      <dgm:spPr/>
      <dgm:t>
        <a:bodyPr/>
        <a:lstStyle/>
        <a:p>
          <a:r>
            <a:rPr lang="en-US" b="0" i="0" baseline="0">
              <a:latin typeface="DM sans" pitchFamily="2" charset="0"/>
            </a:rPr>
            <a:t>Aggregate results (majority voting or averaging). </a:t>
          </a:r>
          <a:endParaRPr lang="en-US">
            <a:latin typeface="DM sans" pitchFamily="2" charset="0"/>
          </a:endParaRPr>
        </a:p>
      </dgm:t>
    </dgm:pt>
    <dgm:pt modelId="{F5A80F80-AE92-4E99-B1BB-A4272AB2067B}" type="parTrans" cxnId="{0EB8803F-7633-41D0-974E-8D6E528EC777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EBC4CF66-C9BC-4C44-9DC2-8A1894F5A4AF}" type="sibTrans" cxnId="{0EB8803F-7633-41D0-974E-8D6E528EC777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0D8D222B-8B13-41BD-B031-4F31289887A9}" type="pres">
      <dgm:prSet presAssocID="{D8887EA5-8E25-4D3A-A67B-7F15D121A0B2}" presName="root" presStyleCnt="0">
        <dgm:presLayoutVars>
          <dgm:dir/>
          <dgm:resizeHandles val="exact"/>
        </dgm:presLayoutVars>
      </dgm:prSet>
      <dgm:spPr/>
    </dgm:pt>
    <dgm:pt modelId="{92D9C1E8-7E97-40E6-B03D-8ABE26355FFC}" type="pres">
      <dgm:prSet presAssocID="{3DABD58B-4C4D-4D8E-ADC3-D058E75F8AC9}" presName="compNode" presStyleCnt="0"/>
      <dgm:spPr/>
    </dgm:pt>
    <dgm:pt modelId="{BF0F21AD-69ED-4AD0-A616-B111740D010C}" type="pres">
      <dgm:prSet presAssocID="{3DABD58B-4C4D-4D8E-ADC3-D058E75F8AC9}" presName="bgRect" presStyleLbl="bgShp" presStyleIdx="0" presStyleCnt="3"/>
      <dgm:spPr/>
    </dgm:pt>
    <dgm:pt modelId="{20D399B0-0B14-45DC-B2BA-333D42359BA6}" type="pres">
      <dgm:prSet presAssocID="{3DABD58B-4C4D-4D8E-ADC3-D058E75F8A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B4E4D533-F7A9-4486-974F-8E4761D1967A}" type="pres">
      <dgm:prSet presAssocID="{3DABD58B-4C4D-4D8E-ADC3-D058E75F8AC9}" presName="spaceRect" presStyleCnt="0"/>
      <dgm:spPr/>
    </dgm:pt>
    <dgm:pt modelId="{F26C9394-BD1D-4567-A66B-CF9C9F7ACCED}" type="pres">
      <dgm:prSet presAssocID="{3DABD58B-4C4D-4D8E-ADC3-D058E75F8AC9}" presName="parTx" presStyleLbl="revTx" presStyleIdx="0" presStyleCnt="3">
        <dgm:presLayoutVars>
          <dgm:chMax val="0"/>
          <dgm:chPref val="0"/>
        </dgm:presLayoutVars>
      </dgm:prSet>
      <dgm:spPr/>
    </dgm:pt>
    <dgm:pt modelId="{2A1DB3D6-F0EF-41E9-9159-623F8D6AF3CC}" type="pres">
      <dgm:prSet presAssocID="{A594D06A-AAA8-4657-90DA-DD576424591D}" presName="sibTrans" presStyleCnt="0"/>
      <dgm:spPr/>
    </dgm:pt>
    <dgm:pt modelId="{206A8FF9-4679-4B0C-96C0-7664E089F56D}" type="pres">
      <dgm:prSet presAssocID="{8E960FB2-5591-47D4-AE86-2728768CFE49}" presName="compNode" presStyleCnt="0"/>
      <dgm:spPr/>
    </dgm:pt>
    <dgm:pt modelId="{74D4003D-946C-4D9E-824C-3AF742649367}" type="pres">
      <dgm:prSet presAssocID="{8E960FB2-5591-47D4-AE86-2728768CFE49}" presName="bgRect" presStyleLbl="bgShp" presStyleIdx="1" presStyleCnt="3"/>
      <dgm:spPr/>
    </dgm:pt>
    <dgm:pt modelId="{DF7FEEC2-3EEC-4572-99CE-2719FEE96FBA}" type="pres">
      <dgm:prSet presAssocID="{8E960FB2-5591-47D4-AE86-2728768CFE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F80AD43C-8603-4CC6-B7E5-2910B904CFBE}" type="pres">
      <dgm:prSet presAssocID="{8E960FB2-5591-47D4-AE86-2728768CFE49}" presName="spaceRect" presStyleCnt="0"/>
      <dgm:spPr/>
    </dgm:pt>
    <dgm:pt modelId="{C36D5B9A-04E2-4102-8E6D-9DD7CDDFB409}" type="pres">
      <dgm:prSet presAssocID="{8E960FB2-5591-47D4-AE86-2728768CFE49}" presName="parTx" presStyleLbl="revTx" presStyleIdx="1" presStyleCnt="3">
        <dgm:presLayoutVars>
          <dgm:chMax val="0"/>
          <dgm:chPref val="0"/>
        </dgm:presLayoutVars>
      </dgm:prSet>
      <dgm:spPr/>
    </dgm:pt>
    <dgm:pt modelId="{D41FE14E-626F-4A94-9FB8-3F4D0E6BDAE9}" type="pres">
      <dgm:prSet presAssocID="{06E2AB31-8E0F-45D2-876A-61A9EC900B8E}" presName="sibTrans" presStyleCnt="0"/>
      <dgm:spPr/>
    </dgm:pt>
    <dgm:pt modelId="{399B9945-063B-4E4B-AFA4-091F1440B045}" type="pres">
      <dgm:prSet presAssocID="{61A5A0AD-846F-4A1C-AE65-045DE3CB61B7}" presName="compNode" presStyleCnt="0"/>
      <dgm:spPr/>
    </dgm:pt>
    <dgm:pt modelId="{EF1B4215-B31A-4DF3-80D9-2A8068EEF1A3}" type="pres">
      <dgm:prSet presAssocID="{61A5A0AD-846F-4A1C-AE65-045DE3CB61B7}" presName="bgRect" presStyleLbl="bgShp" presStyleIdx="2" presStyleCnt="3"/>
      <dgm:spPr/>
    </dgm:pt>
    <dgm:pt modelId="{BA567CBC-8A8D-4BBC-B934-616755DC143E}" type="pres">
      <dgm:prSet presAssocID="{61A5A0AD-846F-4A1C-AE65-045DE3CB61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E0528A-2976-424E-8060-2EE35D2A728E}" type="pres">
      <dgm:prSet presAssocID="{61A5A0AD-846F-4A1C-AE65-045DE3CB61B7}" presName="spaceRect" presStyleCnt="0"/>
      <dgm:spPr/>
    </dgm:pt>
    <dgm:pt modelId="{804306B6-DB59-421E-B66E-F70E43385EF6}" type="pres">
      <dgm:prSet presAssocID="{61A5A0AD-846F-4A1C-AE65-045DE3CB61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737520-69B4-4247-B88B-B8AEF670C9ED}" type="presOf" srcId="{3DABD58B-4C4D-4D8E-ADC3-D058E75F8AC9}" destId="{F26C9394-BD1D-4567-A66B-CF9C9F7ACCED}" srcOrd="0" destOrd="0" presId="urn:microsoft.com/office/officeart/2018/2/layout/IconVerticalSolidList"/>
    <dgm:cxn modelId="{72C78A27-F469-46C3-A4FE-C5E5EDB5E44B}" type="presOf" srcId="{8E960FB2-5591-47D4-AE86-2728768CFE49}" destId="{C36D5B9A-04E2-4102-8E6D-9DD7CDDFB409}" srcOrd="0" destOrd="0" presId="urn:microsoft.com/office/officeart/2018/2/layout/IconVerticalSolidList"/>
    <dgm:cxn modelId="{0EB8803F-7633-41D0-974E-8D6E528EC777}" srcId="{D8887EA5-8E25-4D3A-A67B-7F15D121A0B2}" destId="{61A5A0AD-846F-4A1C-AE65-045DE3CB61B7}" srcOrd="2" destOrd="0" parTransId="{F5A80F80-AE92-4E99-B1BB-A4272AB2067B}" sibTransId="{EBC4CF66-C9BC-4C44-9DC2-8A1894F5A4AF}"/>
    <dgm:cxn modelId="{77747E5C-4003-4F80-B935-EF2B7547BC98}" type="presOf" srcId="{61A5A0AD-846F-4A1C-AE65-045DE3CB61B7}" destId="{804306B6-DB59-421E-B66E-F70E43385EF6}" srcOrd="0" destOrd="0" presId="urn:microsoft.com/office/officeart/2018/2/layout/IconVerticalSolidList"/>
    <dgm:cxn modelId="{30D3BF47-B66A-4255-B679-179754B60589}" srcId="{D8887EA5-8E25-4D3A-A67B-7F15D121A0B2}" destId="{3DABD58B-4C4D-4D8E-ADC3-D058E75F8AC9}" srcOrd="0" destOrd="0" parTransId="{2B157A67-A400-443E-A0AD-92BC055CE6FA}" sibTransId="{A594D06A-AAA8-4657-90DA-DD576424591D}"/>
    <dgm:cxn modelId="{EB56F8A0-0C40-4F30-86C4-0D45AF88D4EF}" srcId="{D8887EA5-8E25-4D3A-A67B-7F15D121A0B2}" destId="{8E960FB2-5591-47D4-AE86-2728768CFE49}" srcOrd="1" destOrd="0" parTransId="{3BD8D1CB-C6C4-498A-88BA-BB5B920FB73F}" sibTransId="{06E2AB31-8E0F-45D2-876A-61A9EC900B8E}"/>
    <dgm:cxn modelId="{FAACC6C0-3668-4BE1-A91F-519A099481E2}" type="presOf" srcId="{D8887EA5-8E25-4D3A-A67B-7F15D121A0B2}" destId="{0D8D222B-8B13-41BD-B031-4F31289887A9}" srcOrd="0" destOrd="0" presId="urn:microsoft.com/office/officeart/2018/2/layout/IconVerticalSolidList"/>
    <dgm:cxn modelId="{5CF0895E-74C3-488C-B676-D8E2A0E9F4A0}" type="presParOf" srcId="{0D8D222B-8B13-41BD-B031-4F31289887A9}" destId="{92D9C1E8-7E97-40E6-B03D-8ABE26355FFC}" srcOrd="0" destOrd="0" presId="urn:microsoft.com/office/officeart/2018/2/layout/IconVerticalSolidList"/>
    <dgm:cxn modelId="{63F1288B-5444-4BF3-867E-A2AC0770B742}" type="presParOf" srcId="{92D9C1E8-7E97-40E6-B03D-8ABE26355FFC}" destId="{BF0F21AD-69ED-4AD0-A616-B111740D010C}" srcOrd="0" destOrd="0" presId="urn:microsoft.com/office/officeart/2018/2/layout/IconVerticalSolidList"/>
    <dgm:cxn modelId="{33D9C2BC-A4A2-404C-BD28-474CB78C6AE7}" type="presParOf" srcId="{92D9C1E8-7E97-40E6-B03D-8ABE26355FFC}" destId="{20D399B0-0B14-45DC-B2BA-333D42359BA6}" srcOrd="1" destOrd="0" presId="urn:microsoft.com/office/officeart/2018/2/layout/IconVerticalSolidList"/>
    <dgm:cxn modelId="{D9AEE5A6-F4A4-4AA6-AD76-BBF48591B607}" type="presParOf" srcId="{92D9C1E8-7E97-40E6-B03D-8ABE26355FFC}" destId="{B4E4D533-F7A9-4486-974F-8E4761D1967A}" srcOrd="2" destOrd="0" presId="urn:microsoft.com/office/officeart/2018/2/layout/IconVerticalSolidList"/>
    <dgm:cxn modelId="{9235F4F8-6D5C-4BF2-9BA8-CF3B290AED49}" type="presParOf" srcId="{92D9C1E8-7E97-40E6-B03D-8ABE26355FFC}" destId="{F26C9394-BD1D-4567-A66B-CF9C9F7ACCED}" srcOrd="3" destOrd="0" presId="urn:microsoft.com/office/officeart/2018/2/layout/IconVerticalSolidList"/>
    <dgm:cxn modelId="{8B02E272-8AA6-445C-A47A-4D07F006BA9D}" type="presParOf" srcId="{0D8D222B-8B13-41BD-B031-4F31289887A9}" destId="{2A1DB3D6-F0EF-41E9-9159-623F8D6AF3CC}" srcOrd="1" destOrd="0" presId="urn:microsoft.com/office/officeart/2018/2/layout/IconVerticalSolidList"/>
    <dgm:cxn modelId="{8B91FEB5-782E-4196-A4BF-E8DF51CA335F}" type="presParOf" srcId="{0D8D222B-8B13-41BD-B031-4F31289887A9}" destId="{206A8FF9-4679-4B0C-96C0-7664E089F56D}" srcOrd="2" destOrd="0" presId="urn:microsoft.com/office/officeart/2018/2/layout/IconVerticalSolidList"/>
    <dgm:cxn modelId="{AC5B79A0-41DD-4C32-A81B-84D890DF6925}" type="presParOf" srcId="{206A8FF9-4679-4B0C-96C0-7664E089F56D}" destId="{74D4003D-946C-4D9E-824C-3AF742649367}" srcOrd="0" destOrd="0" presId="urn:microsoft.com/office/officeart/2018/2/layout/IconVerticalSolidList"/>
    <dgm:cxn modelId="{F4F9E698-616B-46D8-83D6-4CD28AEE4D7F}" type="presParOf" srcId="{206A8FF9-4679-4B0C-96C0-7664E089F56D}" destId="{DF7FEEC2-3EEC-4572-99CE-2719FEE96FBA}" srcOrd="1" destOrd="0" presId="urn:microsoft.com/office/officeart/2018/2/layout/IconVerticalSolidList"/>
    <dgm:cxn modelId="{28DDF1C7-B58C-4A3A-B9B1-426A745087C2}" type="presParOf" srcId="{206A8FF9-4679-4B0C-96C0-7664E089F56D}" destId="{F80AD43C-8603-4CC6-B7E5-2910B904CFBE}" srcOrd="2" destOrd="0" presId="urn:microsoft.com/office/officeart/2018/2/layout/IconVerticalSolidList"/>
    <dgm:cxn modelId="{23A99CB6-F8D5-4FCF-B24A-217C9214B657}" type="presParOf" srcId="{206A8FF9-4679-4B0C-96C0-7664E089F56D}" destId="{C36D5B9A-04E2-4102-8E6D-9DD7CDDFB409}" srcOrd="3" destOrd="0" presId="urn:microsoft.com/office/officeart/2018/2/layout/IconVerticalSolidList"/>
    <dgm:cxn modelId="{B8EF0DE0-0DF1-4D5E-88AB-88F42A95F591}" type="presParOf" srcId="{0D8D222B-8B13-41BD-B031-4F31289887A9}" destId="{D41FE14E-626F-4A94-9FB8-3F4D0E6BDAE9}" srcOrd="3" destOrd="0" presId="urn:microsoft.com/office/officeart/2018/2/layout/IconVerticalSolidList"/>
    <dgm:cxn modelId="{83CD7FB0-2A72-446A-BB2B-E4F06B4E3BAB}" type="presParOf" srcId="{0D8D222B-8B13-41BD-B031-4F31289887A9}" destId="{399B9945-063B-4E4B-AFA4-091F1440B045}" srcOrd="4" destOrd="0" presId="urn:microsoft.com/office/officeart/2018/2/layout/IconVerticalSolidList"/>
    <dgm:cxn modelId="{60D85E0A-C891-4F75-BB57-EDDAF9CE353F}" type="presParOf" srcId="{399B9945-063B-4E4B-AFA4-091F1440B045}" destId="{EF1B4215-B31A-4DF3-80D9-2A8068EEF1A3}" srcOrd="0" destOrd="0" presId="urn:microsoft.com/office/officeart/2018/2/layout/IconVerticalSolidList"/>
    <dgm:cxn modelId="{AC84B8CD-3617-4653-9E3D-1C07D1D97755}" type="presParOf" srcId="{399B9945-063B-4E4B-AFA4-091F1440B045}" destId="{BA567CBC-8A8D-4BBC-B934-616755DC143E}" srcOrd="1" destOrd="0" presId="urn:microsoft.com/office/officeart/2018/2/layout/IconVerticalSolidList"/>
    <dgm:cxn modelId="{34AF3E7D-DFB8-4E4A-8226-F4B20748D792}" type="presParOf" srcId="{399B9945-063B-4E4B-AFA4-091F1440B045}" destId="{4AE0528A-2976-424E-8060-2EE35D2A728E}" srcOrd="2" destOrd="0" presId="urn:microsoft.com/office/officeart/2018/2/layout/IconVerticalSolidList"/>
    <dgm:cxn modelId="{FB2028D9-47A6-4490-AD89-3077B441D9FF}" type="presParOf" srcId="{399B9945-063B-4E4B-AFA4-091F1440B045}" destId="{804306B6-DB59-421E-B66E-F70E43385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2E2EB0-924A-4F24-BFC2-0FDA7D8899A1}" type="doc">
      <dgm:prSet loTypeId="urn:microsoft.com/office/officeart/2018/5/layout/CenteredIconLabelDescriptionList" loCatId="icon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DA8E19-AC09-4E9B-8430-7AAF585D81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>
              <a:latin typeface="DM sans" pitchFamily="2" charset="0"/>
            </a:rPr>
            <a:t>Advantages:</a:t>
          </a:r>
          <a:endParaRPr lang="en-US">
            <a:latin typeface="DM sans" pitchFamily="2" charset="0"/>
          </a:endParaRPr>
        </a:p>
      </dgm:t>
    </dgm:pt>
    <dgm:pt modelId="{A2DF648A-A48A-4EEA-8A5E-BB0AA940FBF1}" type="parTrans" cxnId="{EFAFA65C-553B-43E4-8A37-4D0DDFE8FB48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2F409C03-A597-4CDA-B20E-C8FF1EC2D2C1}" type="sibTrans" cxnId="{EFAFA65C-553B-43E4-8A37-4D0DDFE8FB48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29A16F95-7ED4-45EF-96B0-A4750952F0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DM sans" pitchFamily="2" charset="0"/>
            </a:rPr>
            <a:t>Robust to overfitting.</a:t>
          </a:r>
          <a:endParaRPr lang="en-US">
            <a:latin typeface="DM sans" pitchFamily="2" charset="0"/>
          </a:endParaRPr>
        </a:p>
      </dgm:t>
    </dgm:pt>
    <dgm:pt modelId="{DCEFF2E9-97A3-489E-ADFB-8D1054FA7027}" type="parTrans" cxnId="{DA1A7934-2C8E-44E6-84BB-17A4422801E8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55EF3425-F6A9-4447-992D-530C69F1EAAC}" type="sibTrans" cxnId="{DA1A7934-2C8E-44E6-84BB-17A4422801E8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5D748C74-8FE7-4116-B194-E00C9096E1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DM sans" pitchFamily="2" charset="0"/>
            </a:rPr>
            <a:t>Handles large datasets well.</a:t>
          </a:r>
          <a:endParaRPr lang="en-US">
            <a:latin typeface="DM sans" pitchFamily="2" charset="0"/>
          </a:endParaRPr>
        </a:p>
      </dgm:t>
    </dgm:pt>
    <dgm:pt modelId="{94B47901-CF5C-4913-A11D-8015499B5360}" type="parTrans" cxnId="{1A162237-DEB8-49FE-983F-4D51D777128D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A2EAE94A-F9E8-4C0C-BE61-0D03D984C908}" type="sibTrans" cxnId="{1A162237-DEB8-49FE-983F-4D51D777128D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B4626498-E4F4-44FE-9791-71AE4EF7D0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DM sans" pitchFamily="2" charset="0"/>
            </a:rPr>
            <a:t>Works for both classification and regression.</a:t>
          </a:r>
          <a:endParaRPr lang="en-US">
            <a:latin typeface="DM sans" pitchFamily="2" charset="0"/>
          </a:endParaRPr>
        </a:p>
      </dgm:t>
    </dgm:pt>
    <dgm:pt modelId="{9B33C22C-DC44-4529-A0D9-3CA5E31A8688}" type="parTrans" cxnId="{DD9DD9FE-9B25-4B3C-90CD-07578FC4CF92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3AA143B0-C4D3-4BC2-99DF-B2EC445E72EA}" type="sibTrans" cxnId="{DD9DD9FE-9B25-4B3C-90CD-07578FC4CF92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6A0B3AAD-6467-4ADA-98D1-65E753FA3B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>
              <a:latin typeface="DM sans" pitchFamily="2" charset="0"/>
            </a:rPr>
            <a:t>Disadvantages:</a:t>
          </a:r>
          <a:endParaRPr lang="en-US">
            <a:latin typeface="DM sans" pitchFamily="2" charset="0"/>
          </a:endParaRPr>
        </a:p>
      </dgm:t>
    </dgm:pt>
    <dgm:pt modelId="{F3278B8D-24C7-4EBF-B313-E5D3D4C09881}" type="parTrans" cxnId="{12C8CBA1-9B47-4EFF-B403-8958F9F9F71B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777E636D-0E75-4D0B-9876-BEF0F3F82C19}" type="sibTrans" cxnId="{12C8CBA1-9B47-4EFF-B403-8958F9F9F71B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9BA812D5-CDC1-4774-9939-1387A1C65B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DM sans" pitchFamily="2" charset="0"/>
            </a:rPr>
            <a:t>Less interpretable than a single decision tree.</a:t>
          </a:r>
          <a:endParaRPr lang="en-US">
            <a:latin typeface="DM sans" pitchFamily="2" charset="0"/>
          </a:endParaRPr>
        </a:p>
      </dgm:t>
    </dgm:pt>
    <dgm:pt modelId="{892AF542-3AB9-4EBB-A7BD-C82F7835D03E}" type="parTrans" cxnId="{A02BD851-6F90-4140-A5CE-B8531D627A8E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EF54358C-E5C0-4ADE-B6C3-1E01292AE9BE}" type="sibTrans" cxnId="{A02BD851-6F90-4140-A5CE-B8531D627A8E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9000EB5F-2422-4A0C-B5AC-21B033ED4F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DM sans" pitchFamily="2" charset="0"/>
            </a:rPr>
            <a:t>Slower than individual models.</a:t>
          </a:r>
          <a:endParaRPr lang="en-US">
            <a:latin typeface="DM sans" pitchFamily="2" charset="0"/>
          </a:endParaRPr>
        </a:p>
      </dgm:t>
    </dgm:pt>
    <dgm:pt modelId="{930AF88B-6984-49D9-9C5A-440D5E8CBA6B}" type="parTrans" cxnId="{2424FFE4-DC09-48AF-B8CE-FEAC7960D133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A6572FE5-D90A-43B0-B3D7-97C30F3B31C7}" type="sibTrans" cxnId="{2424FFE4-DC09-48AF-B8CE-FEAC7960D133}">
      <dgm:prSet/>
      <dgm:spPr/>
      <dgm:t>
        <a:bodyPr/>
        <a:lstStyle/>
        <a:p>
          <a:endParaRPr lang="en-US">
            <a:latin typeface="DM sans" pitchFamily="2" charset="0"/>
          </a:endParaRPr>
        </a:p>
      </dgm:t>
    </dgm:pt>
    <dgm:pt modelId="{30D2E64C-0EF9-4E35-BFBC-8C409083D4AA}" type="pres">
      <dgm:prSet presAssocID="{862E2EB0-924A-4F24-BFC2-0FDA7D8899A1}" presName="root" presStyleCnt="0">
        <dgm:presLayoutVars>
          <dgm:dir/>
          <dgm:resizeHandles val="exact"/>
        </dgm:presLayoutVars>
      </dgm:prSet>
      <dgm:spPr/>
    </dgm:pt>
    <dgm:pt modelId="{5015FC31-6F6B-40D6-B697-41823239C346}" type="pres">
      <dgm:prSet presAssocID="{0EDA8E19-AC09-4E9B-8430-7AAF585D819B}" presName="compNode" presStyleCnt="0"/>
      <dgm:spPr/>
    </dgm:pt>
    <dgm:pt modelId="{D106B2FD-38BB-461B-9196-533722D85882}" type="pres">
      <dgm:prSet presAssocID="{0EDA8E19-AC09-4E9B-8430-7AAF585D81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0692EA8-60A7-45B4-B823-349D948FE28C}" type="pres">
      <dgm:prSet presAssocID="{0EDA8E19-AC09-4E9B-8430-7AAF585D819B}" presName="iconSpace" presStyleCnt="0"/>
      <dgm:spPr/>
    </dgm:pt>
    <dgm:pt modelId="{C87CEE07-75F7-4884-A2C1-06A3B533F54B}" type="pres">
      <dgm:prSet presAssocID="{0EDA8E19-AC09-4E9B-8430-7AAF585D819B}" presName="parTx" presStyleLbl="revTx" presStyleIdx="0" presStyleCnt="4">
        <dgm:presLayoutVars>
          <dgm:chMax val="0"/>
          <dgm:chPref val="0"/>
        </dgm:presLayoutVars>
      </dgm:prSet>
      <dgm:spPr/>
    </dgm:pt>
    <dgm:pt modelId="{30382B11-41CE-4E41-B184-223BEF67F389}" type="pres">
      <dgm:prSet presAssocID="{0EDA8E19-AC09-4E9B-8430-7AAF585D819B}" presName="txSpace" presStyleCnt="0"/>
      <dgm:spPr/>
    </dgm:pt>
    <dgm:pt modelId="{0DB3622E-6DA5-4702-9CC7-71580C8B4972}" type="pres">
      <dgm:prSet presAssocID="{0EDA8E19-AC09-4E9B-8430-7AAF585D819B}" presName="desTx" presStyleLbl="revTx" presStyleIdx="1" presStyleCnt="4">
        <dgm:presLayoutVars/>
      </dgm:prSet>
      <dgm:spPr/>
    </dgm:pt>
    <dgm:pt modelId="{D2CCF2FF-40A9-47A7-B591-C937D2E79E6A}" type="pres">
      <dgm:prSet presAssocID="{2F409C03-A597-4CDA-B20E-C8FF1EC2D2C1}" presName="sibTrans" presStyleCnt="0"/>
      <dgm:spPr/>
    </dgm:pt>
    <dgm:pt modelId="{5525559E-AAAA-4882-AA69-38EBEA79335E}" type="pres">
      <dgm:prSet presAssocID="{6A0B3AAD-6467-4ADA-98D1-65E753FA3BF5}" presName="compNode" presStyleCnt="0"/>
      <dgm:spPr/>
    </dgm:pt>
    <dgm:pt modelId="{C9F5F49F-5191-4FB2-B491-7CEEBC7E69FA}" type="pres">
      <dgm:prSet presAssocID="{6A0B3AAD-6467-4ADA-98D1-65E753FA3B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38AB4A6-8B10-4823-9E7F-649DC448A9D2}" type="pres">
      <dgm:prSet presAssocID="{6A0B3AAD-6467-4ADA-98D1-65E753FA3BF5}" presName="iconSpace" presStyleCnt="0"/>
      <dgm:spPr/>
    </dgm:pt>
    <dgm:pt modelId="{47DEA223-AC52-4D6A-BF77-E2B496DACE00}" type="pres">
      <dgm:prSet presAssocID="{6A0B3AAD-6467-4ADA-98D1-65E753FA3BF5}" presName="parTx" presStyleLbl="revTx" presStyleIdx="2" presStyleCnt="4">
        <dgm:presLayoutVars>
          <dgm:chMax val="0"/>
          <dgm:chPref val="0"/>
        </dgm:presLayoutVars>
      </dgm:prSet>
      <dgm:spPr/>
    </dgm:pt>
    <dgm:pt modelId="{DD4B5701-A5EA-45D5-885D-C06C585E4785}" type="pres">
      <dgm:prSet presAssocID="{6A0B3AAD-6467-4ADA-98D1-65E753FA3BF5}" presName="txSpace" presStyleCnt="0"/>
      <dgm:spPr/>
    </dgm:pt>
    <dgm:pt modelId="{9580651E-C219-484F-AC52-55CC814A395E}" type="pres">
      <dgm:prSet presAssocID="{6A0B3AAD-6467-4ADA-98D1-65E753FA3BF5}" presName="desTx" presStyleLbl="revTx" presStyleIdx="3" presStyleCnt="4">
        <dgm:presLayoutVars/>
      </dgm:prSet>
      <dgm:spPr/>
    </dgm:pt>
  </dgm:ptLst>
  <dgm:cxnLst>
    <dgm:cxn modelId="{037BF212-5EA6-4F0A-AA62-A8DB1CA4F28C}" type="presOf" srcId="{5D748C74-8FE7-4116-B194-E00C9096E1BF}" destId="{0DB3622E-6DA5-4702-9CC7-71580C8B4972}" srcOrd="0" destOrd="1" presId="urn:microsoft.com/office/officeart/2018/5/layout/CenteredIconLabelDescriptionList"/>
    <dgm:cxn modelId="{5E269021-1092-463B-8540-8627DDAEEC39}" type="presOf" srcId="{6A0B3AAD-6467-4ADA-98D1-65E753FA3BF5}" destId="{47DEA223-AC52-4D6A-BF77-E2B496DACE00}" srcOrd="0" destOrd="0" presId="urn:microsoft.com/office/officeart/2018/5/layout/CenteredIconLabelDescriptionList"/>
    <dgm:cxn modelId="{DA1A7934-2C8E-44E6-84BB-17A4422801E8}" srcId="{0EDA8E19-AC09-4E9B-8430-7AAF585D819B}" destId="{29A16F95-7ED4-45EF-96B0-A4750952F0F4}" srcOrd="0" destOrd="0" parTransId="{DCEFF2E9-97A3-489E-ADFB-8D1054FA7027}" sibTransId="{55EF3425-F6A9-4447-992D-530C69F1EAAC}"/>
    <dgm:cxn modelId="{1A162237-DEB8-49FE-983F-4D51D777128D}" srcId="{0EDA8E19-AC09-4E9B-8430-7AAF585D819B}" destId="{5D748C74-8FE7-4116-B194-E00C9096E1BF}" srcOrd="1" destOrd="0" parTransId="{94B47901-CF5C-4913-A11D-8015499B5360}" sibTransId="{A2EAE94A-F9E8-4C0C-BE61-0D03D984C908}"/>
    <dgm:cxn modelId="{EFAFA65C-553B-43E4-8A37-4D0DDFE8FB48}" srcId="{862E2EB0-924A-4F24-BFC2-0FDA7D8899A1}" destId="{0EDA8E19-AC09-4E9B-8430-7AAF585D819B}" srcOrd="0" destOrd="0" parTransId="{A2DF648A-A48A-4EEA-8A5E-BB0AA940FBF1}" sibTransId="{2F409C03-A597-4CDA-B20E-C8FF1EC2D2C1}"/>
    <dgm:cxn modelId="{0A0FA766-781E-45A2-ADD9-0695718F0BEF}" type="presOf" srcId="{29A16F95-7ED4-45EF-96B0-A4750952F0F4}" destId="{0DB3622E-6DA5-4702-9CC7-71580C8B4972}" srcOrd="0" destOrd="0" presId="urn:microsoft.com/office/officeart/2018/5/layout/CenteredIconLabelDescriptionList"/>
    <dgm:cxn modelId="{33841850-0553-407D-B0B4-F8B5A503B862}" type="presOf" srcId="{9BA812D5-CDC1-4774-9939-1387A1C65B2C}" destId="{9580651E-C219-484F-AC52-55CC814A395E}" srcOrd="0" destOrd="0" presId="urn:microsoft.com/office/officeart/2018/5/layout/CenteredIconLabelDescriptionList"/>
    <dgm:cxn modelId="{A6EC4750-6890-458D-A780-6739198139C0}" type="presOf" srcId="{9000EB5F-2422-4A0C-B5AC-21B033ED4FBF}" destId="{9580651E-C219-484F-AC52-55CC814A395E}" srcOrd="0" destOrd="1" presId="urn:microsoft.com/office/officeart/2018/5/layout/CenteredIconLabelDescriptionList"/>
    <dgm:cxn modelId="{A02BD851-6F90-4140-A5CE-B8531D627A8E}" srcId="{6A0B3AAD-6467-4ADA-98D1-65E753FA3BF5}" destId="{9BA812D5-CDC1-4774-9939-1387A1C65B2C}" srcOrd="0" destOrd="0" parTransId="{892AF542-3AB9-4EBB-A7BD-C82F7835D03E}" sibTransId="{EF54358C-E5C0-4ADE-B6C3-1E01292AE9BE}"/>
    <dgm:cxn modelId="{12C8CBA1-9B47-4EFF-B403-8958F9F9F71B}" srcId="{862E2EB0-924A-4F24-BFC2-0FDA7D8899A1}" destId="{6A0B3AAD-6467-4ADA-98D1-65E753FA3BF5}" srcOrd="1" destOrd="0" parTransId="{F3278B8D-24C7-4EBF-B313-E5D3D4C09881}" sibTransId="{777E636D-0E75-4D0B-9876-BEF0F3F82C19}"/>
    <dgm:cxn modelId="{C47EABB4-EBEB-4C47-BC27-EF2D215B7DE5}" type="presOf" srcId="{B4626498-E4F4-44FE-9791-71AE4EF7D03A}" destId="{0DB3622E-6DA5-4702-9CC7-71580C8B4972}" srcOrd="0" destOrd="2" presId="urn:microsoft.com/office/officeart/2018/5/layout/CenteredIconLabelDescriptionList"/>
    <dgm:cxn modelId="{4FB67BCC-9733-4691-8757-DA0959B05FD4}" type="presOf" srcId="{0EDA8E19-AC09-4E9B-8430-7AAF585D819B}" destId="{C87CEE07-75F7-4884-A2C1-06A3B533F54B}" srcOrd="0" destOrd="0" presId="urn:microsoft.com/office/officeart/2018/5/layout/CenteredIconLabelDescriptionList"/>
    <dgm:cxn modelId="{2F674FDD-08A1-4551-92C5-8B2569527F59}" type="presOf" srcId="{862E2EB0-924A-4F24-BFC2-0FDA7D8899A1}" destId="{30D2E64C-0EF9-4E35-BFBC-8C409083D4AA}" srcOrd="0" destOrd="0" presId="urn:microsoft.com/office/officeart/2018/5/layout/CenteredIconLabelDescriptionList"/>
    <dgm:cxn modelId="{2424FFE4-DC09-48AF-B8CE-FEAC7960D133}" srcId="{6A0B3AAD-6467-4ADA-98D1-65E753FA3BF5}" destId="{9000EB5F-2422-4A0C-B5AC-21B033ED4FBF}" srcOrd="1" destOrd="0" parTransId="{930AF88B-6984-49D9-9C5A-440D5E8CBA6B}" sibTransId="{A6572FE5-D90A-43B0-B3D7-97C30F3B31C7}"/>
    <dgm:cxn modelId="{DD9DD9FE-9B25-4B3C-90CD-07578FC4CF92}" srcId="{0EDA8E19-AC09-4E9B-8430-7AAF585D819B}" destId="{B4626498-E4F4-44FE-9791-71AE4EF7D03A}" srcOrd="2" destOrd="0" parTransId="{9B33C22C-DC44-4529-A0D9-3CA5E31A8688}" sibTransId="{3AA143B0-C4D3-4BC2-99DF-B2EC445E72EA}"/>
    <dgm:cxn modelId="{49C196FB-1F5E-4C6F-9555-D785592A3880}" type="presParOf" srcId="{30D2E64C-0EF9-4E35-BFBC-8C409083D4AA}" destId="{5015FC31-6F6B-40D6-B697-41823239C346}" srcOrd="0" destOrd="0" presId="urn:microsoft.com/office/officeart/2018/5/layout/CenteredIconLabelDescriptionList"/>
    <dgm:cxn modelId="{C7C6DA0C-E4E9-4EA5-B5AC-FD55CA8226D2}" type="presParOf" srcId="{5015FC31-6F6B-40D6-B697-41823239C346}" destId="{D106B2FD-38BB-461B-9196-533722D85882}" srcOrd="0" destOrd="0" presId="urn:microsoft.com/office/officeart/2018/5/layout/CenteredIconLabelDescriptionList"/>
    <dgm:cxn modelId="{8E83683F-F7CD-415F-9BF6-4C285E740E43}" type="presParOf" srcId="{5015FC31-6F6B-40D6-B697-41823239C346}" destId="{70692EA8-60A7-45B4-B823-349D948FE28C}" srcOrd="1" destOrd="0" presId="urn:microsoft.com/office/officeart/2018/5/layout/CenteredIconLabelDescriptionList"/>
    <dgm:cxn modelId="{9B5C1453-2EA9-49D8-8C61-5F6753669E22}" type="presParOf" srcId="{5015FC31-6F6B-40D6-B697-41823239C346}" destId="{C87CEE07-75F7-4884-A2C1-06A3B533F54B}" srcOrd="2" destOrd="0" presId="urn:microsoft.com/office/officeart/2018/5/layout/CenteredIconLabelDescriptionList"/>
    <dgm:cxn modelId="{4CD8FBA3-D159-4524-A8E4-75F154CF915F}" type="presParOf" srcId="{5015FC31-6F6B-40D6-B697-41823239C346}" destId="{30382B11-41CE-4E41-B184-223BEF67F389}" srcOrd="3" destOrd="0" presId="urn:microsoft.com/office/officeart/2018/5/layout/CenteredIconLabelDescriptionList"/>
    <dgm:cxn modelId="{FFD0788F-F5E2-4708-9F9B-9083FB9CC0E4}" type="presParOf" srcId="{5015FC31-6F6B-40D6-B697-41823239C346}" destId="{0DB3622E-6DA5-4702-9CC7-71580C8B4972}" srcOrd="4" destOrd="0" presId="urn:microsoft.com/office/officeart/2018/5/layout/CenteredIconLabelDescriptionList"/>
    <dgm:cxn modelId="{B862FFCD-65D6-4188-B8C1-0848AB4EE0E8}" type="presParOf" srcId="{30D2E64C-0EF9-4E35-BFBC-8C409083D4AA}" destId="{D2CCF2FF-40A9-47A7-B591-C937D2E79E6A}" srcOrd="1" destOrd="0" presId="urn:microsoft.com/office/officeart/2018/5/layout/CenteredIconLabelDescriptionList"/>
    <dgm:cxn modelId="{F584B33B-EE8C-4D95-8263-46E3B2EC126B}" type="presParOf" srcId="{30D2E64C-0EF9-4E35-BFBC-8C409083D4AA}" destId="{5525559E-AAAA-4882-AA69-38EBEA79335E}" srcOrd="2" destOrd="0" presId="urn:microsoft.com/office/officeart/2018/5/layout/CenteredIconLabelDescriptionList"/>
    <dgm:cxn modelId="{46A7FFDE-E59C-4616-9F90-F5175373327D}" type="presParOf" srcId="{5525559E-AAAA-4882-AA69-38EBEA79335E}" destId="{C9F5F49F-5191-4FB2-B491-7CEEBC7E69FA}" srcOrd="0" destOrd="0" presId="urn:microsoft.com/office/officeart/2018/5/layout/CenteredIconLabelDescriptionList"/>
    <dgm:cxn modelId="{B3C38A08-C983-47A0-AEAC-0F7C216D45C0}" type="presParOf" srcId="{5525559E-AAAA-4882-AA69-38EBEA79335E}" destId="{F38AB4A6-8B10-4823-9E7F-649DC448A9D2}" srcOrd="1" destOrd="0" presId="urn:microsoft.com/office/officeart/2018/5/layout/CenteredIconLabelDescriptionList"/>
    <dgm:cxn modelId="{62C2F3C3-14BE-47C6-8B17-6036D1A92B22}" type="presParOf" srcId="{5525559E-AAAA-4882-AA69-38EBEA79335E}" destId="{47DEA223-AC52-4D6A-BF77-E2B496DACE00}" srcOrd="2" destOrd="0" presId="urn:microsoft.com/office/officeart/2018/5/layout/CenteredIconLabelDescriptionList"/>
    <dgm:cxn modelId="{8C76C970-4285-4E14-9D5A-67E6EB5F026A}" type="presParOf" srcId="{5525559E-AAAA-4882-AA69-38EBEA79335E}" destId="{DD4B5701-A5EA-45D5-885D-C06C585E4785}" srcOrd="3" destOrd="0" presId="urn:microsoft.com/office/officeart/2018/5/layout/CenteredIconLabelDescriptionList"/>
    <dgm:cxn modelId="{7DD500B9-C120-4233-B97A-88B358F3FC78}" type="presParOf" srcId="{5525559E-AAAA-4882-AA69-38EBEA79335E}" destId="{9580651E-C219-484F-AC52-55CC814A395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BABCDE-996D-42FA-B6A4-6555BF92125C}" type="doc">
      <dgm:prSet loTypeId="urn:microsoft.com/office/officeart/2005/8/layout/hierarchy1" loCatId="hierarchy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4779D3-E772-4CA4-B494-186F51FC2EA0}">
      <dgm:prSet custT="1"/>
      <dgm:spPr/>
      <dgm:t>
        <a:bodyPr/>
        <a:lstStyle/>
        <a:p>
          <a:r>
            <a:rPr lang="en-US" sz="2000">
              <a:latin typeface="DM sans" pitchFamily="2" charset="0"/>
            </a:rPr>
            <a:t>AdaBoost</a:t>
          </a:r>
        </a:p>
      </dgm:t>
    </dgm:pt>
    <dgm:pt modelId="{B0F45B3E-9FA8-473A-BD63-76305B0E5638}" type="parTrans" cxnId="{5F2A47C5-ADF4-44EC-9C3F-0D63F6111C30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C842924C-EF79-4744-B650-1C486721A415}" type="sibTrans" cxnId="{5F2A47C5-ADF4-44EC-9C3F-0D63F6111C30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9E54E464-BAE0-436B-BE4C-3DA4EAB5A7C6}">
      <dgm:prSet custT="1"/>
      <dgm:spPr/>
      <dgm:t>
        <a:bodyPr/>
        <a:lstStyle/>
        <a:p>
          <a:r>
            <a:rPr lang="en-US" sz="2000">
              <a:latin typeface="DM sans" pitchFamily="2" charset="0"/>
            </a:rPr>
            <a:t>Gradient Boosting Machines (GBM)</a:t>
          </a:r>
        </a:p>
      </dgm:t>
    </dgm:pt>
    <dgm:pt modelId="{AFE6C6AC-398E-4BA5-AB12-3405B1406A8B}" type="parTrans" cxnId="{848D6283-F376-424B-BE43-C10AAAF07889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0584DBA2-29F5-4AC6-AC36-9DB71191A819}" type="sibTrans" cxnId="{848D6283-F376-424B-BE43-C10AAAF07889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F6779A81-FF12-4D79-8739-7CDFAAFCD910}">
      <dgm:prSet custT="1"/>
      <dgm:spPr/>
      <dgm:t>
        <a:bodyPr/>
        <a:lstStyle/>
        <a:p>
          <a:r>
            <a:rPr lang="en-US" sz="2000">
              <a:latin typeface="DM sans" pitchFamily="2" charset="0"/>
            </a:rPr>
            <a:t>XGBoost, LightGBM, CatBoost</a:t>
          </a:r>
        </a:p>
      </dgm:t>
    </dgm:pt>
    <dgm:pt modelId="{DDCCB1F5-D01B-4416-904F-F9D198652614}" type="parTrans" cxnId="{481EBCE6-75A8-4930-8E55-7C74AD485D8C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62E0B133-A954-4F44-A6EA-B56583CF2684}" type="sibTrans" cxnId="{481EBCE6-75A8-4930-8E55-7C74AD485D8C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961E0CDB-52DA-445C-A459-1EB5DF43A38A}" type="pres">
      <dgm:prSet presAssocID="{03BABCDE-996D-42FA-B6A4-6555BF921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33B688-0B12-4701-B63C-889C4C948602}" type="pres">
      <dgm:prSet presAssocID="{3E4779D3-E772-4CA4-B494-186F51FC2EA0}" presName="hierRoot1" presStyleCnt="0"/>
      <dgm:spPr/>
    </dgm:pt>
    <dgm:pt modelId="{21F1BF53-31A6-4678-9B2B-E06F49039E24}" type="pres">
      <dgm:prSet presAssocID="{3E4779D3-E772-4CA4-B494-186F51FC2EA0}" presName="composite" presStyleCnt="0"/>
      <dgm:spPr/>
    </dgm:pt>
    <dgm:pt modelId="{1F74A52D-FD93-4662-9BE4-F527ACDFADAC}" type="pres">
      <dgm:prSet presAssocID="{3E4779D3-E772-4CA4-B494-186F51FC2EA0}" presName="background" presStyleLbl="node0" presStyleIdx="0" presStyleCnt="3"/>
      <dgm:spPr/>
    </dgm:pt>
    <dgm:pt modelId="{DD3ED9EF-C02F-4C59-831D-763F6AF401F5}" type="pres">
      <dgm:prSet presAssocID="{3E4779D3-E772-4CA4-B494-186F51FC2EA0}" presName="text" presStyleLbl="fgAcc0" presStyleIdx="0" presStyleCnt="3">
        <dgm:presLayoutVars>
          <dgm:chPref val="3"/>
        </dgm:presLayoutVars>
      </dgm:prSet>
      <dgm:spPr/>
    </dgm:pt>
    <dgm:pt modelId="{834F6051-5D6D-42F3-8FE0-2F97297413C6}" type="pres">
      <dgm:prSet presAssocID="{3E4779D3-E772-4CA4-B494-186F51FC2EA0}" presName="hierChild2" presStyleCnt="0"/>
      <dgm:spPr/>
    </dgm:pt>
    <dgm:pt modelId="{B3A1FEE8-4BFA-4AB3-A90D-EF5F2408E037}" type="pres">
      <dgm:prSet presAssocID="{9E54E464-BAE0-436B-BE4C-3DA4EAB5A7C6}" presName="hierRoot1" presStyleCnt="0"/>
      <dgm:spPr/>
    </dgm:pt>
    <dgm:pt modelId="{ED3A420D-B3D7-45AF-9BF6-0A2F9CB27DF5}" type="pres">
      <dgm:prSet presAssocID="{9E54E464-BAE0-436B-BE4C-3DA4EAB5A7C6}" presName="composite" presStyleCnt="0"/>
      <dgm:spPr/>
    </dgm:pt>
    <dgm:pt modelId="{892E9061-3C74-4F55-9962-FF974F2B4E5C}" type="pres">
      <dgm:prSet presAssocID="{9E54E464-BAE0-436B-BE4C-3DA4EAB5A7C6}" presName="background" presStyleLbl="node0" presStyleIdx="1" presStyleCnt="3"/>
      <dgm:spPr/>
    </dgm:pt>
    <dgm:pt modelId="{69B56D9D-299B-4489-B988-927A8C78DED2}" type="pres">
      <dgm:prSet presAssocID="{9E54E464-BAE0-436B-BE4C-3DA4EAB5A7C6}" presName="text" presStyleLbl="fgAcc0" presStyleIdx="1" presStyleCnt="3">
        <dgm:presLayoutVars>
          <dgm:chPref val="3"/>
        </dgm:presLayoutVars>
      </dgm:prSet>
      <dgm:spPr/>
    </dgm:pt>
    <dgm:pt modelId="{0A688C00-DD9E-44D9-971F-88066020FFCB}" type="pres">
      <dgm:prSet presAssocID="{9E54E464-BAE0-436B-BE4C-3DA4EAB5A7C6}" presName="hierChild2" presStyleCnt="0"/>
      <dgm:spPr/>
    </dgm:pt>
    <dgm:pt modelId="{FCC35D61-DEC2-4F23-BA7D-CD5331276AE3}" type="pres">
      <dgm:prSet presAssocID="{F6779A81-FF12-4D79-8739-7CDFAAFCD910}" presName="hierRoot1" presStyleCnt="0"/>
      <dgm:spPr/>
    </dgm:pt>
    <dgm:pt modelId="{15BD9865-61F5-41AB-924D-367448A527E8}" type="pres">
      <dgm:prSet presAssocID="{F6779A81-FF12-4D79-8739-7CDFAAFCD910}" presName="composite" presStyleCnt="0"/>
      <dgm:spPr/>
    </dgm:pt>
    <dgm:pt modelId="{D12C8E33-0922-4CC0-8F87-D6C947E344AB}" type="pres">
      <dgm:prSet presAssocID="{F6779A81-FF12-4D79-8739-7CDFAAFCD910}" presName="background" presStyleLbl="node0" presStyleIdx="2" presStyleCnt="3"/>
      <dgm:spPr/>
    </dgm:pt>
    <dgm:pt modelId="{289E0194-4F3B-4988-B360-A524D7D03FD2}" type="pres">
      <dgm:prSet presAssocID="{F6779A81-FF12-4D79-8739-7CDFAAFCD910}" presName="text" presStyleLbl="fgAcc0" presStyleIdx="2" presStyleCnt="3">
        <dgm:presLayoutVars>
          <dgm:chPref val="3"/>
        </dgm:presLayoutVars>
      </dgm:prSet>
      <dgm:spPr/>
    </dgm:pt>
    <dgm:pt modelId="{93698148-FEFF-44BE-9EFA-70367E70EC05}" type="pres">
      <dgm:prSet presAssocID="{F6779A81-FF12-4D79-8739-7CDFAAFCD910}" presName="hierChild2" presStyleCnt="0"/>
      <dgm:spPr/>
    </dgm:pt>
  </dgm:ptLst>
  <dgm:cxnLst>
    <dgm:cxn modelId="{2368E127-9512-41FE-B6F8-E2FE45BAD4C1}" type="presOf" srcId="{03BABCDE-996D-42FA-B6A4-6555BF92125C}" destId="{961E0CDB-52DA-445C-A459-1EB5DF43A38A}" srcOrd="0" destOrd="0" presId="urn:microsoft.com/office/officeart/2005/8/layout/hierarchy1"/>
    <dgm:cxn modelId="{861E577D-92DE-4DA4-AB4A-6511C364B3F5}" type="presOf" srcId="{3E4779D3-E772-4CA4-B494-186F51FC2EA0}" destId="{DD3ED9EF-C02F-4C59-831D-763F6AF401F5}" srcOrd="0" destOrd="0" presId="urn:microsoft.com/office/officeart/2005/8/layout/hierarchy1"/>
    <dgm:cxn modelId="{848D6283-F376-424B-BE43-C10AAAF07889}" srcId="{03BABCDE-996D-42FA-B6A4-6555BF92125C}" destId="{9E54E464-BAE0-436B-BE4C-3DA4EAB5A7C6}" srcOrd="1" destOrd="0" parTransId="{AFE6C6AC-398E-4BA5-AB12-3405B1406A8B}" sibTransId="{0584DBA2-29F5-4AC6-AC36-9DB71191A819}"/>
    <dgm:cxn modelId="{8D927894-1530-4021-BA92-51AAB6861A25}" type="presOf" srcId="{F6779A81-FF12-4D79-8739-7CDFAAFCD910}" destId="{289E0194-4F3B-4988-B360-A524D7D03FD2}" srcOrd="0" destOrd="0" presId="urn:microsoft.com/office/officeart/2005/8/layout/hierarchy1"/>
    <dgm:cxn modelId="{599DF1C2-C31B-46C9-B3B1-E38A067BC041}" type="presOf" srcId="{9E54E464-BAE0-436B-BE4C-3DA4EAB5A7C6}" destId="{69B56D9D-299B-4489-B988-927A8C78DED2}" srcOrd="0" destOrd="0" presId="urn:microsoft.com/office/officeart/2005/8/layout/hierarchy1"/>
    <dgm:cxn modelId="{5F2A47C5-ADF4-44EC-9C3F-0D63F6111C30}" srcId="{03BABCDE-996D-42FA-B6A4-6555BF92125C}" destId="{3E4779D3-E772-4CA4-B494-186F51FC2EA0}" srcOrd="0" destOrd="0" parTransId="{B0F45B3E-9FA8-473A-BD63-76305B0E5638}" sibTransId="{C842924C-EF79-4744-B650-1C486721A415}"/>
    <dgm:cxn modelId="{481EBCE6-75A8-4930-8E55-7C74AD485D8C}" srcId="{03BABCDE-996D-42FA-B6A4-6555BF92125C}" destId="{F6779A81-FF12-4D79-8739-7CDFAAFCD910}" srcOrd="2" destOrd="0" parTransId="{DDCCB1F5-D01B-4416-904F-F9D198652614}" sibTransId="{62E0B133-A954-4F44-A6EA-B56583CF2684}"/>
    <dgm:cxn modelId="{467384C1-B0D1-491D-B945-5D8C3FE7AC6F}" type="presParOf" srcId="{961E0CDB-52DA-445C-A459-1EB5DF43A38A}" destId="{AF33B688-0B12-4701-B63C-889C4C948602}" srcOrd="0" destOrd="0" presId="urn:microsoft.com/office/officeart/2005/8/layout/hierarchy1"/>
    <dgm:cxn modelId="{054B0E8A-5AE2-4714-A62B-6E22CE894828}" type="presParOf" srcId="{AF33B688-0B12-4701-B63C-889C4C948602}" destId="{21F1BF53-31A6-4678-9B2B-E06F49039E24}" srcOrd="0" destOrd="0" presId="urn:microsoft.com/office/officeart/2005/8/layout/hierarchy1"/>
    <dgm:cxn modelId="{375E3D10-CE1F-4790-AD91-9ACACCDA258D}" type="presParOf" srcId="{21F1BF53-31A6-4678-9B2B-E06F49039E24}" destId="{1F74A52D-FD93-4662-9BE4-F527ACDFADAC}" srcOrd="0" destOrd="0" presId="urn:microsoft.com/office/officeart/2005/8/layout/hierarchy1"/>
    <dgm:cxn modelId="{B02F5EEC-E6A5-4BAB-A1DB-B46BA22D61CB}" type="presParOf" srcId="{21F1BF53-31A6-4678-9B2B-E06F49039E24}" destId="{DD3ED9EF-C02F-4C59-831D-763F6AF401F5}" srcOrd="1" destOrd="0" presId="urn:microsoft.com/office/officeart/2005/8/layout/hierarchy1"/>
    <dgm:cxn modelId="{6F9337C7-FC5B-4396-8F66-21F0276AD090}" type="presParOf" srcId="{AF33B688-0B12-4701-B63C-889C4C948602}" destId="{834F6051-5D6D-42F3-8FE0-2F97297413C6}" srcOrd="1" destOrd="0" presId="urn:microsoft.com/office/officeart/2005/8/layout/hierarchy1"/>
    <dgm:cxn modelId="{7096DBD3-4F85-416B-B16F-FECE6E2FE944}" type="presParOf" srcId="{961E0CDB-52DA-445C-A459-1EB5DF43A38A}" destId="{B3A1FEE8-4BFA-4AB3-A90D-EF5F2408E037}" srcOrd="1" destOrd="0" presId="urn:microsoft.com/office/officeart/2005/8/layout/hierarchy1"/>
    <dgm:cxn modelId="{2B6E2DFC-3BF7-42D8-9F3D-CBA93FBDC549}" type="presParOf" srcId="{B3A1FEE8-4BFA-4AB3-A90D-EF5F2408E037}" destId="{ED3A420D-B3D7-45AF-9BF6-0A2F9CB27DF5}" srcOrd="0" destOrd="0" presId="urn:microsoft.com/office/officeart/2005/8/layout/hierarchy1"/>
    <dgm:cxn modelId="{DCC85D67-FD88-4C96-B3DE-FD78F9EF8D19}" type="presParOf" srcId="{ED3A420D-B3D7-45AF-9BF6-0A2F9CB27DF5}" destId="{892E9061-3C74-4F55-9962-FF974F2B4E5C}" srcOrd="0" destOrd="0" presId="urn:microsoft.com/office/officeart/2005/8/layout/hierarchy1"/>
    <dgm:cxn modelId="{1DAE5D94-7E17-448D-8E13-3FDF4CEB269D}" type="presParOf" srcId="{ED3A420D-B3D7-45AF-9BF6-0A2F9CB27DF5}" destId="{69B56D9D-299B-4489-B988-927A8C78DED2}" srcOrd="1" destOrd="0" presId="urn:microsoft.com/office/officeart/2005/8/layout/hierarchy1"/>
    <dgm:cxn modelId="{912F3817-697A-442C-9020-C02269380C96}" type="presParOf" srcId="{B3A1FEE8-4BFA-4AB3-A90D-EF5F2408E037}" destId="{0A688C00-DD9E-44D9-971F-88066020FFCB}" srcOrd="1" destOrd="0" presId="urn:microsoft.com/office/officeart/2005/8/layout/hierarchy1"/>
    <dgm:cxn modelId="{14CBE437-A051-4D2B-AD3C-C64C378BA597}" type="presParOf" srcId="{961E0CDB-52DA-445C-A459-1EB5DF43A38A}" destId="{FCC35D61-DEC2-4F23-BA7D-CD5331276AE3}" srcOrd="2" destOrd="0" presId="urn:microsoft.com/office/officeart/2005/8/layout/hierarchy1"/>
    <dgm:cxn modelId="{47386B82-A5F7-4C37-BC96-046C7075C48F}" type="presParOf" srcId="{FCC35D61-DEC2-4F23-BA7D-CD5331276AE3}" destId="{15BD9865-61F5-41AB-924D-367448A527E8}" srcOrd="0" destOrd="0" presId="urn:microsoft.com/office/officeart/2005/8/layout/hierarchy1"/>
    <dgm:cxn modelId="{09009646-C083-4B1A-861F-E39343791A98}" type="presParOf" srcId="{15BD9865-61F5-41AB-924D-367448A527E8}" destId="{D12C8E33-0922-4CC0-8F87-D6C947E344AB}" srcOrd="0" destOrd="0" presId="urn:microsoft.com/office/officeart/2005/8/layout/hierarchy1"/>
    <dgm:cxn modelId="{2CD3D4BB-161E-4D27-80E7-B14EC608DB8E}" type="presParOf" srcId="{15BD9865-61F5-41AB-924D-367448A527E8}" destId="{289E0194-4F3B-4988-B360-A524D7D03FD2}" srcOrd="1" destOrd="0" presId="urn:microsoft.com/office/officeart/2005/8/layout/hierarchy1"/>
    <dgm:cxn modelId="{C9F4BDB2-784D-4FDE-BE98-8D7DFFE1FE1F}" type="presParOf" srcId="{FCC35D61-DEC2-4F23-BA7D-CD5331276AE3}" destId="{93698148-FEFF-44BE-9EFA-70367E70EC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6C438F-77BA-43FC-91EB-B39CEE00B17B}" type="doc">
      <dgm:prSet loTypeId="urn:microsoft.com/office/officeart/2016/7/layout/VerticalSolidActionList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9167A32-F26E-4486-88FA-82FF6D68D691}">
      <dgm:prSet custT="1"/>
      <dgm:spPr/>
      <dgm:t>
        <a:bodyPr/>
        <a:lstStyle/>
        <a:p>
          <a:r>
            <a:rPr lang="en-US" sz="2400">
              <a:latin typeface="DM sans" pitchFamily="2" charset="0"/>
            </a:rPr>
            <a:t>Build</a:t>
          </a:r>
        </a:p>
      </dgm:t>
    </dgm:pt>
    <dgm:pt modelId="{1EEFA8E1-7A9F-4F3E-B1EC-58CAB12E719D}" type="parTrans" cxnId="{CE27AF03-1849-4805-84B2-6435370421ED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C84EB15F-BF93-40ED-9DF7-3A80A3EA9BEA}" type="sibTrans" cxnId="{CE27AF03-1849-4805-84B2-6435370421ED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06A25905-59B5-4DAD-9906-1A6D1C9B8284}">
      <dgm:prSet custT="1"/>
      <dgm:spPr/>
      <dgm:t>
        <a:bodyPr/>
        <a:lstStyle/>
        <a:p>
          <a:r>
            <a:rPr lang="en-US" sz="1800">
              <a:latin typeface="DM sans" pitchFamily="2" charset="0"/>
            </a:rPr>
            <a:t>Build an initial weak model.</a:t>
          </a:r>
        </a:p>
      </dgm:t>
    </dgm:pt>
    <dgm:pt modelId="{A6EFAF81-E065-4FCD-B89A-5DCF2C2014F3}" type="parTrans" cxnId="{F4F3A43C-11BC-462A-88FE-963244EEB3CF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59CFEDD4-74FE-4E94-81BB-02CB37631FA7}" type="sibTrans" cxnId="{F4F3A43C-11BC-462A-88FE-963244EEB3CF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0DC672F4-2E7A-4699-93E4-E0CA8544C23E}">
      <dgm:prSet custT="1"/>
      <dgm:spPr/>
      <dgm:t>
        <a:bodyPr/>
        <a:lstStyle/>
        <a:p>
          <a:r>
            <a:rPr lang="en-US" sz="2400">
              <a:latin typeface="DM sans" pitchFamily="2" charset="0"/>
            </a:rPr>
            <a:t>Focus on</a:t>
          </a:r>
        </a:p>
      </dgm:t>
    </dgm:pt>
    <dgm:pt modelId="{3D49EAD6-50C8-4FF9-9E6B-E3FA50B8D46D}" type="parTrans" cxnId="{460841C9-889E-4879-B752-914DE23FC78F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11F3B070-72F3-4908-B8D8-D417E85C4815}" type="sibTrans" cxnId="{460841C9-889E-4879-B752-914DE23FC78F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C7724C68-8AA1-4590-8B7C-71820A80520D}">
      <dgm:prSet custT="1"/>
      <dgm:spPr/>
      <dgm:t>
        <a:bodyPr/>
        <a:lstStyle/>
        <a:p>
          <a:r>
            <a:rPr lang="en-US" sz="1800">
              <a:latin typeface="DM sans" pitchFamily="2" charset="0"/>
            </a:rPr>
            <a:t>Focus on misclassified samples (adjust weights).</a:t>
          </a:r>
        </a:p>
      </dgm:t>
    </dgm:pt>
    <dgm:pt modelId="{262F4735-8E7E-48EF-8BEA-048E369F007F}" type="parTrans" cxnId="{ED3E6F13-C753-442E-BD78-769262B2986B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120CC398-E12D-437E-8100-87C94B169045}" type="sibTrans" cxnId="{ED3E6F13-C753-442E-BD78-769262B2986B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0A13A0CB-D5A5-4C6D-AA27-5AB887F21BB6}">
      <dgm:prSet custT="1"/>
      <dgm:spPr/>
      <dgm:t>
        <a:bodyPr/>
        <a:lstStyle/>
        <a:p>
          <a:r>
            <a:rPr lang="en-US" sz="2400">
              <a:latin typeface="DM sans" pitchFamily="2" charset="0"/>
            </a:rPr>
            <a:t>Combine</a:t>
          </a:r>
        </a:p>
      </dgm:t>
    </dgm:pt>
    <dgm:pt modelId="{39EC9A71-617E-4109-8C89-C8008240D0EE}" type="parTrans" cxnId="{591D9852-E997-4F62-A873-DB49D82BB67D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47F831D6-1341-4B02-B2C4-86D0DE5968AF}" type="sibTrans" cxnId="{591D9852-E997-4F62-A873-DB49D82BB67D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069841C2-EFF6-47B8-A91F-EFACEC2B63BE}">
      <dgm:prSet custT="1"/>
      <dgm:spPr/>
      <dgm:t>
        <a:bodyPr/>
        <a:lstStyle/>
        <a:p>
          <a:r>
            <a:rPr lang="en-US" sz="1800">
              <a:latin typeface="DM sans" pitchFamily="2" charset="0"/>
            </a:rPr>
            <a:t>Combine weak models to create a strong model. </a:t>
          </a:r>
        </a:p>
      </dgm:t>
    </dgm:pt>
    <dgm:pt modelId="{C08D0857-536A-4C5B-BBC8-4386CB811B37}" type="parTrans" cxnId="{50BE3243-ADC8-40E3-B3EC-1751E53A3E0F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82D80517-95EC-4487-B22B-AF5CEC09A5F1}" type="sibTrans" cxnId="{50BE3243-ADC8-40E3-B3EC-1751E53A3E0F}">
      <dgm:prSet/>
      <dgm:spPr/>
      <dgm:t>
        <a:bodyPr/>
        <a:lstStyle/>
        <a:p>
          <a:endParaRPr lang="en-US" sz="1600">
            <a:latin typeface="DM sans" pitchFamily="2" charset="0"/>
          </a:endParaRPr>
        </a:p>
      </dgm:t>
    </dgm:pt>
    <dgm:pt modelId="{5F99015F-C467-45C4-9EB1-152ED5AA0ED1}" type="pres">
      <dgm:prSet presAssocID="{DF6C438F-77BA-43FC-91EB-B39CEE00B17B}" presName="Name0" presStyleCnt="0">
        <dgm:presLayoutVars>
          <dgm:dir/>
          <dgm:animLvl val="lvl"/>
          <dgm:resizeHandles val="exact"/>
        </dgm:presLayoutVars>
      </dgm:prSet>
      <dgm:spPr/>
    </dgm:pt>
    <dgm:pt modelId="{BE0E84DB-EEC5-4EA6-BDB7-3C93D36E66D8}" type="pres">
      <dgm:prSet presAssocID="{79167A32-F26E-4486-88FA-82FF6D68D691}" presName="linNode" presStyleCnt="0"/>
      <dgm:spPr/>
    </dgm:pt>
    <dgm:pt modelId="{785A5620-9811-408C-91B7-24A8539A748F}" type="pres">
      <dgm:prSet presAssocID="{79167A32-F26E-4486-88FA-82FF6D68D69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1531780-37A3-4A3A-9A4F-1C96E30A2DCA}" type="pres">
      <dgm:prSet presAssocID="{79167A32-F26E-4486-88FA-82FF6D68D691}" presName="descendantText" presStyleLbl="alignAccFollowNode1" presStyleIdx="0" presStyleCnt="3">
        <dgm:presLayoutVars>
          <dgm:bulletEnabled/>
        </dgm:presLayoutVars>
      </dgm:prSet>
      <dgm:spPr/>
    </dgm:pt>
    <dgm:pt modelId="{5AAFA7B5-62C1-4D7C-9BB3-2558CF2DE1D2}" type="pres">
      <dgm:prSet presAssocID="{C84EB15F-BF93-40ED-9DF7-3A80A3EA9BEA}" presName="sp" presStyleCnt="0"/>
      <dgm:spPr/>
    </dgm:pt>
    <dgm:pt modelId="{4DDA529A-7F2D-4036-BC06-F862CD22EB36}" type="pres">
      <dgm:prSet presAssocID="{0DC672F4-2E7A-4699-93E4-E0CA8544C23E}" presName="linNode" presStyleCnt="0"/>
      <dgm:spPr/>
    </dgm:pt>
    <dgm:pt modelId="{A8F4306B-202E-4599-9D18-385E15FB4115}" type="pres">
      <dgm:prSet presAssocID="{0DC672F4-2E7A-4699-93E4-E0CA8544C23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37D9B7E-8608-45A1-9A02-0782F257F7CD}" type="pres">
      <dgm:prSet presAssocID="{0DC672F4-2E7A-4699-93E4-E0CA8544C23E}" presName="descendantText" presStyleLbl="alignAccFollowNode1" presStyleIdx="1" presStyleCnt="3">
        <dgm:presLayoutVars>
          <dgm:bulletEnabled/>
        </dgm:presLayoutVars>
      </dgm:prSet>
      <dgm:spPr/>
    </dgm:pt>
    <dgm:pt modelId="{CF794068-F8EF-4D1D-8B27-A78BF58DB241}" type="pres">
      <dgm:prSet presAssocID="{11F3B070-72F3-4908-B8D8-D417E85C4815}" presName="sp" presStyleCnt="0"/>
      <dgm:spPr/>
    </dgm:pt>
    <dgm:pt modelId="{48418598-E084-446A-86EA-76547FD0BA44}" type="pres">
      <dgm:prSet presAssocID="{0A13A0CB-D5A5-4C6D-AA27-5AB887F21BB6}" presName="linNode" presStyleCnt="0"/>
      <dgm:spPr/>
    </dgm:pt>
    <dgm:pt modelId="{C0A42CE9-152F-4E28-B335-F5DB4F96CDEE}" type="pres">
      <dgm:prSet presAssocID="{0A13A0CB-D5A5-4C6D-AA27-5AB887F21BB6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62B3F33-DA46-4FFB-8D8E-6A852A1A6810}" type="pres">
      <dgm:prSet presAssocID="{0A13A0CB-D5A5-4C6D-AA27-5AB887F21BB6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E27AF03-1849-4805-84B2-6435370421ED}" srcId="{DF6C438F-77BA-43FC-91EB-B39CEE00B17B}" destId="{79167A32-F26E-4486-88FA-82FF6D68D691}" srcOrd="0" destOrd="0" parTransId="{1EEFA8E1-7A9F-4F3E-B1EC-58CAB12E719D}" sibTransId="{C84EB15F-BF93-40ED-9DF7-3A80A3EA9BEA}"/>
    <dgm:cxn modelId="{ED3E6F13-C753-442E-BD78-769262B2986B}" srcId="{0DC672F4-2E7A-4699-93E4-E0CA8544C23E}" destId="{C7724C68-8AA1-4590-8B7C-71820A80520D}" srcOrd="0" destOrd="0" parTransId="{262F4735-8E7E-48EF-8BEA-048E369F007F}" sibTransId="{120CC398-E12D-437E-8100-87C94B169045}"/>
    <dgm:cxn modelId="{309D0B25-4383-4366-A83C-C07740FE6E9C}" type="presOf" srcId="{79167A32-F26E-4486-88FA-82FF6D68D691}" destId="{785A5620-9811-408C-91B7-24A8539A748F}" srcOrd="0" destOrd="0" presId="urn:microsoft.com/office/officeart/2016/7/layout/VerticalSolidActionList"/>
    <dgm:cxn modelId="{5CCFDC38-E97F-4957-904D-64507FC44C45}" type="presOf" srcId="{DF6C438F-77BA-43FC-91EB-B39CEE00B17B}" destId="{5F99015F-C467-45C4-9EB1-152ED5AA0ED1}" srcOrd="0" destOrd="0" presId="urn:microsoft.com/office/officeart/2016/7/layout/VerticalSolidActionList"/>
    <dgm:cxn modelId="{F4F3A43C-11BC-462A-88FE-963244EEB3CF}" srcId="{79167A32-F26E-4486-88FA-82FF6D68D691}" destId="{06A25905-59B5-4DAD-9906-1A6D1C9B8284}" srcOrd="0" destOrd="0" parTransId="{A6EFAF81-E065-4FCD-B89A-5DCF2C2014F3}" sibTransId="{59CFEDD4-74FE-4E94-81BB-02CB37631FA7}"/>
    <dgm:cxn modelId="{50BE3243-ADC8-40E3-B3EC-1751E53A3E0F}" srcId="{0A13A0CB-D5A5-4C6D-AA27-5AB887F21BB6}" destId="{069841C2-EFF6-47B8-A91F-EFACEC2B63BE}" srcOrd="0" destOrd="0" parTransId="{C08D0857-536A-4C5B-BBC8-4386CB811B37}" sibTransId="{82D80517-95EC-4487-B22B-AF5CEC09A5F1}"/>
    <dgm:cxn modelId="{591D9852-E997-4F62-A873-DB49D82BB67D}" srcId="{DF6C438F-77BA-43FC-91EB-B39CEE00B17B}" destId="{0A13A0CB-D5A5-4C6D-AA27-5AB887F21BB6}" srcOrd="2" destOrd="0" parTransId="{39EC9A71-617E-4109-8C89-C8008240D0EE}" sibTransId="{47F831D6-1341-4B02-B2C4-86D0DE5968AF}"/>
    <dgm:cxn modelId="{68E67FB2-BBDC-4A0E-9B15-3BAAF1985114}" type="presOf" srcId="{069841C2-EFF6-47B8-A91F-EFACEC2B63BE}" destId="{B62B3F33-DA46-4FFB-8D8E-6A852A1A6810}" srcOrd="0" destOrd="0" presId="urn:microsoft.com/office/officeart/2016/7/layout/VerticalSolidActionList"/>
    <dgm:cxn modelId="{460841C9-889E-4879-B752-914DE23FC78F}" srcId="{DF6C438F-77BA-43FC-91EB-B39CEE00B17B}" destId="{0DC672F4-2E7A-4699-93E4-E0CA8544C23E}" srcOrd="1" destOrd="0" parTransId="{3D49EAD6-50C8-4FF9-9E6B-E3FA50B8D46D}" sibTransId="{11F3B070-72F3-4908-B8D8-D417E85C4815}"/>
    <dgm:cxn modelId="{9095DCC9-75BF-440A-B00D-1A36EC3B159E}" type="presOf" srcId="{0A13A0CB-D5A5-4C6D-AA27-5AB887F21BB6}" destId="{C0A42CE9-152F-4E28-B335-F5DB4F96CDEE}" srcOrd="0" destOrd="0" presId="urn:microsoft.com/office/officeart/2016/7/layout/VerticalSolidActionList"/>
    <dgm:cxn modelId="{9FCD91D0-53FE-4CA2-99EC-0471B43DB844}" type="presOf" srcId="{06A25905-59B5-4DAD-9906-1A6D1C9B8284}" destId="{91531780-37A3-4A3A-9A4F-1C96E30A2DCA}" srcOrd="0" destOrd="0" presId="urn:microsoft.com/office/officeart/2016/7/layout/VerticalSolidActionList"/>
    <dgm:cxn modelId="{46D1F5EF-0693-438B-A710-A387DFE8E705}" type="presOf" srcId="{0DC672F4-2E7A-4699-93E4-E0CA8544C23E}" destId="{A8F4306B-202E-4599-9D18-385E15FB4115}" srcOrd="0" destOrd="0" presId="urn:microsoft.com/office/officeart/2016/7/layout/VerticalSolidActionList"/>
    <dgm:cxn modelId="{0619B2FD-9C9F-4309-9440-1237B7AA4D55}" type="presOf" srcId="{C7724C68-8AA1-4590-8B7C-71820A80520D}" destId="{737D9B7E-8608-45A1-9A02-0782F257F7CD}" srcOrd="0" destOrd="0" presId="urn:microsoft.com/office/officeart/2016/7/layout/VerticalSolidActionList"/>
    <dgm:cxn modelId="{A6AD1742-DF61-48D6-8F2F-DA5A3A7A3ED3}" type="presParOf" srcId="{5F99015F-C467-45C4-9EB1-152ED5AA0ED1}" destId="{BE0E84DB-EEC5-4EA6-BDB7-3C93D36E66D8}" srcOrd="0" destOrd="0" presId="urn:microsoft.com/office/officeart/2016/7/layout/VerticalSolidActionList"/>
    <dgm:cxn modelId="{508F3D0B-8369-44B2-B472-BB37BD6C994D}" type="presParOf" srcId="{BE0E84DB-EEC5-4EA6-BDB7-3C93D36E66D8}" destId="{785A5620-9811-408C-91B7-24A8539A748F}" srcOrd="0" destOrd="0" presId="urn:microsoft.com/office/officeart/2016/7/layout/VerticalSolidActionList"/>
    <dgm:cxn modelId="{8F0D00F4-499E-4C78-81A6-113C7824D7EA}" type="presParOf" srcId="{BE0E84DB-EEC5-4EA6-BDB7-3C93D36E66D8}" destId="{91531780-37A3-4A3A-9A4F-1C96E30A2DCA}" srcOrd="1" destOrd="0" presId="urn:microsoft.com/office/officeart/2016/7/layout/VerticalSolidActionList"/>
    <dgm:cxn modelId="{DBCA0CC3-0A51-4EB4-B5D9-A967FC1A3B3A}" type="presParOf" srcId="{5F99015F-C467-45C4-9EB1-152ED5AA0ED1}" destId="{5AAFA7B5-62C1-4D7C-9BB3-2558CF2DE1D2}" srcOrd="1" destOrd="0" presId="urn:microsoft.com/office/officeart/2016/7/layout/VerticalSolidActionList"/>
    <dgm:cxn modelId="{B8596EFB-B4EF-42E7-933C-54AFF04793F2}" type="presParOf" srcId="{5F99015F-C467-45C4-9EB1-152ED5AA0ED1}" destId="{4DDA529A-7F2D-4036-BC06-F862CD22EB36}" srcOrd="2" destOrd="0" presId="urn:microsoft.com/office/officeart/2016/7/layout/VerticalSolidActionList"/>
    <dgm:cxn modelId="{18F54D63-8EF3-4E20-8874-8DB34F9C2800}" type="presParOf" srcId="{4DDA529A-7F2D-4036-BC06-F862CD22EB36}" destId="{A8F4306B-202E-4599-9D18-385E15FB4115}" srcOrd="0" destOrd="0" presId="urn:microsoft.com/office/officeart/2016/7/layout/VerticalSolidActionList"/>
    <dgm:cxn modelId="{289F789F-8E2B-42CE-821B-E1B43D40C277}" type="presParOf" srcId="{4DDA529A-7F2D-4036-BC06-F862CD22EB36}" destId="{737D9B7E-8608-45A1-9A02-0782F257F7CD}" srcOrd="1" destOrd="0" presId="urn:microsoft.com/office/officeart/2016/7/layout/VerticalSolidActionList"/>
    <dgm:cxn modelId="{491B1433-666E-4CBF-9BD5-B72355975CE9}" type="presParOf" srcId="{5F99015F-C467-45C4-9EB1-152ED5AA0ED1}" destId="{CF794068-F8EF-4D1D-8B27-A78BF58DB241}" srcOrd="3" destOrd="0" presId="urn:microsoft.com/office/officeart/2016/7/layout/VerticalSolidActionList"/>
    <dgm:cxn modelId="{FC3D86F1-45EA-4F86-B331-7A39E41239ED}" type="presParOf" srcId="{5F99015F-C467-45C4-9EB1-152ED5AA0ED1}" destId="{48418598-E084-446A-86EA-76547FD0BA44}" srcOrd="4" destOrd="0" presId="urn:microsoft.com/office/officeart/2016/7/layout/VerticalSolidActionList"/>
    <dgm:cxn modelId="{3902E33C-6C0E-4235-B750-EA2FEB2B8A44}" type="presParOf" srcId="{48418598-E084-446A-86EA-76547FD0BA44}" destId="{C0A42CE9-152F-4E28-B335-F5DB4F96CDEE}" srcOrd="0" destOrd="0" presId="urn:microsoft.com/office/officeart/2016/7/layout/VerticalSolidActionList"/>
    <dgm:cxn modelId="{B9534A97-1785-49CD-95A8-A72D8D4D3960}" type="presParOf" srcId="{48418598-E084-446A-86EA-76547FD0BA44}" destId="{B62B3F33-DA46-4FFB-8D8E-6A852A1A681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3C8FAD-C300-485D-B438-242FFC2237E7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84178AC7-BA5C-4B51-8A6B-6C266C39215E}">
      <dgm:prSet/>
      <dgm:spPr/>
      <dgm:t>
        <a:bodyPr/>
        <a:lstStyle/>
        <a:p>
          <a:r>
            <a:rPr lang="en-US" b="1" i="0" baseline="0"/>
            <a:t>Advantages:</a:t>
          </a:r>
          <a:endParaRPr lang="en-US"/>
        </a:p>
      </dgm:t>
    </dgm:pt>
    <dgm:pt modelId="{BD2A0F1B-5CB5-461E-B328-4A74AE85AE73}" type="parTrans" cxnId="{39012A3F-429D-4786-8119-329F792CE78B}">
      <dgm:prSet/>
      <dgm:spPr/>
      <dgm:t>
        <a:bodyPr/>
        <a:lstStyle/>
        <a:p>
          <a:endParaRPr lang="en-US"/>
        </a:p>
      </dgm:t>
    </dgm:pt>
    <dgm:pt modelId="{D394257D-B31E-402E-8961-6798AFE46981}" type="sibTrans" cxnId="{39012A3F-429D-4786-8119-329F792CE78B}">
      <dgm:prSet/>
      <dgm:spPr/>
      <dgm:t>
        <a:bodyPr/>
        <a:lstStyle/>
        <a:p>
          <a:endParaRPr lang="en-US"/>
        </a:p>
      </dgm:t>
    </dgm:pt>
    <dgm:pt modelId="{915FFEA6-3077-4101-818E-83AD25356992}">
      <dgm:prSet/>
      <dgm:spPr/>
      <dgm:t>
        <a:bodyPr/>
        <a:lstStyle/>
        <a:p>
          <a:r>
            <a:rPr lang="en-US" b="0" i="0" baseline="0"/>
            <a:t>High accuracy.</a:t>
          </a:r>
          <a:endParaRPr lang="en-US"/>
        </a:p>
      </dgm:t>
    </dgm:pt>
    <dgm:pt modelId="{7A2578A0-A784-45FE-8D8C-397DAA04A88B}" type="parTrans" cxnId="{AACA912E-652E-4C45-874C-2CDCC55DBB4C}">
      <dgm:prSet/>
      <dgm:spPr/>
      <dgm:t>
        <a:bodyPr/>
        <a:lstStyle/>
        <a:p>
          <a:endParaRPr lang="en-US"/>
        </a:p>
      </dgm:t>
    </dgm:pt>
    <dgm:pt modelId="{F7B65B8E-2E85-4E53-BD07-94590A420461}" type="sibTrans" cxnId="{AACA912E-652E-4C45-874C-2CDCC55DBB4C}">
      <dgm:prSet/>
      <dgm:spPr/>
      <dgm:t>
        <a:bodyPr/>
        <a:lstStyle/>
        <a:p>
          <a:endParaRPr lang="en-US"/>
        </a:p>
      </dgm:t>
    </dgm:pt>
    <dgm:pt modelId="{13421A6D-8B32-4186-B542-A87AF805321E}">
      <dgm:prSet/>
      <dgm:spPr/>
      <dgm:t>
        <a:bodyPr/>
        <a:lstStyle/>
        <a:p>
          <a:r>
            <a:rPr lang="en-US" b="0" i="0" baseline="0" dirty="0"/>
            <a:t>Handles complex patterns in data.</a:t>
          </a:r>
          <a:endParaRPr lang="en-US" dirty="0"/>
        </a:p>
      </dgm:t>
    </dgm:pt>
    <dgm:pt modelId="{BA5FC28E-FB78-4FFB-84A6-726A8BF90902}" type="parTrans" cxnId="{33713BA6-4116-45AE-A549-CDEA2625B04D}">
      <dgm:prSet/>
      <dgm:spPr/>
      <dgm:t>
        <a:bodyPr/>
        <a:lstStyle/>
        <a:p>
          <a:endParaRPr lang="en-US"/>
        </a:p>
      </dgm:t>
    </dgm:pt>
    <dgm:pt modelId="{93AE91D6-C403-498C-B49F-A91D9F8CD1FD}" type="sibTrans" cxnId="{33713BA6-4116-45AE-A549-CDEA2625B04D}">
      <dgm:prSet/>
      <dgm:spPr/>
      <dgm:t>
        <a:bodyPr/>
        <a:lstStyle/>
        <a:p>
          <a:endParaRPr lang="en-US"/>
        </a:p>
      </dgm:t>
    </dgm:pt>
    <dgm:pt modelId="{6258934C-6D93-48C9-918D-E50DB2FFBC18}">
      <dgm:prSet/>
      <dgm:spPr/>
      <dgm:t>
        <a:bodyPr/>
        <a:lstStyle/>
        <a:p>
          <a:r>
            <a:rPr lang="en-US" b="1" i="0" baseline="0"/>
            <a:t>Disadvantages:</a:t>
          </a:r>
          <a:endParaRPr lang="en-US"/>
        </a:p>
      </dgm:t>
    </dgm:pt>
    <dgm:pt modelId="{3514502B-E837-407D-B27A-57CBC0676617}" type="parTrans" cxnId="{1EF1A7DB-236A-4F41-A4DA-AA0B1A92B6F9}">
      <dgm:prSet/>
      <dgm:spPr/>
      <dgm:t>
        <a:bodyPr/>
        <a:lstStyle/>
        <a:p>
          <a:endParaRPr lang="en-US"/>
        </a:p>
      </dgm:t>
    </dgm:pt>
    <dgm:pt modelId="{7559A04C-02BD-4DB0-8A9B-4ACFFC43FEC4}" type="sibTrans" cxnId="{1EF1A7DB-236A-4F41-A4DA-AA0B1A92B6F9}">
      <dgm:prSet/>
      <dgm:spPr/>
      <dgm:t>
        <a:bodyPr/>
        <a:lstStyle/>
        <a:p>
          <a:endParaRPr lang="en-US"/>
        </a:p>
      </dgm:t>
    </dgm:pt>
    <dgm:pt modelId="{AA17341E-FC81-4D99-8704-90DD10B70315}">
      <dgm:prSet/>
      <dgm:spPr/>
      <dgm:t>
        <a:bodyPr/>
        <a:lstStyle/>
        <a:p>
          <a:r>
            <a:rPr lang="en-US" b="0" i="0" baseline="0"/>
            <a:t>More prone to overfitting if not tuned well.</a:t>
          </a:r>
          <a:endParaRPr lang="en-US"/>
        </a:p>
      </dgm:t>
    </dgm:pt>
    <dgm:pt modelId="{4A1C3C6E-84E3-4B22-9616-55BC9301FD75}" type="parTrans" cxnId="{BE69BA92-7A0A-44B2-B753-231DEE06E007}">
      <dgm:prSet/>
      <dgm:spPr/>
      <dgm:t>
        <a:bodyPr/>
        <a:lstStyle/>
        <a:p>
          <a:endParaRPr lang="en-US"/>
        </a:p>
      </dgm:t>
    </dgm:pt>
    <dgm:pt modelId="{ECC3E9D7-1341-45CA-B4D1-EFE70D322065}" type="sibTrans" cxnId="{BE69BA92-7A0A-44B2-B753-231DEE06E007}">
      <dgm:prSet/>
      <dgm:spPr/>
      <dgm:t>
        <a:bodyPr/>
        <a:lstStyle/>
        <a:p>
          <a:endParaRPr lang="en-US"/>
        </a:p>
      </dgm:t>
    </dgm:pt>
    <dgm:pt modelId="{41313869-7080-44D4-ACEA-54493D768048}">
      <dgm:prSet/>
      <dgm:spPr/>
      <dgm:t>
        <a:bodyPr/>
        <a:lstStyle/>
        <a:p>
          <a:r>
            <a:rPr lang="en-US" b="0" i="0" baseline="0"/>
            <a:t>Computationally expensive.</a:t>
          </a:r>
          <a:endParaRPr lang="en-US"/>
        </a:p>
      </dgm:t>
    </dgm:pt>
    <dgm:pt modelId="{6165F731-6321-4514-B9F1-4CE165BD6093}" type="parTrans" cxnId="{3A4B3192-82C7-4DF3-B255-517984078C95}">
      <dgm:prSet/>
      <dgm:spPr/>
      <dgm:t>
        <a:bodyPr/>
        <a:lstStyle/>
        <a:p>
          <a:endParaRPr lang="en-US"/>
        </a:p>
      </dgm:t>
    </dgm:pt>
    <dgm:pt modelId="{40C560ED-37DF-428E-A073-5382F1369CD3}" type="sibTrans" cxnId="{3A4B3192-82C7-4DF3-B255-517984078C95}">
      <dgm:prSet/>
      <dgm:spPr/>
      <dgm:t>
        <a:bodyPr/>
        <a:lstStyle/>
        <a:p>
          <a:endParaRPr lang="en-US"/>
        </a:p>
      </dgm:t>
    </dgm:pt>
    <dgm:pt modelId="{1CE547EB-59BB-47B1-BBA8-5271B69F031F}" type="pres">
      <dgm:prSet presAssocID="{433C8FAD-C300-485D-B438-242FFC2237E7}" presName="linear" presStyleCnt="0">
        <dgm:presLayoutVars>
          <dgm:dir/>
          <dgm:animLvl val="lvl"/>
          <dgm:resizeHandles val="exact"/>
        </dgm:presLayoutVars>
      </dgm:prSet>
      <dgm:spPr/>
    </dgm:pt>
    <dgm:pt modelId="{5F5F71CC-D95C-4CFD-B3D6-15437E898631}" type="pres">
      <dgm:prSet presAssocID="{84178AC7-BA5C-4B51-8A6B-6C266C39215E}" presName="parentLin" presStyleCnt="0"/>
      <dgm:spPr/>
    </dgm:pt>
    <dgm:pt modelId="{CB4DE71A-079C-4BD4-BA6C-ECAD0E332179}" type="pres">
      <dgm:prSet presAssocID="{84178AC7-BA5C-4B51-8A6B-6C266C39215E}" presName="parentLeftMargin" presStyleLbl="node1" presStyleIdx="0" presStyleCnt="2"/>
      <dgm:spPr/>
    </dgm:pt>
    <dgm:pt modelId="{3F4462AB-6BA8-4380-83B1-6F9137B609FE}" type="pres">
      <dgm:prSet presAssocID="{84178AC7-BA5C-4B51-8A6B-6C266C3921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A6CAA4-CC95-46ED-B941-3C80046CE990}" type="pres">
      <dgm:prSet presAssocID="{84178AC7-BA5C-4B51-8A6B-6C266C39215E}" presName="negativeSpace" presStyleCnt="0"/>
      <dgm:spPr/>
    </dgm:pt>
    <dgm:pt modelId="{5A284941-B156-4E2E-AA69-BA5C2943D6E7}" type="pres">
      <dgm:prSet presAssocID="{84178AC7-BA5C-4B51-8A6B-6C266C39215E}" presName="childText" presStyleLbl="conFgAcc1" presStyleIdx="0" presStyleCnt="2">
        <dgm:presLayoutVars>
          <dgm:bulletEnabled val="1"/>
        </dgm:presLayoutVars>
      </dgm:prSet>
      <dgm:spPr/>
    </dgm:pt>
    <dgm:pt modelId="{15283BB4-6340-48E4-B43D-CD1AF5BB8E35}" type="pres">
      <dgm:prSet presAssocID="{D394257D-B31E-402E-8961-6798AFE46981}" presName="spaceBetweenRectangles" presStyleCnt="0"/>
      <dgm:spPr/>
    </dgm:pt>
    <dgm:pt modelId="{4C7383D6-7673-47EC-93D7-2BBC838A4B18}" type="pres">
      <dgm:prSet presAssocID="{6258934C-6D93-48C9-918D-E50DB2FFBC18}" presName="parentLin" presStyleCnt="0"/>
      <dgm:spPr/>
    </dgm:pt>
    <dgm:pt modelId="{F8B72665-6732-48DE-BEF4-8DB63F0B3437}" type="pres">
      <dgm:prSet presAssocID="{6258934C-6D93-48C9-918D-E50DB2FFBC18}" presName="parentLeftMargin" presStyleLbl="node1" presStyleIdx="0" presStyleCnt="2"/>
      <dgm:spPr/>
    </dgm:pt>
    <dgm:pt modelId="{82D0BA44-355A-4F25-A29F-C842E20AF757}" type="pres">
      <dgm:prSet presAssocID="{6258934C-6D93-48C9-918D-E50DB2FFBC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1FBE42-BC3E-41A0-9286-55867AD0243C}" type="pres">
      <dgm:prSet presAssocID="{6258934C-6D93-48C9-918D-E50DB2FFBC18}" presName="negativeSpace" presStyleCnt="0"/>
      <dgm:spPr/>
    </dgm:pt>
    <dgm:pt modelId="{484916F4-8487-45A5-88CA-F1BD80C07FB9}" type="pres">
      <dgm:prSet presAssocID="{6258934C-6D93-48C9-918D-E50DB2FFBC1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A47F819-A971-494C-B599-4CC266996913}" type="presOf" srcId="{6258934C-6D93-48C9-918D-E50DB2FFBC18}" destId="{F8B72665-6732-48DE-BEF4-8DB63F0B3437}" srcOrd="0" destOrd="0" presId="urn:microsoft.com/office/officeart/2005/8/layout/list1"/>
    <dgm:cxn modelId="{4DE2C920-63CC-4469-BED1-E9DEF173448B}" type="presOf" srcId="{915FFEA6-3077-4101-818E-83AD25356992}" destId="{5A284941-B156-4E2E-AA69-BA5C2943D6E7}" srcOrd="0" destOrd="0" presId="urn:microsoft.com/office/officeart/2005/8/layout/list1"/>
    <dgm:cxn modelId="{AACA912E-652E-4C45-874C-2CDCC55DBB4C}" srcId="{84178AC7-BA5C-4B51-8A6B-6C266C39215E}" destId="{915FFEA6-3077-4101-818E-83AD25356992}" srcOrd="0" destOrd="0" parTransId="{7A2578A0-A784-45FE-8D8C-397DAA04A88B}" sibTransId="{F7B65B8E-2E85-4E53-BD07-94590A420461}"/>
    <dgm:cxn modelId="{39012A3F-429D-4786-8119-329F792CE78B}" srcId="{433C8FAD-C300-485D-B438-242FFC2237E7}" destId="{84178AC7-BA5C-4B51-8A6B-6C266C39215E}" srcOrd="0" destOrd="0" parTransId="{BD2A0F1B-5CB5-461E-B328-4A74AE85AE73}" sibTransId="{D394257D-B31E-402E-8961-6798AFE46981}"/>
    <dgm:cxn modelId="{9E995B86-2BF3-4877-92F1-B77CAFFC9C11}" type="presOf" srcId="{84178AC7-BA5C-4B51-8A6B-6C266C39215E}" destId="{3F4462AB-6BA8-4380-83B1-6F9137B609FE}" srcOrd="1" destOrd="0" presId="urn:microsoft.com/office/officeart/2005/8/layout/list1"/>
    <dgm:cxn modelId="{99164586-6F3B-4C73-9F41-F5EC774C709B}" type="presOf" srcId="{13421A6D-8B32-4186-B542-A87AF805321E}" destId="{5A284941-B156-4E2E-AA69-BA5C2943D6E7}" srcOrd="0" destOrd="1" presId="urn:microsoft.com/office/officeart/2005/8/layout/list1"/>
    <dgm:cxn modelId="{3A4B3192-82C7-4DF3-B255-517984078C95}" srcId="{6258934C-6D93-48C9-918D-E50DB2FFBC18}" destId="{41313869-7080-44D4-ACEA-54493D768048}" srcOrd="1" destOrd="0" parTransId="{6165F731-6321-4514-B9F1-4CE165BD6093}" sibTransId="{40C560ED-37DF-428E-A073-5382F1369CD3}"/>
    <dgm:cxn modelId="{BE69BA92-7A0A-44B2-B753-231DEE06E007}" srcId="{6258934C-6D93-48C9-918D-E50DB2FFBC18}" destId="{AA17341E-FC81-4D99-8704-90DD10B70315}" srcOrd="0" destOrd="0" parTransId="{4A1C3C6E-84E3-4B22-9616-55BC9301FD75}" sibTransId="{ECC3E9D7-1341-45CA-B4D1-EFE70D322065}"/>
    <dgm:cxn modelId="{8748FD97-E68D-4036-A805-F6E1D3B4DBBD}" type="presOf" srcId="{41313869-7080-44D4-ACEA-54493D768048}" destId="{484916F4-8487-45A5-88CA-F1BD80C07FB9}" srcOrd="0" destOrd="1" presId="urn:microsoft.com/office/officeart/2005/8/layout/list1"/>
    <dgm:cxn modelId="{33713BA6-4116-45AE-A549-CDEA2625B04D}" srcId="{84178AC7-BA5C-4B51-8A6B-6C266C39215E}" destId="{13421A6D-8B32-4186-B542-A87AF805321E}" srcOrd="1" destOrd="0" parTransId="{BA5FC28E-FB78-4FFB-84A6-726A8BF90902}" sibTransId="{93AE91D6-C403-498C-B49F-A91D9F8CD1FD}"/>
    <dgm:cxn modelId="{13C702AA-02F1-4F1D-9434-8BC126870B6C}" type="presOf" srcId="{6258934C-6D93-48C9-918D-E50DB2FFBC18}" destId="{82D0BA44-355A-4F25-A29F-C842E20AF757}" srcOrd="1" destOrd="0" presId="urn:microsoft.com/office/officeart/2005/8/layout/list1"/>
    <dgm:cxn modelId="{E188F5AA-DD0B-4772-8A7F-83A0BBF34EA1}" type="presOf" srcId="{84178AC7-BA5C-4B51-8A6B-6C266C39215E}" destId="{CB4DE71A-079C-4BD4-BA6C-ECAD0E332179}" srcOrd="0" destOrd="0" presId="urn:microsoft.com/office/officeart/2005/8/layout/list1"/>
    <dgm:cxn modelId="{D8BBB7D5-7D98-46B1-AF96-483854EE7B42}" type="presOf" srcId="{AA17341E-FC81-4D99-8704-90DD10B70315}" destId="{484916F4-8487-45A5-88CA-F1BD80C07FB9}" srcOrd="0" destOrd="0" presId="urn:microsoft.com/office/officeart/2005/8/layout/list1"/>
    <dgm:cxn modelId="{1EF1A7DB-236A-4F41-A4DA-AA0B1A92B6F9}" srcId="{433C8FAD-C300-485D-B438-242FFC2237E7}" destId="{6258934C-6D93-48C9-918D-E50DB2FFBC18}" srcOrd="1" destOrd="0" parTransId="{3514502B-E837-407D-B27A-57CBC0676617}" sibTransId="{7559A04C-02BD-4DB0-8A9B-4ACFFC43FEC4}"/>
    <dgm:cxn modelId="{594728F1-EA55-4B72-AB95-A53B16703C99}" type="presOf" srcId="{433C8FAD-C300-485D-B438-242FFC2237E7}" destId="{1CE547EB-59BB-47B1-BBA8-5271B69F031F}" srcOrd="0" destOrd="0" presId="urn:microsoft.com/office/officeart/2005/8/layout/list1"/>
    <dgm:cxn modelId="{ACF3CC8D-3A41-4B7B-87DD-FD542958CCBF}" type="presParOf" srcId="{1CE547EB-59BB-47B1-BBA8-5271B69F031F}" destId="{5F5F71CC-D95C-4CFD-B3D6-15437E898631}" srcOrd="0" destOrd="0" presId="urn:microsoft.com/office/officeart/2005/8/layout/list1"/>
    <dgm:cxn modelId="{9888F18B-A033-445F-9743-DD35BBF1E44A}" type="presParOf" srcId="{5F5F71CC-D95C-4CFD-B3D6-15437E898631}" destId="{CB4DE71A-079C-4BD4-BA6C-ECAD0E332179}" srcOrd="0" destOrd="0" presId="urn:microsoft.com/office/officeart/2005/8/layout/list1"/>
    <dgm:cxn modelId="{6280181F-058A-4D93-9D62-BD6835A861DE}" type="presParOf" srcId="{5F5F71CC-D95C-4CFD-B3D6-15437E898631}" destId="{3F4462AB-6BA8-4380-83B1-6F9137B609FE}" srcOrd="1" destOrd="0" presId="urn:microsoft.com/office/officeart/2005/8/layout/list1"/>
    <dgm:cxn modelId="{A63FAC04-5B1C-4840-8566-C0CF3CC43CF1}" type="presParOf" srcId="{1CE547EB-59BB-47B1-BBA8-5271B69F031F}" destId="{39A6CAA4-CC95-46ED-B941-3C80046CE990}" srcOrd="1" destOrd="0" presId="urn:microsoft.com/office/officeart/2005/8/layout/list1"/>
    <dgm:cxn modelId="{E1F7AE79-FAFF-4F3F-A5E0-E83C3BCB5D09}" type="presParOf" srcId="{1CE547EB-59BB-47B1-BBA8-5271B69F031F}" destId="{5A284941-B156-4E2E-AA69-BA5C2943D6E7}" srcOrd="2" destOrd="0" presId="urn:microsoft.com/office/officeart/2005/8/layout/list1"/>
    <dgm:cxn modelId="{F2E1B304-A8EF-4844-ADA9-721240C29C09}" type="presParOf" srcId="{1CE547EB-59BB-47B1-BBA8-5271B69F031F}" destId="{15283BB4-6340-48E4-B43D-CD1AF5BB8E35}" srcOrd="3" destOrd="0" presId="urn:microsoft.com/office/officeart/2005/8/layout/list1"/>
    <dgm:cxn modelId="{9DCED6F8-2ED6-4096-9D67-0D92C1732718}" type="presParOf" srcId="{1CE547EB-59BB-47B1-BBA8-5271B69F031F}" destId="{4C7383D6-7673-47EC-93D7-2BBC838A4B18}" srcOrd="4" destOrd="0" presId="urn:microsoft.com/office/officeart/2005/8/layout/list1"/>
    <dgm:cxn modelId="{5C286BD2-93FB-45C6-BAE7-AAFB57FBDA4D}" type="presParOf" srcId="{4C7383D6-7673-47EC-93D7-2BBC838A4B18}" destId="{F8B72665-6732-48DE-BEF4-8DB63F0B3437}" srcOrd="0" destOrd="0" presId="urn:microsoft.com/office/officeart/2005/8/layout/list1"/>
    <dgm:cxn modelId="{5DB31446-50C0-470F-B7E7-2DAD0AB38C28}" type="presParOf" srcId="{4C7383D6-7673-47EC-93D7-2BBC838A4B18}" destId="{82D0BA44-355A-4F25-A29F-C842E20AF757}" srcOrd="1" destOrd="0" presId="urn:microsoft.com/office/officeart/2005/8/layout/list1"/>
    <dgm:cxn modelId="{AFEB31CC-87A7-4907-A6D1-4E0B6FA5EE82}" type="presParOf" srcId="{1CE547EB-59BB-47B1-BBA8-5271B69F031F}" destId="{B81FBE42-BC3E-41A0-9286-55867AD0243C}" srcOrd="5" destOrd="0" presId="urn:microsoft.com/office/officeart/2005/8/layout/list1"/>
    <dgm:cxn modelId="{0BECA19D-641B-4276-8CF7-6CAEE438A53E}" type="presParOf" srcId="{1CE547EB-59BB-47B1-BBA8-5271B69F031F}" destId="{484916F4-8487-45A5-88CA-F1BD80C07F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1C67A8-0695-486C-91D1-1C4AF954BC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605781-B889-4C5E-B8C5-27774A283D24}">
      <dgm:prSet custT="1"/>
      <dgm:spPr/>
      <dgm:t>
        <a:bodyPr/>
        <a:lstStyle/>
        <a:p>
          <a:r>
            <a:rPr lang="en-US" sz="2800" b="1" i="0" baseline="0">
              <a:latin typeface="DM sans" pitchFamily="2" charset="0"/>
            </a:rPr>
            <a:t>Decision Trees:</a:t>
          </a:r>
          <a:endParaRPr lang="en-US" sz="2800">
            <a:latin typeface="DM sans" pitchFamily="2" charset="0"/>
          </a:endParaRPr>
        </a:p>
      </dgm:t>
    </dgm:pt>
    <dgm:pt modelId="{C3A74ECE-6701-4B08-B1DA-CA3F5E7BF817}" type="parTrans" cxnId="{1ED4DF46-EDBC-4F26-98D7-89A81B61C915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C7A0F661-E003-4A75-9E74-11F1995B4221}" type="sibTrans" cxnId="{1ED4DF46-EDBC-4F26-98D7-89A81B61C915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F88B45EC-199E-4769-AD19-EB3A846AD8CF}">
      <dgm:prSet custT="1"/>
      <dgm:spPr/>
      <dgm:t>
        <a:bodyPr/>
        <a:lstStyle/>
        <a:p>
          <a:r>
            <a:rPr lang="en-US" sz="2000" b="0" i="0" baseline="0">
              <a:latin typeface="DM sans" pitchFamily="2" charset="0"/>
            </a:rPr>
            <a:t>Loan approval, customer segmentation.</a:t>
          </a:r>
          <a:endParaRPr lang="en-US" sz="2000">
            <a:latin typeface="DM sans" pitchFamily="2" charset="0"/>
          </a:endParaRPr>
        </a:p>
      </dgm:t>
    </dgm:pt>
    <dgm:pt modelId="{28BBD4B3-25B7-48E8-96CB-B1EC1F184819}" type="parTrans" cxnId="{3C7B2F5C-DD54-4989-9B30-E641664CE718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693B54F2-C918-4F92-A203-91F85ED42488}" type="sibTrans" cxnId="{3C7B2F5C-DD54-4989-9B30-E641664CE718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9DE71C99-79FA-40B5-87C1-18995778E59C}">
      <dgm:prSet custT="1"/>
      <dgm:spPr/>
      <dgm:t>
        <a:bodyPr/>
        <a:lstStyle/>
        <a:p>
          <a:r>
            <a:rPr lang="en-US" sz="2800" b="1" i="0" baseline="0">
              <a:latin typeface="DM sans" pitchFamily="2" charset="0"/>
            </a:rPr>
            <a:t>Random Forest:</a:t>
          </a:r>
          <a:endParaRPr lang="en-US" sz="2800">
            <a:latin typeface="DM sans" pitchFamily="2" charset="0"/>
          </a:endParaRPr>
        </a:p>
      </dgm:t>
    </dgm:pt>
    <dgm:pt modelId="{EDA08D38-7E7C-4C33-B2FE-1534C44B8940}" type="parTrans" cxnId="{6C05B099-FD56-4282-9076-FF9437DCED38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B3EEE047-7B59-4D72-8565-50C4DA7D3675}" type="sibTrans" cxnId="{6C05B099-FD56-4282-9076-FF9437DCED38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53B33B68-B351-4699-8C30-9210FF3A7C4E}">
      <dgm:prSet custT="1"/>
      <dgm:spPr/>
      <dgm:t>
        <a:bodyPr/>
        <a:lstStyle/>
        <a:p>
          <a:r>
            <a:rPr lang="en-US" sz="2000" b="0" i="0" baseline="0">
              <a:latin typeface="DM sans" pitchFamily="2" charset="0"/>
            </a:rPr>
            <a:t>Fraud detection, healthcare diagnostics.</a:t>
          </a:r>
          <a:endParaRPr lang="en-US" sz="2000">
            <a:latin typeface="DM sans" pitchFamily="2" charset="0"/>
          </a:endParaRPr>
        </a:p>
      </dgm:t>
    </dgm:pt>
    <dgm:pt modelId="{77DF3CBB-24A5-4FEE-B9CA-FC7C45413554}" type="parTrans" cxnId="{33A815CF-81AA-4E7B-BD55-27134D731A7E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4DDFAFC1-373E-4745-B783-09417FF86A8F}" type="sibTrans" cxnId="{33A815CF-81AA-4E7B-BD55-27134D731A7E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5B3B0E26-5B7A-4940-9FBE-BD4D6CBFB4EA}">
      <dgm:prSet custT="1"/>
      <dgm:spPr/>
      <dgm:t>
        <a:bodyPr/>
        <a:lstStyle/>
        <a:p>
          <a:r>
            <a:rPr lang="en-US" sz="2800" b="1" i="0" baseline="0">
              <a:latin typeface="DM sans" pitchFamily="2" charset="0"/>
            </a:rPr>
            <a:t>Boosting:</a:t>
          </a:r>
          <a:endParaRPr lang="en-US" sz="2800">
            <a:latin typeface="DM sans" pitchFamily="2" charset="0"/>
          </a:endParaRPr>
        </a:p>
      </dgm:t>
    </dgm:pt>
    <dgm:pt modelId="{DFB77622-3FCA-4E8F-9FC1-00BF6A892995}" type="parTrans" cxnId="{7047E83A-EFD9-4983-BDFA-0DAEE3202828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EB3C0012-7DF0-4ED5-9CFC-989C31303BC7}" type="sibTrans" cxnId="{7047E83A-EFD9-4983-BDFA-0DAEE3202828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DE34F9FD-C47F-4F87-AC02-50BB28ED841F}">
      <dgm:prSet custT="1"/>
      <dgm:spPr/>
      <dgm:t>
        <a:bodyPr/>
        <a:lstStyle/>
        <a:p>
          <a:r>
            <a:rPr lang="en-US" sz="2000" b="0" i="0" baseline="0">
              <a:latin typeface="DM sans" pitchFamily="2" charset="0"/>
            </a:rPr>
            <a:t>Predicting stock prices, recommendation systems.</a:t>
          </a:r>
          <a:endParaRPr lang="en-US" sz="2000">
            <a:latin typeface="DM sans" pitchFamily="2" charset="0"/>
          </a:endParaRPr>
        </a:p>
      </dgm:t>
    </dgm:pt>
    <dgm:pt modelId="{5539841D-595B-4C42-8126-CCC1D0FB73D6}" type="parTrans" cxnId="{9AEBA680-AEEE-4813-8FE1-35BE085D37DB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63DF32F3-1CD6-4912-BDF4-C2EB824A9DF7}" type="sibTrans" cxnId="{9AEBA680-AEEE-4813-8FE1-35BE085D37DB}">
      <dgm:prSet/>
      <dgm:spPr/>
      <dgm:t>
        <a:bodyPr/>
        <a:lstStyle/>
        <a:p>
          <a:endParaRPr lang="en-US" sz="2000">
            <a:latin typeface="DM sans" pitchFamily="2" charset="0"/>
          </a:endParaRPr>
        </a:p>
      </dgm:t>
    </dgm:pt>
    <dgm:pt modelId="{AC891227-6575-40A0-ACF3-BBA7F77E1867}" type="pres">
      <dgm:prSet presAssocID="{F61C67A8-0695-486C-91D1-1C4AF954BC47}" presName="root" presStyleCnt="0">
        <dgm:presLayoutVars>
          <dgm:dir/>
          <dgm:resizeHandles val="exact"/>
        </dgm:presLayoutVars>
      </dgm:prSet>
      <dgm:spPr/>
    </dgm:pt>
    <dgm:pt modelId="{14B36AC2-BEE1-4A22-9B12-2A2166341CFA}" type="pres">
      <dgm:prSet presAssocID="{FC605781-B889-4C5E-B8C5-27774A283D24}" presName="compNode" presStyleCnt="0"/>
      <dgm:spPr/>
    </dgm:pt>
    <dgm:pt modelId="{D4BC4EE9-7D7D-4BE7-95B8-BC08E40C1FEA}" type="pres">
      <dgm:prSet presAssocID="{FC605781-B889-4C5E-B8C5-27774A283D24}" presName="bgRect" presStyleLbl="bgShp" presStyleIdx="0" presStyleCnt="3"/>
      <dgm:spPr/>
    </dgm:pt>
    <dgm:pt modelId="{720A81DE-24C3-46F8-BFA5-4C5589299EAE}" type="pres">
      <dgm:prSet presAssocID="{FC605781-B889-4C5E-B8C5-27774A283D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10A38F99-86E0-496C-B409-4B24EEF3AC0E}" type="pres">
      <dgm:prSet presAssocID="{FC605781-B889-4C5E-B8C5-27774A283D24}" presName="spaceRect" presStyleCnt="0"/>
      <dgm:spPr/>
    </dgm:pt>
    <dgm:pt modelId="{8710A1DE-D89E-42CE-A14C-49DC5CBE953F}" type="pres">
      <dgm:prSet presAssocID="{FC605781-B889-4C5E-B8C5-27774A283D24}" presName="parTx" presStyleLbl="revTx" presStyleIdx="0" presStyleCnt="6">
        <dgm:presLayoutVars>
          <dgm:chMax val="0"/>
          <dgm:chPref val="0"/>
        </dgm:presLayoutVars>
      </dgm:prSet>
      <dgm:spPr/>
    </dgm:pt>
    <dgm:pt modelId="{C180C009-80ED-4722-8927-A18987336681}" type="pres">
      <dgm:prSet presAssocID="{FC605781-B889-4C5E-B8C5-27774A283D24}" presName="desTx" presStyleLbl="revTx" presStyleIdx="1" presStyleCnt="6">
        <dgm:presLayoutVars/>
      </dgm:prSet>
      <dgm:spPr/>
    </dgm:pt>
    <dgm:pt modelId="{7A24B5E9-324A-4A70-8C82-FD513BA2F689}" type="pres">
      <dgm:prSet presAssocID="{C7A0F661-E003-4A75-9E74-11F1995B4221}" presName="sibTrans" presStyleCnt="0"/>
      <dgm:spPr/>
    </dgm:pt>
    <dgm:pt modelId="{782BD3CC-DF43-46FD-B5C7-37326632C7EE}" type="pres">
      <dgm:prSet presAssocID="{9DE71C99-79FA-40B5-87C1-18995778E59C}" presName="compNode" presStyleCnt="0"/>
      <dgm:spPr/>
    </dgm:pt>
    <dgm:pt modelId="{445DF036-826E-433F-935D-40E417904A58}" type="pres">
      <dgm:prSet presAssocID="{9DE71C99-79FA-40B5-87C1-18995778E59C}" presName="bgRect" presStyleLbl="bgShp" presStyleIdx="1" presStyleCnt="3"/>
      <dgm:spPr/>
    </dgm:pt>
    <dgm:pt modelId="{C277319D-7368-4E5D-9AF7-7119D3E54743}" type="pres">
      <dgm:prSet presAssocID="{9DE71C99-79FA-40B5-87C1-18995778E5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D26835FD-4CE1-412D-9337-A315BD70C339}" type="pres">
      <dgm:prSet presAssocID="{9DE71C99-79FA-40B5-87C1-18995778E59C}" presName="spaceRect" presStyleCnt="0"/>
      <dgm:spPr/>
    </dgm:pt>
    <dgm:pt modelId="{B4B4772C-C417-4F0F-ADAE-DE7506FB737C}" type="pres">
      <dgm:prSet presAssocID="{9DE71C99-79FA-40B5-87C1-18995778E59C}" presName="parTx" presStyleLbl="revTx" presStyleIdx="2" presStyleCnt="6">
        <dgm:presLayoutVars>
          <dgm:chMax val="0"/>
          <dgm:chPref val="0"/>
        </dgm:presLayoutVars>
      </dgm:prSet>
      <dgm:spPr/>
    </dgm:pt>
    <dgm:pt modelId="{B6EC81E2-81E9-4524-8C99-748DB806C09C}" type="pres">
      <dgm:prSet presAssocID="{9DE71C99-79FA-40B5-87C1-18995778E59C}" presName="desTx" presStyleLbl="revTx" presStyleIdx="3" presStyleCnt="6">
        <dgm:presLayoutVars/>
      </dgm:prSet>
      <dgm:spPr/>
    </dgm:pt>
    <dgm:pt modelId="{395DC40C-B286-4FAF-B075-6A7887AAD7F7}" type="pres">
      <dgm:prSet presAssocID="{B3EEE047-7B59-4D72-8565-50C4DA7D3675}" presName="sibTrans" presStyleCnt="0"/>
      <dgm:spPr/>
    </dgm:pt>
    <dgm:pt modelId="{6876D133-FE64-4BB6-B238-A2CE54A5253A}" type="pres">
      <dgm:prSet presAssocID="{5B3B0E26-5B7A-4940-9FBE-BD4D6CBFB4EA}" presName="compNode" presStyleCnt="0"/>
      <dgm:spPr/>
    </dgm:pt>
    <dgm:pt modelId="{03A9DF95-781E-4C45-A61A-E36FC532D532}" type="pres">
      <dgm:prSet presAssocID="{5B3B0E26-5B7A-4940-9FBE-BD4D6CBFB4EA}" presName="bgRect" presStyleLbl="bgShp" presStyleIdx="2" presStyleCnt="3"/>
      <dgm:spPr/>
    </dgm:pt>
    <dgm:pt modelId="{D506721E-7F35-48EF-997E-4A1A5B7009AE}" type="pres">
      <dgm:prSet presAssocID="{5B3B0E26-5B7A-4940-9FBE-BD4D6CBFB4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"/>
        </a:ext>
      </dgm:extLst>
    </dgm:pt>
    <dgm:pt modelId="{38CCA0AC-0771-4F42-9607-F071124B720E}" type="pres">
      <dgm:prSet presAssocID="{5B3B0E26-5B7A-4940-9FBE-BD4D6CBFB4EA}" presName="spaceRect" presStyleCnt="0"/>
      <dgm:spPr/>
    </dgm:pt>
    <dgm:pt modelId="{13A05015-6DC0-43E6-A0A2-EB7B6773FDC4}" type="pres">
      <dgm:prSet presAssocID="{5B3B0E26-5B7A-4940-9FBE-BD4D6CBFB4EA}" presName="parTx" presStyleLbl="revTx" presStyleIdx="4" presStyleCnt="6">
        <dgm:presLayoutVars>
          <dgm:chMax val="0"/>
          <dgm:chPref val="0"/>
        </dgm:presLayoutVars>
      </dgm:prSet>
      <dgm:spPr/>
    </dgm:pt>
    <dgm:pt modelId="{92C8C2BD-620A-4958-86F3-DBA89EB1AF40}" type="pres">
      <dgm:prSet presAssocID="{5B3B0E26-5B7A-4940-9FBE-BD4D6CBFB4EA}" presName="desTx" presStyleLbl="revTx" presStyleIdx="5" presStyleCnt="6">
        <dgm:presLayoutVars/>
      </dgm:prSet>
      <dgm:spPr/>
    </dgm:pt>
  </dgm:ptLst>
  <dgm:cxnLst>
    <dgm:cxn modelId="{81719F27-2AB6-4043-B34C-73FB468BDF2E}" type="presOf" srcId="{5B3B0E26-5B7A-4940-9FBE-BD4D6CBFB4EA}" destId="{13A05015-6DC0-43E6-A0A2-EB7B6773FDC4}" srcOrd="0" destOrd="0" presId="urn:microsoft.com/office/officeart/2018/2/layout/IconVerticalSolidList"/>
    <dgm:cxn modelId="{7047E83A-EFD9-4983-BDFA-0DAEE3202828}" srcId="{F61C67A8-0695-486C-91D1-1C4AF954BC47}" destId="{5B3B0E26-5B7A-4940-9FBE-BD4D6CBFB4EA}" srcOrd="2" destOrd="0" parTransId="{DFB77622-3FCA-4E8F-9FC1-00BF6A892995}" sibTransId="{EB3C0012-7DF0-4ED5-9CFC-989C31303BC7}"/>
    <dgm:cxn modelId="{3C7B2F5C-DD54-4989-9B30-E641664CE718}" srcId="{FC605781-B889-4C5E-B8C5-27774A283D24}" destId="{F88B45EC-199E-4769-AD19-EB3A846AD8CF}" srcOrd="0" destOrd="0" parTransId="{28BBD4B3-25B7-48E8-96CB-B1EC1F184819}" sibTransId="{693B54F2-C918-4F92-A203-91F85ED42488}"/>
    <dgm:cxn modelId="{1ED4DF46-EDBC-4F26-98D7-89A81B61C915}" srcId="{F61C67A8-0695-486C-91D1-1C4AF954BC47}" destId="{FC605781-B889-4C5E-B8C5-27774A283D24}" srcOrd="0" destOrd="0" parTransId="{C3A74ECE-6701-4B08-B1DA-CA3F5E7BF817}" sibTransId="{C7A0F661-E003-4A75-9E74-11F1995B4221}"/>
    <dgm:cxn modelId="{F2CDEE46-03E1-4D1A-8C0E-92DEF9D121A5}" type="presOf" srcId="{F88B45EC-199E-4769-AD19-EB3A846AD8CF}" destId="{C180C009-80ED-4722-8927-A18987336681}" srcOrd="0" destOrd="0" presId="urn:microsoft.com/office/officeart/2018/2/layout/IconVerticalSolidList"/>
    <dgm:cxn modelId="{8BF6496A-9B5F-41FA-96D3-CC1D0670CEFC}" type="presOf" srcId="{53B33B68-B351-4699-8C30-9210FF3A7C4E}" destId="{B6EC81E2-81E9-4524-8C99-748DB806C09C}" srcOrd="0" destOrd="0" presId="urn:microsoft.com/office/officeart/2018/2/layout/IconVerticalSolidList"/>
    <dgm:cxn modelId="{9AEBA680-AEEE-4813-8FE1-35BE085D37DB}" srcId="{5B3B0E26-5B7A-4940-9FBE-BD4D6CBFB4EA}" destId="{DE34F9FD-C47F-4F87-AC02-50BB28ED841F}" srcOrd="0" destOrd="0" parTransId="{5539841D-595B-4C42-8126-CCC1D0FB73D6}" sibTransId="{63DF32F3-1CD6-4912-BDF4-C2EB824A9DF7}"/>
    <dgm:cxn modelId="{6C05B099-FD56-4282-9076-FF9437DCED38}" srcId="{F61C67A8-0695-486C-91D1-1C4AF954BC47}" destId="{9DE71C99-79FA-40B5-87C1-18995778E59C}" srcOrd="1" destOrd="0" parTransId="{EDA08D38-7E7C-4C33-B2FE-1534C44B8940}" sibTransId="{B3EEE047-7B59-4D72-8565-50C4DA7D3675}"/>
    <dgm:cxn modelId="{E862B1AB-09CA-4364-9F5F-F73BD514CC53}" type="presOf" srcId="{DE34F9FD-C47F-4F87-AC02-50BB28ED841F}" destId="{92C8C2BD-620A-4958-86F3-DBA89EB1AF40}" srcOrd="0" destOrd="0" presId="urn:microsoft.com/office/officeart/2018/2/layout/IconVerticalSolidList"/>
    <dgm:cxn modelId="{8459BFBE-B2D4-4249-891C-8EA7C8CC961E}" type="presOf" srcId="{F61C67A8-0695-486C-91D1-1C4AF954BC47}" destId="{AC891227-6575-40A0-ACF3-BBA7F77E1867}" srcOrd="0" destOrd="0" presId="urn:microsoft.com/office/officeart/2018/2/layout/IconVerticalSolidList"/>
    <dgm:cxn modelId="{33A815CF-81AA-4E7B-BD55-27134D731A7E}" srcId="{9DE71C99-79FA-40B5-87C1-18995778E59C}" destId="{53B33B68-B351-4699-8C30-9210FF3A7C4E}" srcOrd="0" destOrd="0" parTransId="{77DF3CBB-24A5-4FEE-B9CA-FC7C45413554}" sibTransId="{4DDFAFC1-373E-4745-B783-09417FF86A8F}"/>
    <dgm:cxn modelId="{E8E02BD5-9FB4-42B4-BB41-E680DAB94B00}" type="presOf" srcId="{9DE71C99-79FA-40B5-87C1-18995778E59C}" destId="{B4B4772C-C417-4F0F-ADAE-DE7506FB737C}" srcOrd="0" destOrd="0" presId="urn:microsoft.com/office/officeart/2018/2/layout/IconVerticalSolidList"/>
    <dgm:cxn modelId="{F8117DEA-0DE6-483A-84E6-15ABF45A42E5}" type="presOf" srcId="{FC605781-B889-4C5E-B8C5-27774A283D24}" destId="{8710A1DE-D89E-42CE-A14C-49DC5CBE953F}" srcOrd="0" destOrd="0" presId="urn:microsoft.com/office/officeart/2018/2/layout/IconVerticalSolidList"/>
    <dgm:cxn modelId="{596933FF-A9D1-46AA-A28B-A147928674CC}" type="presParOf" srcId="{AC891227-6575-40A0-ACF3-BBA7F77E1867}" destId="{14B36AC2-BEE1-4A22-9B12-2A2166341CFA}" srcOrd="0" destOrd="0" presId="urn:microsoft.com/office/officeart/2018/2/layout/IconVerticalSolidList"/>
    <dgm:cxn modelId="{E1DF3C21-9227-4B41-A09D-56D4601A9DBB}" type="presParOf" srcId="{14B36AC2-BEE1-4A22-9B12-2A2166341CFA}" destId="{D4BC4EE9-7D7D-4BE7-95B8-BC08E40C1FEA}" srcOrd="0" destOrd="0" presId="urn:microsoft.com/office/officeart/2018/2/layout/IconVerticalSolidList"/>
    <dgm:cxn modelId="{4A69213F-2C51-4022-A69C-4355C5C377CC}" type="presParOf" srcId="{14B36AC2-BEE1-4A22-9B12-2A2166341CFA}" destId="{720A81DE-24C3-46F8-BFA5-4C5589299EAE}" srcOrd="1" destOrd="0" presId="urn:microsoft.com/office/officeart/2018/2/layout/IconVerticalSolidList"/>
    <dgm:cxn modelId="{91C17C20-46EC-4556-8118-A08FA869A73B}" type="presParOf" srcId="{14B36AC2-BEE1-4A22-9B12-2A2166341CFA}" destId="{10A38F99-86E0-496C-B409-4B24EEF3AC0E}" srcOrd="2" destOrd="0" presId="urn:microsoft.com/office/officeart/2018/2/layout/IconVerticalSolidList"/>
    <dgm:cxn modelId="{90C83D0C-90C6-4C6A-938D-8455DD4E263B}" type="presParOf" srcId="{14B36AC2-BEE1-4A22-9B12-2A2166341CFA}" destId="{8710A1DE-D89E-42CE-A14C-49DC5CBE953F}" srcOrd="3" destOrd="0" presId="urn:microsoft.com/office/officeart/2018/2/layout/IconVerticalSolidList"/>
    <dgm:cxn modelId="{66D20690-75A4-47BE-8D35-92E6319872B4}" type="presParOf" srcId="{14B36AC2-BEE1-4A22-9B12-2A2166341CFA}" destId="{C180C009-80ED-4722-8927-A18987336681}" srcOrd="4" destOrd="0" presId="urn:microsoft.com/office/officeart/2018/2/layout/IconVerticalSolidList"/>
    <dgm:cxn modelId="{716848F9-6C75-442C-9342-944040A6D118}" type="presParOf" srcId="{AC891227-6575-40A0-ACF3-BBA7F77E1867}" destId="{7A24B5E9-324A-4A70-8C82-FD513BA2F689}" srcOrd="1" destOrd="0" presId="urn:microsoft.com/office/officeart/2018/2/layout/IconVerticalSolidList"/>
    <dgm:cxn modelId="{A7C666B3-8C9D-49D9-8DF3-3A03414D238C}" type="presParOf" srcId="{AC891227-6575-40A0-ACF3-BBA7F77E1867}" destId="{782BD3CC-DF43-46FD-B5C7-37326632C7EE}" srcOrd="2" destOrd="0" presId="urn:microsoft.com/office/officeart/2018/2/layout/IconVerticalSolidList"/>
    <dgm:cxn modelId="{7F249D04-7B13-453F-9F18-0536B276F1FB}" type="presParOf" srcId="{782BD3CC-DF43-46FD-B5C7-37326632C7EE}" destId="{445DF036-826E-433F-935D-40E417904A58}" srcOrd="0" destOrd="0" presId="urn:microsoft.com/office/officeart/2018/2/layout/IconVerticalSolidList"/>
    <dgm:cxn modelId="{9160CD32-E520-4977-B869-11A9F4AF179D}" type="presParOf" srcId="{782BD3CC-DF43-46FD-B5C7-37326632C7EE}" destId="{C277319D-7368-4E5D-9AF7-7119D3E54743}" srcOrd="1" destOrd="0" presId="urn:microsoft.com/office/officeart/2018/2/layout/IconVerticalSolidList"/>
    <dgm:cxn modelId="{9557F0D2-F288-4B95-B33F-6A413DC94848}" type="presParOf" srcId="{782BD3CC-DF43-46FD-B5C7-37326632C7EE}" destId="{D26835FD-4CE1-412D-9337-A315BD70C339}" srcOrd="2" destOrd="0" presId="urn:microsoft.com/office/officeart/2018/2/layout/IconVerticalSolidList"/>
    <dgm:cxn modelId="{D4F3AFC5-B39B-4E99-AC26-E0B996B3BB21}" type="presParOf" srcId="{782BD3CC-DF43-46FD-B5C7-37326632C7EE}" destId="{B4B4772C-C417-4F0F-ADAE-DE7506FB737C}" srcOrd="3" destOrd="0" presId="urn:microsoft.com/office/officeart/2018/2/layout/IconVerticalSolidList"/>
    <dgm:cxn modelId="{03DF22EE-AE4A-43FB-B700-1C3C1D199532}" type="presParOf" srcId="{782BD3CC-DF43-46FD-B5C7-37326632C7EE}" destId="{B6EC81E2-81E9-4524-8C99-748DB806C09C}" srcOrd="4" destOrd="0" presId="urn:microsoft.com/office/officeart/2018/2/layout/IconVerticalSolidList"/>
    <dgm:cxn modelId="{8080FD52-507A-40FD-B524-8050BA8F8650}" type="presParOf" srcId="{AC891227-6575-40A0-ACF3-BBA7F77E1867}" destId="{395DC40C-B286-4FAF-B075-6A7887AAD7F7}" srcOrd="3" destOrd="0" presId="urn:microsoft.com/office/officeart/2018/2/layout/IconVerticalSolidList"/>
    <dgm:cxn modelId="{879DE5DE-C852-4E8D-8102-B9AC3454970D}" type="presParOf" srcId="{AC891227-6575-40A0-ACF3-BBA7F77E1867}" destId="{6876D133-FE64-4BB6-B238-A2CE54A5253A}" srcOrd="4" destOrd="0" presId="urn:microsoft.com/office/officeart/2018/2/layout/IconVerticalSolidList"/>
    <dgm:cxn modelId="{08AD7CB2-AB41-4E3F-854F-01EFE58D3741}" type="presParOf" srcId="{6876D133-FE64-4BB6-B238-A2CE54A5253A}" destId="{03A9DF95-781E-4C45-A61A-E36FC532D532}" srcOrd="0" destOrd="0" presId="urn:microsoft.com/office/officeart/2018/2/layout/IconVerticalSolidList"/>
    <dgm:cxn modelId="{EBAFC653-E188-4CF9-B96F-2047D092926C}" type="presParOf" srcId="{6876D133-FE64-4BB6-B238-A2CE54A5253A}" destId="{D506721E-7F35-48EF-997E-4A1A5B7009AE}" srcOrd="1" destOrd="0" presId="urn:microsoft.com/office/officeart/2018/2/layout/IconVerticalSolidList"/>
    <dgm:cxn modelId="{1A29E905-86A9-4C41-800B-64B2F6A046D6}" type="presParOf" srcId="{6876D133-FE64-4BB6-B238-A2CE54A5253A}" destId="{38CCA0AC-0771-4F42-9607-F071124B720E}" srcOrd="2" destOrd="0" presId="urn:microsoft.com/office/officeart/2018/2/layout/IconVerticalSolidList"/>
    <dgm:cxn modelId="{6BFDE60D-7064-422B-A46C-483957DB94CD}" type="presParOf" srcId="{6876D133-FE64-4BB6-B238-A2CE54A5253A}" destId="{13A05015-6DC0-43E6-A0A2-EB7B6773FDC4}" srcOrd="3" destOrd="0" presId="urn:microsoft.com/office/officeart/2018/2/layout/IconVerticalSolidList"/>
    <dgm:cxn modelId="{544727CB-FD8C-4E05-977D-3D5B3D94F3FA}" type="presParOf" srcId="{6876D133-FE64-4BB6-B238-A2CE54A5253A}" destId="{92C8C2BD-620A-4958-86F3-DBA89EB1AF4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77965-7050-4284-B102-51CF3B199D30}">
      <dsp:nvSpPr>
        <dsp:cNvPr id="0" name=""/>
        <dsp:cNvSpPr/>
      </dsp:nvSpPr>
      <dsp:spPr>
        <a:xfrm>
          <a:off x="0" y="310177"/>
          <a:ext cx="6745857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70BB2-CDF9-4615-988E-5F3F64B80344}">
      <dsp:nvSpPr>
        <dsp:cNvPr id="0" name=""/>
        <dsp:cNvSpPr/>
      </dsp:nvSpPr>
      <dsp:spPr>
        <a:xfrm>
          <a:off x="337292" y="74017"/>
          <a:ext cx="4722099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484" tIns="0" rIns="1784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DM sans" pitchFamily="2" charset="0"/>
            </a:rPr>
            <a:t>What is a Decision Tree?</a:t>
          </a:r>
          <a:endParaRPr lang="en-US" sz="1800" kern="1200">
            <a:latin typeface="DM sans" pitchFamily="2" charset="0"/>
          </a:endParaRPr>
        </a:p>
      </dsp:txBody>
      <dsp:txXfrm>
        <a:off x="360349" y="97074"/>
        <a:ext cx="4675985" cy="426206"/>
      </dsp:txXfrm>
    </dsp:sp>
    <dsp:sp modelId="{1C63DAFC-04A3-43DF-AF19-847115AABC18}">
      <dsp:nvSpPr>
        <dsp:cNvPr id="0" name=""/>
        <dsp:cNvSpPr/>
      </dsp:nvSpPr>
      <dsp:spPr>
        <a:xfrm>
          <a:off x="0" y="1035937"/>
          <a:ext cx="6745857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755B2-1000-48B0-B3BA-35A06BD551AE}">
      <dsp:nvSpPr>
        <dsp:cNvPr id="0" name=""/>
        <dsp:cNvSpPr/>
      </dsp:nvSpPr>
      <dsp:spPr>
        <a:xfrm>
          <a:off x="337292" y="799777"/>
          <a:ext cx="4722099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484" tIns="0" rIns="1784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DM sans" pitchFamily="2" charset="0"/>
            </a:rPr>
            <a:t>Introduction to Random Forest</a:t>
          </a:r>
          <a:endParaRPr lang="en-US" sz="1800" kern="1200">
            <a:latin typeface="DM sans" pitchFamily="2" charset="0"/>
          </a:endParaRPr>
        </a:p>
      </dsp:txBody>
      <dsp:txXfrm>
        <a:off x="360349" y="822834"/>
        <a:ext cx="4675985" cy="426206"/>
      </dsp:txXfrm>
    </dsp:sp>
    <dsp:sp modelId="{F5F7DC8F-4021-44EA-8761-43145CC1F73C}">
      <dsp:nvSpPr>
        <dsp:cNvPr id="0" name=""/>
        <dsp:cNvSpPr/>
      </dsp:nvSpPr>
      <dsp:spPr>
        <a:xfrm>
          <a:off x="0" y="1761697"/>
          <a:ext cx="6745857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67CE0-3CFD-4834-9E55-C41B83953F8B}">
      <dsp:nvSpPr>
        <dsp:cNvPr id="0" name=""/>
        <dsp:cNvSpPr/>
      </dsp:nvSpPr>
      <dsp:spPr>
        <a:xfrm>
          <a:off x="337292" y="1525537"/>
          <a:ext cx="4722099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484" tIns="0" rIns="1784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DM sans" pitchFamily="2" charset="0"/>
            </a:rPr>
            <a:t>Overview of Boosting Techniques</a:t>
          </a:r>
          <a:endParaRPr lang="en-US" sz="1800" kern="1200">
            <a:latin typeface="DM sans" pitchFamily="2" charset="0"/>
          </a:endParaRPr>
        </a:p>
      </dsp:txBody>
      <dsp:txXfrm>
        <a:off x="360349" y="1548594"/>
        <a:ext cx="4675985" cy="426206"/>
      </dsp:txXfrm>
    </dsp:sp>
    <dsp:sp modelId="{D63F2503-AF19-45AC-80B5-1115F3CD7DB8}">
      <dsp:nvSpPr>
        <dsp:cNvPr id="0" name=""/>
        <dsp:cNvSpPr/>
      </dsp:nvSpPr>
      <dsp:spPr>
        <a:xfrm>
          <a:off x="0" y="2487457"/>
          <a:ext cx="6745857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10461-86EF-4BCE-9C1C-6D096C099F05}">
      <dsp:nvSpPr>
        <dsp:cNvPr id="0" name=""/>
        <dsp:cNvSpPr/>
      </dsp:nvSpPr>
      <dsp:spPr>
        <a:xfrm>
          <a:off x="337292" y="2251297"/>
          <a:ext cx="4722099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484" tIns="0" rIns="1784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DM sans" pitchFamily="2" charset="0"/>
            </a:rPr>
            <a:t>Key Comparisons</a:t>
          </a:r>
          <a:endParaRPr lang="en-US" sz="1800" kern="1200">
            <a:latin typeface="DM sans" pitchFamily="2" charset="0"/>
          </a:endParaRPr>
        </a:p>
      </dsp:txBody>
      <dsp:txXfrm>
        <a:off x="360349" y="2274354"/>
        <a:ext cx="4675985" cy="426206"/>
      </dsp:txXfrm>
    </dsp:sp>
    <dsp:sp modelId="{3E34D9E7-A56F-46A3-B739-20889009ACF4}">
      <dsp:nvSpPr>
        <dsp:cNvPr id="0" name=""/>
        <dsp:cNvSpPr/>
      </dsp:nvSpPr>
      <dsp:spPr>
        <a:xfrm>
          <a:off x="0" y="3213217"/>
          <a:ext cx="6745857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EEF4C-25DB-45E5-A1A1-FACFB73E6C53}">
      <dsp:nvSpPr>
        <dsp:cNvPr id="0" name=""/>
        <dsp:cNvSpPr/>
      </dsp:nvSpPr>
      <dsp:spPr>
        <a:xfrm>
          <a:off x="337292" y="2977057"/>
          <a:ext cx="4722099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484" tIns="0" rIns="1784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DM sans" pitchFamily="2" charset="0"/>
            </a:rPr>
            <a:t>Applications and Real-world Use Cases </a:t>
          </a:r>
          <a:endParaRPr lang="en-US" sz="1800" kern="1200">
            <a:latin typeface="DM sans" pitchFamily="2" charset="0"/>
          </a:endParaRPr>
        </a:p>
      </dsp:txBody>
      <dsp:txXfrm>
        <a:off x="360349" y="3000114"/>
        <a:ext cx="467598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25974-62BD-4F36-A422-44C8596B6EDF}">
      <dsp:nvSpPr>
        <dsp:cNvPr id="0" name=""/>
        <dsp:cNvSpPr/>
      </dsp:nvSpPr>
      <dsp:spPr>
        <a:xfrm>
          <a:off x="1778756" y="759649"/>
          <a:ext cx="1418844" cy="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3875B-20FF-4829-9E50-7134E1F77749}">
      <dsp:nvSpPr>
        <dsp:cNvPr id="0" name=""/>
        <dsp:cNvSpPr/>
      </dsp:nvSpPr>
      <dsp:spPr>
        <a:xfrm>
          <a:off x="3282731" y="641749"/>
          <a:ext cx="163167" cy="302952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769942"/>
            <a:satOff val="-3834"/>
            <a:lumOff val="-36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69942"/>
              <a:satOff val="-3834"/>
              <a:lumOff val="-3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519B7-8EEE-47D5-9BDD-380390D27FF5}">
      <dsp:nvSpPr>
        <dsp:cNvPr id="0" name=""/>
        <dsp:cNvSpPr/>
      </dsp:nvSpPr>
      <dsp:spPr>
        <a:xfrm>
          <a:off x="841715" y="0"/>
          <a:ext cx="1519370" cy="15193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960" tIns="58960" rIns="58960" bIns="58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64222" y="222507"/>
        <a:ext cx="1074356" cy="1074356"/>
      </dsp:txXfrm>
    </dsp:sp>
    <dsp:sp modelId="{FA76775D-C019-4C8C-A382-735950250973}">
      <dsp:nvSpPr>
        <dsp:cNvPr id="0" name=""/>
        <dsp:cNvSpPr/>
      </dsp:nvSpPr>
      <dsp:spPr>
        <a:xfrm>
          <a:off x="5201" y="1684800"/>
          <a:ext cx="3192399" cy="144855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1539884"/>
            <a:satOff val="-7667"/>
            <a:lumOff val="-72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539884"/>
              <a:satOff val="-7667"/>
              <a:lumOff val="-7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20" tIns="165100" rIns="25182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Start at the root.</a:t>
          </a:r>
          <a:endParaRPr lang="en-US" sz="1800" kern="1200"/>
        </a:p>
      </dsp:txBody>
      <dsp:txXfrm>
        <a:off x="5201" y="1974511"/>
        <a:ext cx="3192399" cy="1158842"/>
      </dsp:txXfrm>
    </dsp:sp>
    <dsp:sp modelId="{C3582085-490E-47F9-9031-C0AF1E14272B}">
      <dsp:nvSpPr>
        <dsp:cNvPr id="0" name=""/>
        <dsp:cNvSpPr/>
      </dsp:nvSpPr>
      <dsp:spPr>
        <a:xfrm>
          <a:off x="3552311" y="759572"/>
          <a:ext cx="3192399" cy="71"/>
        </a:xfrm>
        <a:prstGeom prst="rect">
          <a:avLst/>
        </a:prstGeom>
        <a:solidFill>
          <a:schemeClr val="accent4">
            <a:tint val="40000"/>
            <a:alpha val="90000"/>
            <a:hueOff val="2309826"/>
            <a:satOff val="-11501"/>
            <a:lumOff val="-109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309826"/>
              <a:satOff val="-11501"/>
              <a:lumOff val="-109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665B6-2E14-4890-8FA1-DC1C87AEE7A1}">
      <dsp:nvSpPr>
        <dsp:cNvPr id="0" name=""/>
        <dsp:cNvSpPr/>
      </dsp:nvSpPr>
      <dsp:spPr>
        <a:xfrm>
          <a:off x="6829841" y="641672"/>
          <a:ext cx="163167" cy="303233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3079768"/>
            <a:satOff val="-15334"/>
            <a:lumOff val="-145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079768"/>
              <a:satOff val="-15334"/>
              <a:lumOff val="-14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2E6BF-F783-4F31-A2C3-170C0BDF5F0C}">
      <dsp:nvSpPr>
        <dsp:cNvPr id="0" name=""/>
        <dsp:cNvSpPr/>
      </dsp:nvSpPr>
      <dsp:spPr>
        <a:xfrm>
          <a:off x="4388903" y="0"/>
          <a:ext cx="1519216" cy="1519216"/>
        </a:xfrm>
        <a:prstGeom prst="ellipse">
          <a:avLst/>
        </a:prstGeom>
        <a:gradFill rotWithShape="0">
          <a:gsLst>
            <a:gs pos="0">
              <a:schemeClr val="accent4">
                <a:hueOff val="3299968"/>
                <a:satOff val="-14601"/>
                <a:lumOff val="-24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99968"/>
                <a:satOff val="-14601"/>
                <a:lumOff val="-24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99968"/>
                <a:satOff val="-14601"/>
                <a:lumOff val="-24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954" tIns="58954" rIns="58954" bIns="58954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11387" y="222484"/>
        <a:ext cx="1074248" cy="1074248"/>
      </dsp:txXfrm>
    </dsp:sp>
    <dsp:sp modelId="{A62B598C-B2E5-467E-88F0-5A8048EDB90B}">
      <dsp:nvSpPr>
        <dsp:cNvPr id="0" name=""/>
        <dsp:cNvSpPr/>
      </dsp:nvSpPr>
      <dsp:spPr>
        <a:xfrm>
          <a:off x="3552311" y="1684800"/>
          <a:ext cx="3192399" cy="144855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3849710"/>
            <a:satOff val="-19168"/>
            <a:lumOff val="-181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849710"/>
              <a:satOff val="-19168"/>
              <a:lumOff val="-18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20" tIns="165100" rIns="25182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Split data based on a feature and condition (e.g., Gini index, entropy).</a:t>
          </a:r>
          <a:endParaRPr lang="en-US" sz="1800" kern="1200"/>
        </a:p>
      </dsp:txBody>
      <dsp:txXfrm>
        <a:off x="3552311" y="1974511"/>
        <a:ext cx="3192399" cy="1158842"/>
      </dsp:txXfrm>
    </dsp:sp>
    <dsp:sp modelId="{8ABD89CC-2126-4B1F-92CD-DFD8EC6B4D3B}">
      <dsp:nvSpPr>
        <dsp:cNvPr id="0" name=""/>
        <dsp:cNvSpPr/>
      </dsp:nvSpPr>
      <dsp:spPr>
        <a:xfrm>
          <a:off x="7099422" y="760430"/>
          <a:ext cx="1596199" cy="71"/>
        </a:xfrm>
        <a:prstGeom prst="rect">
          <a:avLst/>
        </a:prstGeom>
        <a:solidFill>
          <a:schemeClr val="accent4">
            <a:tint val="40000"/>
            <a:alpha val="90000"/>
            <a:hueOff val="4619651"/>
            <a:satOff val="-23002"/>
            <a:lumOff val="-218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619651"/>
              <a:satOff val="-23002"/>
              <a:lumOff val="-21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29BA0-7A8A-4986-8C90-ED303E8B9821}">
      <dsp:nvSpPr>
        <dsp:cNvPr id="0" name=""/>
        <dsp:cNvSpPr/>
      </dsp:nvSpPr>
      <dsp:spPr>
        <a:xfrm>
          <a:off x="7936013" y="857"/>
          <a:ext cx="1519216" cy="1519216"/>
        </a:xfrm>
        <a:prstGeom prst="ellipse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954" tIns="58954" rIns="58954" bIns="58954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58497" y="223341"/>
        <a:ext cx="1074248" cy="1074248"/>
      </dsp:txXfrm>
    </dsp:sp>
    <dsp:sp modelId="{80FFCCF8-CFA0-4829-A52A-2586D20B1B8F}">
      <dsp:nvSpPr>
        <dsp:cNvPr id="0" name=""/>
        <dsp:cNvSpPr/>
      </dsp:nvSpPr>
      <dsp:spPr>
        <a:xfrm>
          <a:off x="7099422" y="1684800"/>
          <a:ext cx="3192399" cy="144855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6159535"/>
            <a:satOff val="-30669"/>
            <a:lumOff val="-291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159535"/>
              <a:satOff val="-30669"/>
              <a:lumOff val="-29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20" tIns="165100" rIns="25182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Repeat until criteria (e.g., depth, minimum samples) are met. </a:t>
          </a:r>
          <a:endParaRPr lang="en-US" sz="1800" kern="1200"/>
        </a:p>
      </dsp:txBody>
      <dsp:txXfrm>
        <a:off x="7099422" y="1974511"/>
        <a:ext cx="3192399" cy="1158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0C5C4-8D67-4836-9D52-C9A5ED1446EC}">
      <dsp:nvSpPr>
        <dsp:cNvPr id="0" name=""/>
        <dsp:cNvSpPr/>
      </dsp:nvSpPr>
      <dsp:spPr>
        <a:xfrm>
          <a:off x="0" y="357422"/>
          <a:ext cx="1084036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332" tIns="416560" rIns="8413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Easy to interpret.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need for feature scaling.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Handles categorical and numerical data.</a:t>
          </a:r>
        </a:p>
      </dsp:txBody>
      <dsp:txXfrm>
        <a:off x="0" y="357422"/>
        <a:ext cx="10840360" cy="1512000"/>
      </dsp:txXfrm>
    </dsp:sp>
    <dsp:sp modelId="{A4C7DA82-0847-4375-B07E-3EBE0E10F3FF}">
      <dsp:nvSpPr>
        <dsp:cNvPr id="0" name=""/>
        <dsp:cNvSpPr/>
      </dsp:nvSpPr>
      <dsp:spPr>
        <a:xfrm>
          <a:off x="542018" y="62222"/>
          <a:ext cx="7588252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818" tIns="0" rIns="2868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Advantages:</a:t>
          </a:r>
          <a:endParaRPr lang="en-US" sz="2000" kern="1200"/>
        </a:p>
      </dsp:txBody>
      <dsp:txXfrm>
        <a:off x="570839" y="91043"/>
        <a:ext cx="7530610" cy="532758"/>
      </dsp:txXfrm>
    </dsp:sp>
    <dsp:sp modelId="{2FA6CAB1-391E-44DF-961E-C5DE2FF75F03}">
      <dsp:nvSpPr>
        <dsp:cNvPr id="0" name=""/>
        <dsp:cNvSpPr/>
      </dsp:nvSpPr>
      <dsp:spPr>
        <a:xfrm>
          <a:off x="0" y="2272623"/>
          <a:ext cx="1084036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332" tIns="416560" rIns="8413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Prone to overfitting.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Sensitive to small changes in data.</a:t>
          </a:r>
        </a:p>
      </dsp:txBody>
      <dsp:txXfrm>
        <a:off x="0" y="2272623"/>
        <a:ext cx="10840360" cy="1165500"/>
      </dsp:txXfrm>
    </dsp:sp>
    <dsp:sp modelId="{8FE13DC8-3F16-4F10-B18E-272F2843ACC1}">
      <dsp:nvSpPr>
        <dsp:cNvPr id="0" name=""/>
        <dsp:cNvSpPr/>
      </dsp:nvSpPr>
      <dsp:spPr>
        <a:xfrm>
          <a:off x="542018" y="1977423"/>
          <a:ext cx="7588252" cy="590400"/>
        </a:xfrm>
        <a:prstGeom prst="roundRect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818" tIns="0" rIns="2868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Disadvantages:</a:t>
          </a:r>
          <a:endParaRPr lang="en-US" sz="2000" kern="1200"/>
        </a:p>
      </dsp:txBody>
      <dsp:txXfrm>
        <a:off x="570839" y="2006244"/>
        <a:ext cx="7530610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F21AD-69ED-4AD0-A616-B111740D010C}">
      <dsp:nvSpPr>
        <dsp:cNvPr id="0" name=""/>
        <dsp:cNvSpPr/>
      </dsp:nvSpPr>
      <dsp:spPr>
        <a:xfrm>
          <a:off x="0" y="449"/>
          <a:ext cx="9644331" cy="105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399B0-0B14-45DC-B2BA-333D42359BA6}">
      <dsp:nvSpPr>
        <dsp:cNvPr id="0" name=""/>
        <dsp:cNvSpPr/>
      </dsp:nvSpPr>
      <dsp:spPr>
        <a:xfrm>
          <a:off x="317887" y="236894"/>
          <a:ext cx="577976" cy="577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C9394-BD1D-4567-A66B-CF9C9F7ACCED}">
      <dsp:nvSpPr>
        <dsp:cNvPr id="0" name=""/>
        <dsp:cNvSpPr/>
      </dsp:nvSpPr>
      <dsp:spPr>
        <a:xfrm>
          <a:off x="1213750" y="449"/>
          <a:ext cx="8430580" cy="105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17" tIns="111217" rIns="111217" bIns="1112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>
              <a:latin typeface="DM sans" pitchFamily="2" charset="0"/>
            </a:rPr>
            <a:t>Random samples (with replacement).</a:t>
          </a:r>
          <a:endParaRPr lang="en-US" sz="2500" kern="1200" dirty="0">
            <a:latin typeface="DM sans" pitchFamily="2" charset="0"/>
          </a:endParaRPr>
        </a:p>
      </dsp:txBody>
      <dsp:txXfrm>
        <a:off x="1213750" y="449"/>
        <a:ext cx="8430580" cy="1050866"/>
      </dsp:txXfrm>
    </dsp:sp>
    <dsp:sp modelId="{74D4003D-946C-4D9E-824C-3AF742649367}">
      <dsp:nvSpPr>
        <dsp:cNvPr id="0" name=""/>
        <dsp:cNvSpPr/>
      </dsp:nvSpPr>
      <dsp:spPr>
        <a:xfrm>
          <a:off x="0" y="1314032"/>
          <a:ext cx="9644331" cy="105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FEEC2-3EEC-4572-99CE-2719FEE96FBA}">
      <dsp:nvSpPr>
        <dsp:cNvPr id="0" name=""/>
        <dsp:cNvSpPr/>
      </dsp:nvSpPr>
      <dsp:spPr>
        <a:xfrm>
          <a:off x="317887" y="1550477"/>
          <a:ext cx="577976" cy="577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D5B9A-04E2-4102-8E6D-9DD7CDDFB409}">
      <dsp:nvSpPr>
        <dsp:cNvPr id="0" name=""/>
        <dsp:cNvSpPr/>
      </dsp:nvSpPr>
      <dsp:spPr>
        <a:xfrm>
          <a:off x="1213750" y="1314032"/>
          <a:ext cx="8430580" cy="105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17" tIns="111217" rIns="111217" bIns="1112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>
              <a:latin typeface="DM sans" pitchFamily="2" charset="0"/>
            </a:rPr>
            <a:t>Build a decision tree for each sample.</a:t>
          </a:r>
          <a:endParaRPr lang="en-US" sz="2500" kern="1200">
            <a:latin typeface="DM sans" pitchFamily="2" charset="0"/>
          </a:endParaRPr>
        </a:p>
      </dsp:txBody>
      <dsp:txXfrm>
        <a:off x="1213750" y="1314032"/>
        <a:ext cx="8430580" cy="1050866"/>
      </dsp:txXfrm>
    </dsp:sp>
    <dsp:sp modelId="{EF1B4215-B31A-4DF3-80D9-2A8068EEF1A3}">
      <dsp:nvSpPr>
        <dsp:cNvPr id="0" name=""/>
        <dsp:cNvSpPr/>
      </dsp:nvSpPr>
      <dsp:spPr>
        <a:xfrm>
          <a:off x="0" y="2627615"/>
          <a:ext cx="9644331" cy="105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67CBC-8A8D-4BBC-B934-616755DC143E}">
      <dsp:nvSpPr>
        <dsp:cNvPr id="0" name=""/>
        <dsp:cNvSpPr/>
      </dsp:nvSpPr>
      <dsp:spPr>
        <a:xfrm>
          <a:off x="317887" y="2864060"/>
          <a:ext cx="577976" cy="577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306B6-DB59-421E-B66E-F70E43385EF6}">
      <dsp:nvSpPr>
        <dsp:cNvPr id="0" name=""/>
        <dsp:cNvSpPr/>
      </dsp:nvSpPr>
      <dsp:spPr>
        <a:xfrm>
          <a:off x="1213750" y="2627615"/>
          <a:ext cx="8430580" cy="105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17" tIns="111217" rIns="111217" bIns="1112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>
              <a:latin typeface="DM sans" pitchFamily="2" charset="0"/>
            </a:rPr>
            <a:t>Aggregate results (majority voting or averaging). </a:t>
          </a:r>
          <a:endParaRPr lang="en-US" sz="2500" kern="1200">
            <a:latin typeface="DM sans" pitchFamily="2" charset="0"/>
          </a:endParaRPr>
        </a:p>
      </dsp:txBody>
      <dsp:txXfrm>
        <a:off x="1213750" y="2627615"/>
        <a:ext cx="8430580" cy="1050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6B2FD-38BB-461B-9196-533722D85882}">
      <dsp:nvSpPr>
        <dsp:cNvPr id="0" name=""/>
        <dsp:cNvSpPr/>
      </dsp:nvSpPr>
      <dsp:spPr>
        <a:xfrm>
          <a:off x="2173131" y="0"/>
          <a:ext cx="1510523" cy="1494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7CEE07-75F7-4884-A2C1-06A3B533F54B}">
      <dsp:nvSpPr>
        <dsp:cNvPr id="0" name=""/>
        <dsp:cNvSpPr/>
      </dsp:nvSpPr>
      <dsp:spPr>
        <a:xfrm>
          <a:off x="770502" y="1651001"/>
          <a:ext cx="4315781" cy="640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>
              <a:latin typeface="DM sans" pitchFamily="2" charset="0"/>
            </a:rPr>
            <a:t>Advantages:</a:t>
          </a:r>
          <a:endParaRPr lang="en-US" sz="3600" kern="1200">
            <a:latin typeface="DM sans" pitchFamily="2" charset="0"/>
          </a:endParaRPr>
        </a:p>
      </dsp:txBody>
      <dsp:txXfrm>
        <a:off x="770502" y="1651001"/>
        <a:ext cx="4315781" cy="640321"/>
      </dsp:txXfrm>
    </dsp:sp>
    <dsp:sp modelId="{0DB3622E-6DA5-4702-9CC7-71580C8B4972}">
      <dsp:nvSpPr>
        <dsp:cNvPr id="0" name=""/>
        <dsp:cNvSpPr/>
      </dsp:nvSpPr>
      <dsp:spPr>
        <a:xfrm>
          <a:off x="770502" y="2364307"/>
          <a:ext cx="4315781" cy="1325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DM sans" pitchFamily="2" charset="0"/>
            </a:rPr>
            <a:t>Robust to overfitting.</a:t>
          </a:r>
          <a:endParaRPr lang="en-US" sz="1700" kern="1200">
            <a:latin typeface="DM sans" pitchFamily="2" charset="0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DM sans" pitchFamily="2" charset="0"/>
            </a:rPr>
            <a:t>Handles large datasets well.</a:t>
          </a:r>
          <a:endParaRPr lang="en-US" sz="1700" kern="1200">
            <a:latin typeface="DM sans" pitchFamily="2" charset="0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DM sans" pitchFamily="2" charset="0"/>
            </a:rPr>
            <a:t>Works for both classification and regression.</a:t>
          </a:r>
          <a:endParaRPr lang="en-US" sz="1700" kern="1200">
            <a:latin typeface="DM sans" pitchFamily="2" charset="0"/>
          </a:endParaRPr>
        </a:p>
      </dsp:txBody>
      <dsp:txXfrm>
        <a:off x="770502" y="2364307"/>
        <a:ext cx="4315781" cy="1325097"/>
      </dsp:txXfrm>
    </dsp:sp>
    <dsp:sp modelId="{C9F5F49F-5191-4FB2-B491-7CEEBC7E69FA}">
      <dsp:nvSpPr>
        <dsp:cNvPr id="0" name=""/>
        <dsp:cNvSpPr/>
      </dsp:nvSpPr>
      <dsp:spPr>
        <a:xfrm>
          <a:off x="7244174" y="0"/>
          <a:ext cx="1510523" cy="1494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DEA223-AC52-4D6A-BF77-E2B496DACE00}">
      <dsp:nvSpPr>
        <dsp:cNvPr id="0" name=""/>
        <dsp:cNvSpPr/>
      </dsp:nvSpPr>
      <dsp:spPr>
        <a:xfrm>
          <a:off x="5841545" y="1651001"/>
          <a:ext cx="4315781" cy="640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>
              <a:latin typeface="DM sans" pitchFamily="2" charset="0"/>
            </a:rPr>
            <a:t>Disadvantages:</a:t>
          </a:r>
          <a:endParaRPr lang="en-US" sz="3600" kern="1200">
            <a:latin typeface="DM sans" pitchFamily="2" charset="0"/>
          </a:endParaRPr>
        </a:p>
      </dsp:txBody>
      <dsp:txXfrm>
        <a:off x="5841545" y="1651001"/>
        <a:ext cx="4315781" cy="640321"/>
      </dsp:txXfrm>
    </dsp:sp>
    <dsp:sp modelId="{9580651E-C219-484F-AC52-55CC814A395E}">
      <dsp:nvSpPr>
        <dsp:cNvPr id="0" name=""/>
        <dsp:cNvSpPr/>
      </dsp:nvSpPr>
      <dsp:spPr>
        <a:xfrm>
          <a:off x="5841545" y="2364307"/>
          <a:ext cx="4315781" cy="1325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DM sans" pitchFamily="2" charset="0"/>
            </a:rPr>
            <a:t>Less interpretable than a single decision tree.</a:t>
          </a:r>
          <a:endParaRPr lang="en-US" sz="1700" kern="1200">
            <a:latin typeface="DM sans" pitchFamily="2" charset="0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DM sans" pitchFamily="2" charset="0"/>
            </a:rPr>
            <a:t>Slower than individual models.</a:t>
          </a:r>
          <a:endParaRPr lang="en-US" sz="1700" kern="1200">
            <a:latin typeface="DM sans" pitchFamily="2" charset="0"/>
          </a:endParaRPr>
        </a:p>
      </dsp:txBody>
      <dsp:txXfrm>
        <a:off x="5841545" y="2364307"/>
        <a:ext cx="4315781" cy="13250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4A52D-FD93-4662-9BE4-F527ACDFADAC}">
      <dsp:nvSpPr>
        <dsp:cNvPr id="0" name=""/>
        <dsp:cNvSpPr/>
      </dsp:nvSpPr>
      <dsp:spPr>
        <a:xfrm>
          <a:off x="611016" y="916"/>
          <a:ext cx="2669537" cy="1695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3ED9EF-C02F-4C59-831D-763F6AF401F5}">
      <dsp:nvSpPr>
        <dsp:cNvPr id="0" name=""/>
        <dsp:cNvSpPr/>
      </dsp:nvSpPr>
      <dsp:spPr>
        <a:xfrm>
          <a:off x="907632" y="282701"/>
          <a:ext cx="2669537" cy="1695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DM sans" pitchFamily="2" charset="0"/>
            </a:rPr>
            <a:t>AdaBoost</a:t>
          </a:r>
        </a:p>
      </dsp:txBody>
      <dsp:txXfrm>
        <a:off x="957281" y="332350"/>
        <a:ext cx="2570239" cy="1595858"/>
      </dsp:txXfrm>
    </dsp:sp>
    <dsp:sp modelId="{892E9061-3C74-4F55-9962-FF974F2B4E5C}">
      <dsp:nvSpPr>
        <dsp:cNvPr id="0" name=""/>
        <dsp:cNvSpPr/>
      </dsp:nvSpPr>
      <dsp:spPr>
        <a:xfrm>
          <a:off x="3873784" y="916"/>
          <a:ext cx="2669537" cy="1695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B56D9D-299B-4489-B988-927A8C78DED2}">
      <dsp:nvSpPr>
        <dsp:cNvPr id="0" name=""/>
        <dsp:cNvSpPr/>
      </dsp:nvSpPr>
      <dsp:spPr>
        <a:xfrm>
          <a:off x="4170399" y="282701"/>
          <a:ext cx="2669537" cy="1695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DM sans" pitchFamily="2" charset="0"/>
            </a:rPr>
            <a:t>Gradient Boosting Machines (GBM)</a:t>
          </a:r>
        </a:p>
      </dsp:txBody>
      <dsp:txXfrm>
        <a:off x="4220048" y="332350"/>
        <a:ext cx="2570239" cy="1595858"/>
      </dsp:txXfrm>
    </dsp:sp>
    <dsp:sp modelId="{D12C8E33-0922-4CC0-8F87-D6C947E344AB}">
      <dsp:nvSpPr>
        <dsp:cNvPr id="0" name=""/>
        <dsp:cNvSpPr/>
      </dsp:nvSpPr>
      <dsp:spPr>
        <a:xfrm>
          <a:off x="7136551" y="916"/>
          <a:ext cx="2669537" cy="1695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E0194-4F3B-4988-B360-A524D7D03FD2}">
      <dsp:nvSpPr>
        <dsp:cNvPr id="0" name=""/>
        <dsp:cNvSpPr/>
      </dsp:nvSpPr>
      <dsp:spPr>
        <a:xfrm>
          <a:off x="7433167" y="282701"/>
          <a:ext cx="2669537" cy="1695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DM sans" pitchFamily="2" charset="0"/>
            </a:rPr>
            <a:t>XGBoost, LightGBM, CatBoost</a:t>
          </a:r>
        </a:p>
      </dsp:txBody>
      <dsp:txXfrm>
        <a:off x="7482816" y="332350"/>
        <a:ext cx="2570239" cy="15958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31780-37A3-4A3A-9A4F-1C96E30A2DCA}">
      <dsp:nvSpPr>
        <dsp:cNvPr id="0" name=""/>
        <dsp:cNvSpPr/>
      </dsp:nvSpPr>
      <dsp:spPr>
        <a:xfrm>
          <a:off x="1662941" y="1136"/>
          <a:ext cx="6651767" cy="11651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63" tIns="295953" rIns="129063" bIns="2959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DM sans" pitchFamily="2" charset="0"/>
            </a:rPr>
            <a:t>Build an initial weak model.</a:t>
          </a:r>
        </a:p>
      </dsp:txBody>
      <dsp:txXfrm>
        <a:off x="1662941" y="1136"/>
        <a:ext cx="6651767" cy="1165170"/>
      </dsp:txXfrm>
    </dsp:sp>
    <dsp:sp modelId="{785A5620-9811-408C-91B7-24A8539A748F}">
      <dsp:nvSpPr>
        <dsp:cNvPr id="0" name=""/>
        <dsp:cNvSpPr/>
      </dsp:nvSpPr>
      <dsp:spPr>
        <a:xfrm>
          <a:off x="0" y="1136"/>
          <a:ext cx="1662941" cy="11651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997" tIns="115093" rIns="87997" bIns="1150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DM sans" pitchFamily="2" charset="0"/>
            </a:rPr>
            <a:t>Build</a:t>
          </a:r>
        </a:p>
      </dsp:txBody>
      <dsp:txXfrm>
        <a:off x="0" y="1136"/>
        <a:ext cx="1662941" cy="1165170"/>
      </dsp:txXfrm>
    </dsp:sp>
    <dsp:sp modelId="{737D9B7E-8608-45A1-9A02-0782F257F7CD}">
      <dsp:nvSpPr>
        <dsp:cNvPr id="0" name=""/>
        <dsp:cNvSpPr/>
      </dsp:nvSpPr>
      <dsp:spPr>
        <a:xfrm>
          <a:off x="1662941" y="1236218"/>
          <a:ext cx="6651767" cy="1165170"/>
        </a:xfrm>
        <a:prstGeom prst="rect">
          <a:avLst/>
        </a:prstGeom>
        <a:solidFill>
          <a:schemeClr val="accent4">
            <a:tint val="40000"/>
            <a:alpha val="90000"/>
            <a:hueOff val="3079768"/>
            <a:satOff val="-15334"/>
            <a:lumOff val="-145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079768"/>
              <a:satOff val="-15334"/>
              <a:lumOff val="-14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63" tIns="295953" rIns="129063" bIns="2959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DM sans" pitchFamily="2" charset="0"/>
            </a:rPr>
            <a:t>Focus on misclassified samples (adjust weights).</a:t>
          </a:r>
        </a:p>
      </dsp:txBody>
      <dsp:txXfrm>
        <a:off x="1662941" y="1236218"/>
        <a:ext cx="6651767" cy="1165170"/>
      </dsp:txXfrm>
    </dsp:sp>
    <dsp:sp modelId="{A8F4306B-202E-4599-9D18-385E15FB4115}">
      <dsp:nvSpPr>
        <dsp:cNvPr id="0" name=""/>
        <dsp:cNvSpPr/>
      </dsp:nvSpPr>
      <dsp:spPr>
        <a:xfrm>
          <a:off x="0" y="1236218"/>
          <a:ext cx="1662941" cy="1165170"/>
        </a:xfrm>
        <a:prstGeom prst="rect">
          <a:avLst/>
        </a:prstGeom>
        <a:gradFill rotWithShape="0">
          <a:gsLst>
            <a:gs pos="0">
              <a:schemeClr val="accent4">
                <a:hueOff val="3299968"/>
                <a:satOff val="-14601"/>
                <a:lumOff val="-24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99968"/>
                <a:satOff val="-14601"/>
                <a:lumOff val="-24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99968"/>
                <a:satOff val="-14601"/>
                <a:lumOff val="-24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997" tIns="115093" rIns="87997" bIns="1150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DM sans" pitchFamily="2" charset="0"/>
            </a:rPr>
            <a:t>Focus on</a:t>
          </a:r>
        </a:p>
      </dsp:txBody>
      <dsp:txXfrm>
        <a:off x="0" y="1236218"/>
        <a:ext cx="1662941" cy="1165170"/>
      </dsp:txXfrm>
    </dsp:sp>
    <dsp:sp modelId="{B62B3F33-DA46-4FFB-8D8E-6A852A1A6810}">
      <dsp:nvSpPr>
        <dsp:cNvPr id="0" name=""/>
        <dsp:cNvSpPr/>
      </dsp:nvSpPr>
      <dsp:spPr>
        <a:xfrm>
          <a:off x="1662941" y="2471299"/>
          <a:ext cx="6651767" cy="1165170"/>
        </a:xfrm>
        <a:prstGeom prst="rect">
          <a:avLst/>
        </a:prstGeom>
        <a:solidFill>
          <a:schemeClr val="accent4">
            <a:tint val="40000"/>
            <a:alpha val="90000"/>
            <a:hueOff val="6159535"/>
            <a:satOff val="-30669"/>
            <a:lumOff val="-291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159535"/>
              <a:satOff val="-30669"/>
              <a:lumOff val="-29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63" tIns="295953" rIns="129063" bIns="2959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DM sans" pitchFamily="2" charset="0"/>
            </a:rPr>
            <a:t>Combine weak models to create a strong model. </a:t>
          </a:r>
        </a:p>
      </dsp:txBody>
      <dsp:txXfrm>
        <a:off x="1662941" y="2471299"/>
        <a:ext cx="6651767" cy="1165170"/>
      </dsp:txXfrm>
    </dsp:sp>
    <dsp:sp modelId="{C0A42CE9-152F-4E28-B335-F5DB4F96CDEE}">
      <dsp:nvSpPr>
        <dsp:cNvPr id="0" name=""/>
        <dsp:cNvSpPr/>
      </dsp:nvSpPr>
      <dsp:spPr>
        <a:xfrm>
          <a:off x="0" y="2471299"/>
          <a:ext cx="1662941" cy="1165170"/>
        </a:xfrm>
        <a:prstGeom prst="rect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997" tIns="115093" rIns="87997" bIns="1150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DM sans" pitchFamily="2" charset="0"/>
            </a:rPr>
            <a:t>Combine</a:t>
          </a:r>
        </a:p>
      </dsp:txBody>
      <dsp:txXfrm>
        <a:off x="0" y="2471299"/>
        <a:ext cx="1662941" cy="11651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84941-B156-4E2E-AA69-BA5C2943D6E7}">
      <dsp:nvSpPr>
        <dsp:cNvPr id="0" name=""/>
        <dsp:cNvSpPr/>
      </dsp:nvSpPr>
      <dsp:spPr>
        <a:xfrm>
          <a:off x="0" y="374752"/>
          <a:ext cx="7348549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329" tIns="458216" rIns="57032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High accuracy.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Handles complex patterns in data.</a:t>
          </a:r>
          <a:endParaRPr lang="en-US" sz="2200" kern="1200" dirty="0"/>
        </a:p>
      </dsp:txBody>
      <dsp:txXfrm>
        <a:off x="0" y="374752"/>
        <a:ext cx="7348549" cy="1282049"/>
      </dsp:txXfrm>
    </dsp:sp>
    <dsp:sp modelId="{3F4462AB-6BA8-4380-83B1-6F9137B609FE}">
      <dsp:nvSpPr>
        <dsp:cNvPr id="0" name=""/>
        <dsp:cNvSpPr/>
      </dsp:nvSpPr>
      <dsp:spPr>
        <a:xfrm>
          <a:off x="367427" y="50032"/>
          <a:ext cx="5143984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430" tIns="0" rIns="1944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Advantages:</a:t>
          </a:r>
          <a:endParaRPr lang="en-US" sz="2200" kern="1200"/>
        </a:p>
      </dsp:txBody>
      <dsp:txXfrm>
        <a:off x="399130" y="81735"/>
        <a:ext cx="5080578" cy="586034"/>
      </dsp:txXfrm>
    </dsp:sp>
    <dsp:sp modelId="{484916F4-8487-45A5-88CA-F1BD80C07FB9}">
      <dsp:nvSpPr>
        <dsp:cNvPr id="0" name=""/>
        <dsp:cNvSpPr/>
      </dsp:nvSpPr>
      <dsp:spPr>
        <a:xfrm>
          <a:off x="0" y="2100322"/>
          <a:ext cx="7348549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329" tIns="458216" rIns="57032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More prone to overfitting if not tuned well.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Computationally expensive.</a:t>
          </a:r>
          <a:endParaRPr lang="en-US" sz="2200" kern="1200"/>
        </a:p>
      </dsp:txBody>
      <dsp:txXfrm>
        <a:off x="0" y="2100322"/>
        <a:ext cx="7348549" cy="1282049"/>
      </dsp:txXfrm>
    </dsp:sp>
    <dsp:sp modelId="{82D0BA44-355A-4F25-A29F-C842E20AF757}">
      <dsp:nvSpPr>
        <dsp:cNvPr id="0" name=""/>
        <dsp:cNvSpPr/>
      </dsp:nvSpPr>
      <dsp:spPr>
        <a:xfrm>
          <a:off x="367427" y="1775602"/>
          <a:ext cx="5143984" cy="649440"/>
        </a:xfrm>
        <a:prstGeom prst="roundRect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430" tIns="0" rIns="1944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Disadvantages:</a:t>
          </a:r>
          <a:endParaRPr lang="en-US" sz="2200" kern="1200"/>
        </a:p>
      </dsp:txBody>
      <dsp:txXfrm>
        <a:off x="399130" y="1807305"/>
        <a:ext cx="5080578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C4EE9-7D7D-4BE7-95B8-BC08E40C1FEA}">
      <dsp:nvSpPr>
        <dsp:cNvPr id="0" name=""/>
        <dsp:cNvSpPr/>
      </dsp:nvSpPr>
      <dsp:spPr>
        <a:xfrm>
          <a:off x="0" y="438"/>
          <a:ext cx="10450902" cy="1026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A81DE-24C3-46F8-BFA5-4C5589299EAE}">
      <dsp:nvSpPr>
        <dsp:cNvPr id="0" name=""/>
        <dsp:cNvSpPr/>
      </dsp:nvSpPr>
      <dsp:spPr>
        <a:xfrm>
          <a:off x="310448" y="231351"/>
          <a:ext cx="564452" cy="5644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0A1DE-D89E-42CE-A14C-49DC5CBE953F}">
      <dsp:nvSpPr>
        <dsp:cNvPr id="0" name=""/>
        <dsp:cNvSpPr/>
      </dsp:nvSpPr>
      <dsp:spPr>
        <a:xfrm>
          <a:off x="1185350" y="438"/>
          <a:ext cx="4702905" cy="1026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14" tIns="108614" rIns="108614" bIns="10861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DM sans" pitchFamily="2" charset="0"/>
            </a:rPr>
            <a:t>Decision Trees:</a:t>
          </a:r>
          <a:endParaRPr lang="en-US" sz="2800" kern="1200">
            <a:latin typeface="DM sans" pitchFamily="2" charset="0"/>
          </a:endParaRPr>
        </a:p>
      </dsp:txBody>
      <dsp:txXfrm>
        <a:off x="1185350" y="438"/>
        <a:ext cx="4702905" cy="1026277"/>
      </dsp:txXfrm>
    </dsp:sp>
    <dsp:sp modelId="{C180C009-80ED-4722-8927-A18987336681}">
      <dsp:nvSpPr>
        <dsp:cNvPr id="0" name=""/>
        <dsp:cNvSpPr/>
      </dsp:nvSpPr>
      <dsp:spPr>
        <a:xfrm>
          <a:off x="5888256" y="438"/>
          <a:ext cx="4562645" cy="1026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14" tIns="108614" rIns="108614" bIns="10861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>
              <a:latin typeface="DM sans" pitchFamily="2" charset="0"/>
            </a:rPr>
            <a:t>Loan approval, customer segmentation.</a:t>
          </a:r>
          <a:endParaRPr lang="en-US" sz="2000" kern="1200">
            <a:latin typeface="DM sans" pitchFamily="2" charset="0"/>
          </a:endParaRPr>
        </a:p>
      </dsp:txBody>
      <dsp:txXfrm>
        <a:off x="5888256" y="438"/>
        <a:ext cx="4562645" cy="1026277"/>
      </dsp:txXfrm>
    </dsp:sp>
    <dsp:sp modelId="{445DF036-826E-433F-935D-40E417904A58}">
      <dsp:nvSpPr>
        <dsp:cNvPr id="0" name=""/>
        <dsp:cNvSpPr/>
      </dsp:nvSpPr>
      <dsp:spPr>
        <a:xfrm>
          <a:off x="0" y="1283285"/>
          <a:ext cx="10450902" cy="1026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7319D-7368-4E5D-9AF7-7119D3E54743}">
      <dsp:nvSpPr>
        <dsp:cNvPr id="0" name=""/>
        <dsp:cNvSpPr/>
      </dsp:nvSpPr>
      <dsp:spPr>
        <a:xfrm>
          <a:off x="310448" y="1514198"/>
          <a:ext cx="564452" cy="5644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4772C-C417-4F0F-ADAE-DE7506FB737C}">
      <dsp:nvSpPr>
        <dsp:cNvPr id="0" name=""/>
        <dsp:cNvSpPr/>
      </dsp:nvSpPr>
      <dsp:spPr>
        <a:xfrm>
          <a:off x="1185350" y="1283285"/>
          <a:ext cx="4702905" cy="1026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14" tIns="108614" rIns="108614" bIns="10861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DM sans" pitchFamily="2" charset="0"/>
            </a:rPr>
            <a:t>Random Forest:</a:t>
          </a:r>
          <a:endParaRPr lang="en-US" sz="2800" kern="1200">
            <a:latin typeface="DM sans" pitchFamily="2" charset="0"/>
          </a:endParaRPr>
        </a:p>
      </dsp:txBody>
      <dsp:txXfrm>
        <a:off x="1185350" y="1283285"/>
        <a:ext cx="4702905" cy="1026277"/>
      </dsp:txXfrm>
    </dsp:sp>
    <dsp:sp modelId="{B6EC81E2-81E9-4524-8C99-748DB806C09C}">
      <dsp:nvSpPr>
        <dsp:cNvPr id="0" name=""/>
        <dsp:cNvSpPr/>
      </dsp:nvSpPr>
      <dsp:spPr>
        <a:xfrm>
          <a:off x="5888256" y="1283285"/>
          <a:ext cx="4562645" cy="1026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14" tIns="108614" rIns="108614" bIns="10861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>
              <a:latin typeface="DM sans" pitchFamily="2" charset="0"/>
            </a:rPr>
            <a:t>Fraud detection, healthcare diagnostics.</a:t>
          </a:r>
          <a:endParaRPr lang="en-US" sz="2000" kern="1200">
            <a:latin typeface="DM sans" pitchFamily="2" charset="0"/>
          </a:endParaRPr>
        </a:p>
      </dsp:txBody>
      <dsp:txXfrm>
        <a:off x="5888256" y="1283285"/>
        <a:ext cx="4562645" cy="1026277"/>
      </dsp:txXfrm>
    </dsp:sp>
    <dsp:sp modelId="{03A9DF95-781E-4C45-A61A-E36FC532D532}">
      <dsp:nvSpPr>
        <dsp:cNvPr id="0" name=""/>
        <dsp:cNvSpPr/>
      </dsp:nvSpPr>
      <dsp:spPr>
        <a:xfrm>
          <a:off x="0" y="2566132"/>
          <a:ext cx="10450902" cy="1026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6721E-7F35-48EF-997E-4A1A5B7009AE}">
      <dsp:nvSpPr>
        <dsp:cNvPr id="0" name=""/>
        <dsp:cNvSpPr/>
      </dsp:nvSpPr>
      <dsp:spPr>
        <a:xfrm>
          <a:off x="310448" y="2797045"/>
          <a:ext cx="564452" cy="5644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05015-6DC0-43E6-A0A2-EB7B6773FDC4}">
      <dsp:nvSpPr>
        <dsp:cNvPr id="0" name=""/>
        <dsp:cNvSpPr/>
      </dsp:nvSpPr>
      <dsp:spPr>
        <a:xfrm>
          <a:off x="1185350" y="2566132"/>
          <a:ext cx="4702905" cy="1026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14" tIns="108614" rIns="108614" bIns="10861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DM sans" pitchFamily="2" charset="0"/>
            </a:rPr>
            <a:t>Boosting:</a:t>
          </a:r>
          <a:endParaRPr lang="en-US" sz="2800" kern="1200">
            <a:latin typeface="DM sans" pitchFamily="2" charset="0"/>
          </a:endParaRPr>
        </a:p>
      </dsp:txBody>
      <dsp:txXfrm>
        <a:off x="1185350" y="2566132"/>
        <a:ext cx="4702905" cy="1026277"/>
      </dsp:txXfrm>
    </dsp:sp>
    <dsp:sp modelId="{92C8C2BD-620A-4958-86F3-DBA89EB1AF40}">
      <dsp:nvSpPr>
        <dsp:cNvPr id="0" name=""/>
        <dsp:cNvSpPr/>
      </dsp:nvSpPr>
      <dsp:spPr>
        <a:xfrm>
          <a:off x="5888256" y="2566132"/>
          <a:ext cx="4562645" cy="1026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14" tIns="108614" rIns="108614" bIns="10861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>
              <a:latin typeface="DM sans" pitchFamily="2" charset="0"/>
            </a:rPr>
            <a:t>Predicting stock prices, recommendation systems.</a:t>
          </a:r>
          <a:endParaRPr lang="en-US" sz="2000" kern="1200">
            <a:latin typeface="DM sans" pitchFamily="2" charset="0"/>
          </a:endParaRPr>
        </a:p>
      </dsp:txBody>
      <dsp:txXfrm>
        <a:off x="5888256" y="2566132"/>
        <a:ext cx="4562645" cy="1026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FA7C5-431B-43BB-8B82-5B6B0F20C50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BAC2-9092-445B-A18E-2F72B395F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2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10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7A88E-4972-602F-D96B-AFC557D1E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18672-8374-2870-0C59-E31F95757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DCF30C-3FA4-DFDD-EF04-07E832446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B077E-D729-6C4F-5AB8-97FC707D3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74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E304E-FA84-E01B-53D3-80D291FE0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2A154-D23C-C242-CB6D-83A04DC83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DF1E3-A363-F423-6AA4-E187654FA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4BFA5-F470-F677-7CF1-A89B894F5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91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E006F-1A39-B225-D9A6-43B7CD8E2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8E7DEC-192E-B442-746D-268DE5861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2E3754-62A4-F46D-40A2-013B5B600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ACD56-5558-2F02-545C-0BACC8DCA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7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A2C4-6F31-F964-E663-64D307908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27A06-FC7E-FC30-1352-1B235FB51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1D001-B876-32E7-AD53-287EA9C72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CE815-97D3-D76C-D3B1-711B83805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35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90F9B-F18E-12C8-5B28-5540EF027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200E6-6776-1ED3-D4EA-CDBF8869A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6E675-CEAB-1DB5-831D-A7A48AE40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512C4-3ED3-B890-05D6-603433137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7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B34B-2314-513B-78D0-3C0532BF8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26539-8CC0-B94A-A896-EF3EEAEA80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19C36B-8481-3BF6-928E-60B7AF858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F62A-A21E-BE7F-F86A-8BA43FF2B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2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D3775-BE66-C7D3-9DC7-C16E3E9C2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AB0F5-BF62-0CF6-4CDF-CD1BA682E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78397-EDCE-EFB3-4AF9-105A892A1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FF8A3-48EF-E318-D086-DCA656AB2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15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139AB-6014-AE05-D305-5CBC33C19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B0DDF-5E1D-E13D-F85E-B4A9D398C0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2ACA5C-F59C-5447-2B5B-B38F2C4C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51CF-09D0-F257-C35F-8402E2A0A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7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C694E-1042-DB4C-D5CC-5698D16C1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81662C-A4CD-294A-0D57-384931579E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BC685-A5DE-9D79-7D46-17C4968C6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C84AA-0267-B36B-C998-F14E93599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5C9FD-16D4-FE64-D4AD-9CA30C13F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5D1AD-4310-1786-F4DD-67F18B525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E3C38-51F9-CC58-94B6-2AB47B4C2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83E96-0772-3D0E-CC6E-A2DC3A1AB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6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6749-3EC2-D324-B457-10EC5984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ED525-B2D7-7459-582D-838B939AD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13206-566D-249C-1B45-F5E202762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279CB-BA8F-AA90-95E2-03C0D2F80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72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F5B70-2844-4A2C-B6D6-A9E5FF90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DD1E1-B148-EF0D-5AB6-B4F68C8DC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139AB5-D8C4-C61A-3D6F-CC0F0C621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E526A-C39E-EDB4-3B1E-D1474F52A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9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BA57D-6BFA-D783-6768-6C1BBB5C9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F7EDF-3D5B-9A0F-8D9A-BE477C88A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FE23D-806D-C7DD-31E5-19C0E2B5C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3B33F-1E70-222B-2A21-2E2B924A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8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1DC1-4293-916E-C839-E2DCA6E05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8FF68F-9CD7-92C2-151A-422A3CEAA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A1F4CF-201E-B19C-ED28-51D535C51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7A239-7FEC-01A7-FDAD-4AB077960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6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DDD45-5ADF-0BB0-836A-A340F35A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BBBE4-C511-43DD-56E0-FF9DF261F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EDE8FA-DE00-26D4-5116-49E74EB35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B87A0-E17C-6D64-E8E6-568325190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4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037-5692-4F94-6004-AAD5ECE2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9D1B-532F-E8A2-FF7C-599857996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B102-579C-C5CF-8546-75393D9F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3349-5769-252E-8539-B25F5DFC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EA5B-DDB9-C646-EFDA-184984C9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13C5-103A-6B02-2C56-40880EC9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4CFFA-A83A-B39C-9B71-70486B082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98959-8B0D-800B-F986-F1F99468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4268E-9A0A-FB3D-961C-F7B54C65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22D7-DFBC-B023-6E49-06678D45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0E901-AE04-BFBA-155C-07C594F87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62475-A9B6-B700-092F-6FC902BC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D42B-B65B-8170-2928-7C1642FA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61D7-E640-2889-350B-6AF722DF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6FE4-8751-65E4-FC7C-C24A9A90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22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9267-877E-3C3D-D777-33922E3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EDBF-7417-F888-7790-973DAA34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6896-3FB7-0580-9381-2A453276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EA31-F09A-92B2-4670-1CC83673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10CE-CFC2-6D2E-F4A3-E694C833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7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419B-C713-729B-038A-99F332E7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BA48-A513-C071-1B75-81C0CBB0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B53C-9E5C-A72B-4CA5-950F9875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54E6-7FAE-EDCB-88B5-A4B108FA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0175-AA10-5E38-7E44-2977359A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188A-8B77-284A-77DC-108E3951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C48F-20AB-621F-91D1-784BEF9A9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7B6E4-C32A-689D-2474-44065DB4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F6C5F-0F95-95E2-3E3B-6BEE0069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6FFC-5F82-872C-EA8C-0B88FBCE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1134-3E4C-59E0-23B5-D49E5C9E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4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1D1B-D888-B0AA-E09E-97BFD88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4293-3668-535D-CBEF-1054174F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6D04D-1C22-B730-D177-D979B09DE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8B2F5-497E-BC6B-EB0E-56FA2C1EB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35B3D-E76E-00BB-C9A3-782FBF003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2907A-AA49-FAEB-0D53-7A9BEB82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BCE0B-9F0B-3F32-5784-99EE3427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60762-3EDB-7410-564B-B988E8B0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4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32FA-FADA-3CE8-21E8-06A25A89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4CDFD-DCF4-DE9F-07C5-12625C3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92CE-EF5D-E7CA-021C-F80C6AC9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69B63-C3F9-E78B-3B63-CEB6FAEB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9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7C7D1-2694-641B-0F7C-F69A494A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9FC3C-F744-4A09-8A6E-65D05833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F8E5-4102-5720-07F8-5E1E4DF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7702-21A7-0F46-AE11-55E0C21A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C409-7484-D8E3-6F7D-1419694A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5D90-747B-D161-3A7E-5AA0F1D8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EEA5-C34A-6892-144E-F704EB64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6324-A264-5652-3D90-54C0C875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B358-FBA5-7AD3-60E5-9AAFBBD1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5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FAD8-0823-2824-7860-A10AA740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2AAC-D37E-2774-2815-A65EDEA5A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EC127-8FC3-C3D2-1C5C-C42F98CE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5A9B-81F3-10F6-08DD-A04DA761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9F4D8-4AC2-7348-0FF8-C08ACD4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1D3F-A55D-55F5-9229-BB8D0BD0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1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E3E94-DA2E-4510-A609-884F8AB9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42E1-B1BE-C4EF-04DD-95015D45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94A5-EE65-CFF7-26B1-6B6644EE3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7E765-01BC-4E90-86D8-BAC34AE04746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4D75-7C4C-15A8-FFF8-6BBDCC624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4470-50C3-DDD9-083C-8C5065DF8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9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E4FB3-E8F7-D26B-B7B2-C2C76ECA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036" y="2283124"/>
            <a:ext cx="3354636" cy="181347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4700" dirty="0"/>
              <a:t>Introduction to Machine Learning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5F90494-9F2F-363B-8675-F1EAC3DE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58" y="2446436"/>
            <a:ext cx="5104242" cy="17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3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922EC-8325-3C0D-4E48-E309699B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41103C4-DD44-A97B-6925-77994FE54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D33476-D6F4-1D4E-9890-834B492A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7958F5-3C04-ED19-35AD-02DCC84D0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9A5B37-9716-826E-68DF-78D6F94E8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4C7D76-FDCB-8A19-6A43-EA469E93E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E2D95AB-1EFC-59FC-AECB-2EEFED19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E316E-5937-FD2D-B45A-46875346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2800" dirty="0">
                <a:latin typeface="DM sans" pitchFamily="2" charset="0"/>
              </a:rPr>
              <a:t>Boosting - Introduction</a:t>
            </a:r>
            <a:endParaRPr lang="en-IN" sz="60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FE2569-3C21-D1F5-38AE-7D1518CE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99A19CA5-91E9-6127-F877-927C742A8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77066E-A643-F5E4-F335-C7D868ED4C86}"/>
              </a:ext>
            </a:extLst>
          </p:cNvPr>
          <p:cNvSpPr/>
          <p:nvPr/>
        </p:nvSpPr>
        <p:spPr>
          <a:xfrm>
            <a:off x="640079" y="2867802"/>
            <a:ext cx="1482019" cy="560880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0F9ED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i="0" kern="1200" baseline="0" dirty="0"/>
              <a:t>Definition</a:t>
            </a:r>
            <a:endParaRPr lang="en-US" sz="19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9C38F0-298E-C1EF-E934-4A5B4FB36B42}"/>
              </a:ext>
            </a:extLst>
          </p:cNvPr>
          <p:cNvSpPr/>
          <p:nvPr/>
        </p:nvSpPr>
        <p:spPr>
          <a:xfrm>
            <a:off x="2311162" y="2758475"/>
            <a:ext cx="9236403" cy="775529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F9ED5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  <a:latin typeface="DM sans" pitchFamily="2" charset="0"/>
              </a:rPr>
              <a:t>Boosting is an ensemble technique that builds models sequentially, focusing on correcting the errors of the previous models.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5F6C318-B037-30D3-DC80-D3911DCCA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982171"/>
              </p:ext>
            </p:extLst>
          </p:nvPr>
        </p:nvGraphicFramePr>
        <p:xfrm>
          <a:off x="915393" y="4276536"/>
          <a:ext cx="10713721" cy="197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6E0624-99CE-EDC4-26DB-D75256ED4E8A}"/>
              </a:ext>
            </a:extLst>
          </p:cNvPr>
          <p:cNvSpPr/>
          <p:nvPr/>
        </p:nvSpPr>
        <p:spPr>
          <a:xfrm>
            <a:off x="633597" y="3658523"/>
            <a:ext cx="2494916" cy="560880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0F9ED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i="0" kern="1200" baseline="0" dirty="0"/>
              <a:t>Popular Algorithms:</a:t>
            </a:r>
            <a:endParaRPr lang="en-US" sz="1900" kern="1200" dirty="0"/>
          </a:p>
        </p:txBody>
      </p:sp>
    </p:spTree>
    <p:extLst>
      <p:ext uri="{BB962C8B-B14F-4D97-AF65-F5344CB8AC3E}">
        <p14:creationId xmlns:p14="http://schemas.microsoft.com/office/powerpoint/2010/main" val="207083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0663A-E85D-BBC1-AD7E-6A20B0A2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5C4B36-A3D5-71E4-CC11-53373DF28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CE1B30-D09A-467D-F302-27134F6CF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1ED10-C537-6D96-494C-5ADE8AAC4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328053-A332-9A1D-FEAD-DDB6E44C9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5D5B43-F51A-3E7C-B2E6-C7BD4B1E5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B2CC-C093-DB7E-FE2F-3B5D72A13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C0B7C-9AA2-F655-CA12-8EC0E847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DM sans" pitchFamily="2" charset="0"/>
              </a:rPr>
              <a:t>Boosting - How It Works</a:t>
            </a:r>
            <a:endParaRPr lang="en-IN" sz="66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2E6BE-3841-980A-6394-AEA05BA8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D1F962BB-BA99-70CA-0DF0-718AA9CB1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graphicFrame>
        <p:nvGraphicFramePr>
          <p:cNvPr id="4" name="Rectangle 1">
            <a:extLst>
              <a:ext uri="{FF2B5EF4-FFF2-40B4-BE49-F238E27FC236}">
                <a16:creationId xmlns:a16="http://schemas.microsoft.com/office/drawing/2014/main" id="{70BE00E1-A154-7E19-6CCE-0FBD3D080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38409"/>
              </p:ext>
            </p:extLst>
          </p:nvPr>
        </p:nvGraphicFramePr>
        <p:xfrm>
          <a:off x="731525" y="2704013"/>
          <a:ext cx="8314709" cy="363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8761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7BFA1-6DF9-1F03-105D-DA64576ED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987021-CD0B-63E8-E448-0AB1C8A6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D3E9B-30CF-452E-5A3B-D149FB7E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A10795-35A3-501D-8E35-F9A5632E8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9FFDE6-1CE2-C0D7-882E-C43254E98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B7DCC9-8CFC-EE4B-8B01-560A06BF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D6868D2-E84D-645A-CDEE-4A88474CE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32296-B663-3289-049C-5AD3228D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2800" dirty="0">
                <a:latin typeface="DM sans" pitchFamily="2" charset="0"/>
              </a:rPr>
              <a:t>Boosting - Pros and Cons</a:t>
            </a:r>
            <a:endParaRPr lang="en-IN" sz="60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7AE00B-8825-E0E4-6983-48DE88611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90095C5D-479E-B147-41FD-E1DD2DA52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graphicFrame>
        <p:nvGraphicFramePr>
          <p:cNvPr id="4" name="Rectangle 1">
            <a:extLst>
              <a:ext uri="{FF2B5EF4-FFF2-40B4-BE49-F238E27FC236}">
                <a16:creationId xmlns:a16="http://schemas.microsoft.com/office/drawing/2014/main" id="{60632FAE-010C-2392-8872-AC443717B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136434"/>
              </p:ext>
            </p:extLst>
          </p:nvPr>
        </p:nvGraphicFramePr>
        <p:xfrm>
          <a:off x="1093836" y="2819834"/>
          <a:ext cx="7348549" cy="343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087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626277-4E1F-1F80-63B4-2DEDD47A3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BE5729-9FB9-CFE1-80C5-C5CD8EBF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C0284C-FFCE-6A77-949E-9A6313483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4A6D0D-8ACF-951B-2ACD-8E19DE47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171AA1-08CD-FC68-EACE-F73CABF43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DDBBD6-7DDB-4987-9E91-0A868B83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510A5B0-B957-9DBC-260F-9BDB7534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0144F-0306-BC66-2910-C439919E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DM sans" pitchFamily="2" charset="0"/>
              </a:rPr>
              <a:t>Key Comparisons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C67FC1-911C-E4D3-0B75-8543B829B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2121FBC5-1496-935C-B43D-AFDF11961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69F3D6-D868-FF1A-5D06-7EDE7B86A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72272"/>
              </p:ext>
            </p:extLst>
          </p:nvPr>
        </p:nvGraphicFramePr>
        <p:xfrm>
          <a:off x="914399" y="2830525"/>
          <a:ext cx="8982976" cy="3413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45744">
                  <a:extLst>
                    <a:ext uri="{9D8B030D-6E8A-4147-A177-3AD203B41FA5}">
                      <a16:colId xmlns:a16="http://schemas.microsoft.com/office/drawing/2014/main" val="1764886020"/>
                    </a:ext>
                  </a:extLst>
                </a:gridCol>
                <a:gridCol w="2245744">
                  <a:extLst>
                    <a:ext uri="{9D8B030D-6E8A-4147-A177-3AD203B41FA5}">
                      <a16:colId xmlns:a16="http://schemas.microsoft.com/office/drawing/2014/main" val="2873026915"/>
                    </a:ext>
                  </a:extLst>
                </a:gridCol>
                <a:gridCol w="2245744">
                  <a:extLst>
                    <a:ext uri="{9D8B030D-6E8A-4147-A177-3AD203B41FA5}">
                      <a16:colId xmlns:a16="http://schemas.microsoft.com/office/drawing/2014/main" val="1675791185"/>
                    </a:ext>
                  </a:extLst>
                </a:gridCol>
                <a:gridCol w="2245744">
                  <a:extLst>
                    <a:ext uri="{9D8B030D-6E8A-4147-A177-3AD203B41FA5}">
                      <a16:colId xmlns:a16="http://schemas.microsoft.com/office/drawing/2014/main" val="1623980793"/>
                    </a:ext>
                  </a:extLst>
                </a:gridCol>
              </a:tblGrid>
              <a:tr h="682704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Boosting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82902"/>
                  </a:ext>
                </a:extLst>
              </a:tr>
              <a:tr h="682704">
                <a:tc>
                  <a:txBody>
                    <a:bodyPr/>
                    <a:lstStyle/>
                    <a:p>
                      <a:r>
                        <a:rPr lang="en-IN" dirty="0"/>
                        <a:t>Overfitting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05069"/>
                  </a:ext>
                </a:extLst>
              </a:tr>
              <a:tr h="682704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High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44394"/>
                  </a:ext>
                </a:extLst>
              </a:tr>
              <a:tr h="682704"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Slower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Slowest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39132"/>
                  </a:ext>
                </a:extLst>
              </a:tr>
              <a:tr h="682704">
                <a:tc>
                  <a:txBody>
                    <a:bodyPr/>
                    <a:lstStyle/>
                    <a:p>
                      <a:r>
                        <a:rPr lang="en-IN" dirty="0"/>
                        <a:t>Interpretability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IN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9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53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DC177-B4F7-7F19-881A-F3337F9F5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AD2D17-75EC-A27B-92BA-52D0DCD0F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41B02E-ABA5-05B8-F54E-9AB63608F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4BF6E0-4EC1-ADA8-182C-311C46C5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2AFC8A-0D21-4823-D5B0-9A1B9E471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DEB286-12DD-1A7B-9A16-EB8738D00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41B3C-07C5-2D27-BB05-69AA4D2BE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E170D-6CB5-7FA3-ABE1-1701595D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DM sans" pitchFamily="2" charset="0"/>
              </a:rPr>
              <a:t>Applications and Use Cases</a:t>
            </a:r>
            <a:endParaRPr lang="en-IN" sz="66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D261A3-185A-5EC7-2A24-B733D03BC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84DDC46A-6671-8F09-0A94-12DFF3043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graphicFrame>
        <p:nvGraphicFramePr>
          <p:cNvPr id="4" name="Rectangle 1">
            <a:extLst>
              <a:ext uri="{FF2B5EF4-FFF2-40B4-BE49-F238E27FC236}">
                <a16:creationId xmlns:a16="http://schemas.microsoft.com/office/drawing/2014/main" id="{089C45F4-5D6E-8CEA-8355-E4E3AE86B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811330"/>
              </p:ext>
            </p:extLst>
          </p:nvPr>
        </p:nvGraphicFramePr>
        <p:xfrm>
          <a:off x="902899" y="2651193"/>
          <a:ext cx="10450902" cy="359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956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30F2B8-45FB-4039-42D5-0EC4A1E4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1B9D10-1032-1BBC-C9D6-1BF1D95E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29215F-66B9-D38E-A71B-1C016A14C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3346C0-4DA5-744C-A8FD-E7F2FDC1D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93F3CE-50F3-75B0-ACB9-58ABFDA67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D372A9-A591-127D-8EC8-18770AE8E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FC4B9D5-87D3-1E72-8C5C-F64608C1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792B6-B8ED-1BA3-6E3D-A40354BE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DM sans" pitchFamily="2" charset="0"/>
              </a:rPr>
              <a:t>Confusion Matrix</a:t>
            </a:r>
            <a:endParaRPr lang="en-IN" sz="66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972752-D5E5-A629-3F78-5325290FB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2D30CFB0-23DA-005C-E578-2B22104BB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3D08CF-1CDF-CAFF-9FA8-663D9A207724}"/>
              </a:ext>
            </a:extLst>
          </p:cNvPr>
          <p:cNvSpPr txBox="1"/>
          <p:nvPr/>
        </p:nvSpPr>
        <p:spPr>
          <a:xfrm>
            <a:off x="838200" y="2660358"/>
            <a:ext cx="97550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DM sans" pitchFamily="2" charset="0"/>
              </a:rPr>
              <a:t>What is a Confusion Matrix?</a:t>
            </a:r>
            <a:endParaRPr lang="en-US" dirty="0">
              <a:latin typeface="DM san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</a:rPr>
              <a:t>A confusion matrix is a table used to evaluate the performance of a classification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</a:rPr>
              <a:t>It compares the actual target values with the predictions made by the model.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79806E-8B87-22F5-725A-05D5F4E9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3939"/>
              </p:ext>
            </p:extLst>
          </p:nvPr>
        </p:nvGraphicFramePr>
        <p:xfrm>
          <a:off x="920153" y="3821306"/>
          <a:ext cx="5008699" cy="202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475">
                  <a:extLst>
                    <a:ext uri="{9D8B030D-6E8A-4147-A177-3AD203B41FA5}">
                      <a16:colId xmlns:a16="http://schemas.microsoft.com/office/drawing/2014/main" val="2548762958"/>
                    </a:ext>
                  </a:extLst>
                </a:gridCol>
                <a:gridCol w="1533833">
                  <a:extLst>
                    <a:ext uri="{9D8B030D-6E8A-4147-A177-3AD203B41FA5}">
                      <a16:colId xmlns:a16="http://schemas.microsoft.com/office/drawing/2014/main" val="3182695609"/>
                    </a:ext>
                  </a:extLst>
                </a:gridCol>
                <a:gridCol w="1911391">
                  <a:extLst>
                    <a:ext uri="{9D8B030D-6E8A-4147-A177-3AD203B41FA5}">
                      <a16:colId xmlns:a16="http://schemas.microsoft.com/office/drawing/2014/main" val="2812553889"/>
                    </a:ext>
                  </a:extLst>
                </a:gridCol>
              </a:tblGrid>
              <a:tr h="674680">
                <a:tc>
                  <a:txBody>
                    <a:bodyPr/>
                    <a:lstStyle/>
                    <a:p>
                      <a:r>
                        <a:rPr lang="en-IN" dirty="0"/>
                        <a:t>Actual / 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(Positive)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3629"/>
                  </a:ext>
                </a:extLst>
              </a:tr>
              <a:tr h="674680">
                <a:tc>
                  <a:txBody>
                    <a:bodyPr/>
                    <a:lstStyle/>
                    <a:p>
                      <a:r>
                        <a:rPr lang="en-IN" dirty="0"/>
                        <a:t>0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75909"/>
                  </a:ext>
                </a:extLst>
              </a:tr>
              <a:tr h="674680">
                <a:tc>
                  <a:txBody>
                    <a:bodyPr/>
                    <a:lstStyle/>
                    <a:p>
                      <a:r>
                        <a:rPr lang="en-IN" dirty="0"/>
                        <a:t>1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589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5C5D0D-E368-6AA7-43D1-1B77F8905F7D}"/>
              </a:ext>
            </a:extLst>
          </p:cNvPr>
          <p:cNvSpPr txBox="1"/>
          <p:nvPr/>
        </p:nvSpPr>
        <p:spPr>
          <a:xfrm>
            <a:off x="6096000" y="3778244"/>
            <a:ext cx="58973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True Positive (TP):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Correctly predicted positive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False Positive (FP):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Predicted positive but was actually negative (Type I Error).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True Negative (TN):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Correctly predicted negative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False Negative (FN):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Predicted negative but was actually positive (Type II Error). </a:t>
            </a:r>
          </a:p>
        </p:txBody>
      </p:sp>
    </p:spTree>
    <p:extLst>
      <p:ext uri="{BB962C8B-B14F-4D97-AF65-F5344CB8AC3E}">
        <p14:creationId xmlns:p14="http://schemas.microsoft.com/office/powerpoint/2010/main" val="87446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309F0-3EFA-CCA4-DFE5-294F145A3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91F2DB-66C7-1F5F-3EE4-C11A0CC6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253653-F2DD-24FF-E363-37C5437A1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E3FD48-B3EB-73F4-0E6C-34D5636D8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3588A2-1B17-6D97-2D3D-346864CFC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ED8E51-802E-4AD4-6E21-CD03D336F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B41E912-8702-32DC-8D21-BB68734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A751A-FC7C-F165-16A5-60601149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DM sans" pitchFamily="2" charset="0"/>
              </a:rPr>
              <a:t>Why Use a Confusion Matrix?</a:t>
            </a:r>
            <a:endParaRPr lang="en-IN" sz="32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0747DB-A58D-D7E3-02A6-1D09A95B5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5BF02ABA-DCDD-6B60-3F68-85F63E62A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88F82-4E8D-37E7-A09F-57160F01172A}"/>
              </a:ext>
            </a:extLst>
          </p:cNvPr>
          <p:cNvSpPr txBox="1"/>
          <p:nvPr/>
        </p:nvSpPr>
        <p:spPr>
          <a:xfrm>
            <a:off x="1042196" y="2859281"/>
            <a:ext cx="101032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(TP+TN) / (TP+TN+FP+FN)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Precision: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TP / (TP+FP)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Measures the proportion of correct positive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Recall (Sensitivity):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TP / (TP+FN)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Measures the model's ability to find all positive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F1-Score: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Harmonic mean of precision and recall: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F1=2× (Precision × Recall) / (Precision + Recall)</a:t>
            </a:r>
          </a:p>
        </p:txBody>
      </p:sp>
    </p:spTree>
    <p:extLst>
      <p:ext uri="{BB962C8B-B14F-4D97-AF65-F5344CB8AC3E}">
        <p14:creationId xmlns:p14="http://schemas.microsoft.com/office/powerpoint/2010/main" val="395768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1180D-4178-6730-DD6B-EBAD594D9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D97D6AD-8D64-0817-63E9-CAD2A39E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6A5CB2-1B70-6788-7DD4-E750D9732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61936A-E01B-1BC4-EF36-00AD92DB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7C9E7D-DFD8-9D12-F757-14A5CBD32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821938-1605-A6A1-6973-D4F906C1A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768CC3D-C4EC-CDD0-2ECB-04128F872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9B2FE-FC54-9D13-D578-14EE4F0B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1200" dirty="0"/>
              <a:t>Why Use a Confusion Matrix?</a:t>
            </a:r>
            <a:endParaRPr lang="en-IN" sz="66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09C322-51E8-05CF-4C80-1A9C11841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72008422-F6B3-5DF3-1C8C-1DE1AE4C0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</p:spTree>
    <p:extLst>
      <p:ext uri="{BB962C8B-B14F-4D97-AF65-F5344CB8AC3E}">
        <p14:creationId xmlns:p14="http://schemas.microsoft.com/office/powerpoint/2010/main" val="317038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4528C-D38F-853E-F33D-B216F6CC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4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B122FD14-1980-2247-2F6C-3F8F9BEDB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884" y="6090249"/>
            <a:ext cx="767116" cy="7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D03FD-8887-3041-50CA-1562D7EA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Agenda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C1A70A9A-9283-9140-E633-A8A9459C0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19405D2B-868C-E769-D4B8-625D56C0D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334960"/>
              </p:ext>
            </p:extLst>
          </p:nvPr>
        </p:nvGraphicFramePr>
        <p:xfrm>
          <a:off x="787879" y="2651186"/>
          <a:ext cx="6745857" cy="369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825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C0A9B-1661-1F1D-29CB-2D7BF897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A3CF2-09A0-AD58-5A53-93737E348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AAFDE0-8B65-6780-601A-51B2EEDD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448FF1-380F-C6E4-7FB3-199F56DAB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0365DD-A26D-2BF5-62EE-49015CA6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08D53F-BE38-D68B-8D8A-2FF247BA8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EDFCCEB-D3D1-C30B-F1D9-BF0643865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09792-6DCE-A5F7-CF19-9ACB0C15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2800" dirty="0">
                <a:latin typeface="DM sans" pitchFamily="2" charset="0"/>
              </a:rPr>
              <a:t>Decision Trees - Introduction</a:t>
            </a:r>
            <a:endParaRPr lang="en-IN" sz="60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BA4D05-913C-B232-0C88-38E79BF8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4EB523F2-9096-E77A-B3AD-9CDEE740A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642529-1B58-F3A6-6737-5CAF7119056D}"/>
              </a:ext>
            </a:extLst>
          </p:cNvPr>
          <p:cNvSpPr/>
          <p:nvPr/>
        </p:nvSpPr>
        <p:spPr>
          <a:xfrm>
            <a:off x="640079" y="2867802"/>
            <a:ext cx="1482019" cy="560880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0F9ED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i="0" kern="1200" baseline="0" dirty="0"/>
              <a:t>Definition</a:t>
            </a:r>
            <a:endParaRPr lang="en-US" sz="19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BD4CB02-8BB4-A618-A964-6EE880E2C43D}"/>
              </a:ext>
            </a:extLst>
          </p:cNvPr>
          <p:cNvSpPr/>
          <p:nvPr/>
        </p:nvSpPr>
        <p:spPr>
          <a:xfrm>
            <a:off x="2311162" y="2758475"/>
            <a:ext cx="9236403" cy="775529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F9ED5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DM sans" pitchFamily="2" charset="0"/>
              </a:rPr>
              <a:t>A Decision Tree is a tree-like structure where nodes represent decisions, branches represent conditions, and leaves represent outcomes.</a:t>
            </a:r>
            <a:endParaRPr lang="en-US" sz="1600" kern="12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605FA0-B6B6-991B-2A21-28B5FBA47B6C}"/>
              </a:ext>
            </a:extLst>
          </p:cNvPr>
          <p:cNvSpPr/>
          <p:nvPr/>
        </p:nvSpPr>
        <p:spPr>
          <a:xfrm>
            <a:off x="640079" y="3877201"/>
            <a:ext cx="1482019" cy="560880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0F9ED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i="0" kern="1200" baseline="0" dirty="0"/>
              <a:t>Key Features</a:t>
            </a:r>
            <a:endParaRPr lang="en-US" sz="19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E830DC-EFE2-E7E4-B8A2-F6B6F152C933}"/>
              </a:ext>
            </a:extLst>
          </p:cNvPr>
          <p:cNvSpPr/>
          <p:nvPr/>
        </p:nvSpPr>
        <p:spPr>
          <a:xfrm>
            <a:off x="2311162" y="3767874"/>
            <a:ext cx="9236403" cy="775529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F9ED5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Simple, interpretable, and non-linear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Handles both classification and regression tasks. </a:t>
            </a:r>
          </a:p>
        </p:txBody>
      </p:sp>
      <p:pic>
        <p:nvPicPr>
          <p:cNvPr id="11" name="Picture 10" descr="A diagram of a financial process&#10;&#10;Description automatically generated with medium confidence">
            <a:extLst>
              <a:ext uri="{FF2B5EF4-FFF2-40B4-BE49-F238E27FC236}">
                <a16:creationId xmlns:a16="http://schemas.microsoft.com/office/drawing/2014/main" id="{DFE564B7-ED72-4D10-01DF-03D304B14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67" y="4604682"/>
            <a:ext cx="3597909" cy="2175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B0EFAF-BBEC-B70E-43C2-08AF28C0B2B7}"/>
              </a:ext>
            </a:extLst>
          </p:cNvPr>
          <p:cNvSpPr txBox="1"/>
          <p:nvPr/>
        </p:nvSpPr>
        <p:spPr>
          <a:xfrm rot="16200000" flipH="1">
            <a:off x="9002767" y="2920848"/>
            <a:ext cx="5876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Source: https://www.researchgate.net/figure/An-algorithm-designed-to-predict-loan-approval-applicants-visualised-through-decision-tree_fig7_373382966</a:t>
            </a:r>
          </a:p>
        </p:txBody>
      </p:sp>
    </p:spTree>
    <p:extLst>
      <p:ext uri="{BB962C8B-B14F-4D97-AF65-F5344CB8AC3E}">
        <p14:creationId xmlns:p14="http://schemas.microsoft.com/office/powerpoint/2010/main" val="31127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DAB10-1D4E-A174-2324-158C920BD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BFC8B4-1A36-CC28-B3EA-527356D2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63465C-B5FC-507F-3FD7-EF6CB1AD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A9C076-1EEF-A6BA-E5A0-7370272C1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9A0314-8E95-BDA8-9FD3-856F489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04A7AD-82D7-C865-E55F-D3A057D77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CA60175-7AEB-729F-83F3-BC7F61889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9CE96-4102-382F-7550-E6B2A185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DM sans" pitchFamily="2" charset="0"/>
              </a:rPr>
              <a:t>Decision Trees - How It Works</a:t>
            </a:r>
            <a:endParaRPr lang="en-IN" sz="60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1C9C01-26CC-0B02-527D-3341E40A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3E8AA109-F3F0-C2FE-C3E8-60AB1B885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graphicFrame>
        <p:nvGraphicFramePr>
          <p:cNvPr id="4" name="Rectangle 1">
            <a:extLst>
              <a:ext uri="{FF2B5EF4-FFF2-40B4-BE49-F238E27FC236}">
                <a16:creationId xmlns:a16="http://schemas.microsoft.com/office/drawing/2014/main" id="{6E515ED9-6C04-6DBC-E9E0-CEDBA97EB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970693"/>
              </p:ext>
            </p:extLst>
          </p:nvPr>
        </p:nvGraphicFramePr>
        <p:xfrm>
          <a:off x="948906" y="3202520"/>
          <a:ext cx="10651734" cy="3133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B46D39D-0D28-5012-E170-2219040B232D}"/>
              </a:ext>
            </a:extLst>
          </p:cNvPr>
          <p:cNvSpPr/>
          <p:nvPr/>
        </p:nvSpPr>
        <p:spPr>
          <a:xfrm>
            <a:off x="640079" y="2657510"/>
            <a:ext cx="1482019" cy="560880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0F9ED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i="0" kern="1200" baseline="0" dirty="0"/>
              <a:t>Process:</a:t>
            </a:r>
            <a:endParaRPr lang="en-US" sz="1900" kern="1200" dirty="0"/>
          </a:p>
        </p:txBody>
      </p:sp>
    </p:spTree>
    <p:extLst>
      <p:ext uri="{BB962C8B-B14F-4D97-AF65-F5344CB8AC3E}">
        <p14:creationId xmlns:p14="http://schemas.microsoft.com/office/powerpoint/2010/main" val="101034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22E08-684A-5CE8-32DD-37F49B994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3DCCA2-EF69-0472-0016-7B34C0A8F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F31BE2-77E9-774C-65CE-3C9A9250E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B7D17F-0383-55B3-7857-C43914A5A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511043-4E81-D4FC-BF8E-AA9EA985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8E4FF7-51CF-1B30-1A41-7736E85F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006D9-537E-49DE-DF39-2E193D3F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2145B-D90A-70E6-3FF1-27A12249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Key Concepts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8A7F84-FB18-F829-0B0C-C5E50BC94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D7F696F5-036F-FD77-A011-1CAC5385E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CC8795-ED86-DE1E-A422-A42E7C2791E8}"/>
              </a:ext>
            </a:extLst>
          </p:cNvPr>
          <p:cNvSpPr/>
          <p:nvPr/>
        </p:nvSpPr>
        <p:spPr>
          <a:xfrm>
            <a:off x="1206224" y="3122024"/>
            <a:ext cx="3322966" cy="1468395"/>
          </a:xfrm>
          <a:custGeom>
            <a:avLst/>
            <a:gdLst>
              <a:gd name="connsiteX0" fmla="*/ 0 w 3925606"/>
              <a:gd name="connsiteY0" fmla="*/ 0 h 1468395"/>
              <a:gd name="connsiteX1" fmla="*/ 3925606 w 3925606"/>
              <a:gd name="connsiteY1" fmla="*/ 0 h 1468395"/>
              <a:gd name="connsiteX2" fmla="*/ 3925606 w 3925606"/>
              <a:gd name="connsiteY2" fmla="*/ 1468395 h 1468395"/>
              <a:gd name="connsiteX3" fmla="*/ 0 w 3925606"/>
              <a:gd name="connsiteY3" fmla="*/ 1468395 h 1468395"/>
              <a:gd name="connsiteX4" fmla="*/ 0 w 3925606"/>
              <a:gd name="connsiteY4" fmla="*/ 0 h 146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5606" h="1468395">
                <a:moveTo>
                  <a:pt x="0" y="0"/>
                </a:moveTo>
                <a:lnTo>
                  <a:pt x="3925606" y="0"/>
                </a:lnTo>
                <a:lnTo>
                  <a:pt x="3925606" y="1468395"/>
                </a:lnTo>
                <a:lnTo>
                  <a:pt x="0" y="14683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87763" tIns="587358" rIns="387763" bIns="33020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i="0" kern="1200" baseline="0"/>
              <a:t>Splitting Criteria: Gini Index, Information Gain.</a:t>
            </a:r>
            <a:endParaRPr lang="en-US" sz="19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A59440-72F5-41B3-CC34-321C4711B5DB}"/>
              </a:ext>
            </a:extLst>
          </p:cNvPr>
          <p:cNvSpPr/>
          <p:nvPr/>
        </p:nvSpPr>
        <p:spPr>
          <a:xfrm>
            <a:off x="1206224" y="3122024"/>
            <a:ext cx="3925606" cy="587358"/>
          </a:xfrm>
          <a:custGeom>
            <a:avLst/>
            <a:gdLst>
              <a:gd name="connsiteX0" fmla="*/ 0 w 3925606"/>
              <a:gd name="connsiteY0" fmla="*/ 0 h 587358"/>
              <a:gd name="connsiteX1" fmla="*/ 3925606 w 3925606"/>
              <a:gd name="connsiteY1" fmla="*/ 0 h 587358"/>
              <a:gd name="connsiteX2" fmla="*/ 3925606 w 3925606"/>
              <a:gd name="connsiteY2" fmla="*/ 587358 h 587358"/>
              <a:gd name="connsiteX3" fmla="*/ 0 w 3925606"/>
              <a:gd name="connsiteY3" fmla="*/ 587358 h 587358"/>
              <a:gd name="connsiteX4" fmla="*/ 0 w 3925606"/>
              <a:gd name="connsiteY4" fmla="*/ 0 h 58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5606" h="587358">
                <a:moveTo>
                  <a:pt x="0" y="0"/>
                </a:moveTo>
                <a:lnTo>
                  <a:pt x="3925606" y="0"/>
                </a:lnTo>
                <a:lnTo>
                  <a:pt x="3925606" y="587358"/>
                </a:lnTo>
                <a:lnTo>
                  <a:pt x="0" y="5873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1">
            <a:scrgbClr r="0" g="0" b="0"/>
          </a:lnRef>
          <a:fillRef idx="2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87763" tIns="165100" rIns="387763" bIns="16510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01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35D4D7-029C-3689-623C-7B9FEC80C99E}"/>
              </a:ext>
            </a:extLst>
          </p:cNvPr>
          <p:cNvSpPr/>
          <p:nvPr/>
        </p:nvSpPr>
        <p:spPr>
          <a:xfrm>
            <a:off x="1208777" y="4816188"/>
            <a:ext cx="3322966" cy="1468395"/>
          </a:xfrm>
          <a:custGeom>
            <a:avLst/>
            <a:gdLst>
              <a:gd name="connsiteX0" fmla="*/ 0 w 3925606"/>
              <a:gd name="connsiteY0" fmla="*/ 0 h 1468395"/>
              <a:gd name="connsiteX1" fmla="*/ 3925606 w 3925606"/>
              <a:gd name="connsiteY1" fmla="*/ 0 h 1468395"/>
              <a:gd name="connsiteX2" fmla="*/ 3925606 w 3925606"/>
              <a:gd name="connsiteY2" fmla="*/ 1468395 h 1468395"/>
              <a:gd name="connsiteX3" fmla="*/ 0 w 3925606"/>
              <a:gd name="connsiteY3" fmla="*/ 1468395 h 1468395"/>
              <a:gd name="connsiteX4" fmla="*/ 0 w 3925606"/>
              <a:gd name="connsiteY4" fmla="*/ 0 h 146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5606" h="1468395">
                <a:moveTo>
                  <a:pt x="0" y="0"/>
                </a:moveTo>
                <a:lnTo>
                  <a:pt x="3925606" y="0"/>
                </a:lnTo>
                <a:lnTo>
                  <a:pt x="3925606" y="1468395"/>
                </a:lnTo>
                <a:lnTo>
                  <a:pt x="0" y="14683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4">
              <a:hueOff val="6599937"/>
              <a:satOff val="-29202"/>
              <a:lumOff val="-4903"/>
              <a:alphaOff val="0"/>
            </a:schemeClr>
          </a:lnRef>
          <a:fillRef idx="2">
            <a:schemeClr val="accent4">
              <a:hueOff val="6599937"/>
              <a:satOff val="-29202"/>
              <a:lumOff val="-4903"/>
              <a:alphaOff val="0"/>
            </a:schemeClr>
          </a:fillRef>
          <a:effectRef idx="1">
            <a:schemeClr val="accent4">
              <a:hueOff val="6599937"/>
              <a:satOff val="-29202"/>
              <a:lumOff val="-490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87763" tIns="587358" rIns="387763" bIns="33020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i="0" kern="1200" baseline="0"/>
              <a:t>Pruning: Reducing overfitting. </a:t>
            </a:r>
            <a:endParaRPr lang="en-US" sz="1900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263B6D-4458-91CC-411A-6C17131D5A34}"/>
              </a:ext>
            </a:extLst>
          </p:cNvPr>
          <p:cNvSpPr/>
          <p:nvPr/>
        </p:nvSpPr>
        <p:spPr>
          <a:xfrm>
            <a:off x="1206224" y="4816188"/>
            <a:ext cx="3925606" cy="587358"/>
          </a:xfrm>
          <a:custGeom>
            <a:avLst/>
            <a:gdLst>
              <a:gd name="connsiteX0" fmla="*/ 0 w 3925606"/>
              <a:gd name="connsiteY0" fmla="*/ 0 h 587358"/>
              <a:gd name="connsiteX1" fmla="*/ 3925606 w 3925606"/>
              <a:gd name="connsiteY1" fmla="*/ 0 h 587358"/>
              <a:gd name="connsiteX2" fmla="*/ 3925606 w 3925606"/>
              <a:gd name="connsiteY2" fmla="*/ 587358 h 587358"/>
              <a:gd name="connsiteX3" fmla="*/ 0 w 3925606"/>
              <a:gd name="connsiteY3" fmla="*/ 587358 h 587358"/>
              <a:gd name="connsiteX4" fmla="*/ 0 w 3925606"/>
              <a:gd name="connsiteY4" fmla="*/ 0 h 58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5606" h="587358">
                <a:moveTo>
                  <a:pt x="0" y="0"/>
                </a:moveTo>
                <a:lnTo>
                  <a:pt x="3925606" y="0"/>
                </a:lnTo>
                <a:lnTo>
                  <a:pt x="3925606" y="587358"/>
                </a:lnTo>
                <a:lnTo>
                  <a:pt x="0" y="5873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1">
            <a:scrgbClr r="0" g="0" b="0"/>
          </a:lnRef>
          <a:fillRef idx="2">
            <a:scrgbClr r="0" g="0" b="0"/>
          </a:fillRef>
          <a:effectRef idx="1">
            <a:schemeClr val="accent4">
              <a:hueOff val="6599937"/>
              <a:satOff val="-29202"/>
              <a:lumOff val="-490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87763" tIns="165100" rIns="387763" bIns="16510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02</a:t>
            </a:r>
          </a:p>
        </p:txBody>
      </p:sp>
      <p:pic>
        <p:nvPicPr>
          <p:cNvPr id="6" name="Picture 5" descr="A diagram of a heart attack&#10;&#10;Description automatically generated">
            <a:extLst>
              <a:ext uri="{FF2B5EF4-FFF2-40B4-BE49-F238E27FC236}">
                <a16:creationId xmlns:a16="http://schemas.microsoft.com/office/drawing/2014/main" id="{AA230BF9-89FD-BF5A-99CB-9F043A2F7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94" y="2182295"/>
            <a:ext cx="7353860" cy="4628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8FE82F-88F5-9D2F-69C4-F4ED166F8563}"/>
              </a:ext>
            </a:extLst>
          </p:cNvPr>
          <p:cNvSpPr txBox="1"/>
          <p:nvPr/>
        </p:nvSpPr>
        <p:spPr>
          <a:xfrm rot="16200000">
            <a:off x="8648881" y="3376752"/>
            <a:ext cx="69059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Credits: https://www.datacamp.com/tutorial/decision-tree-classification-python</a:t>
            </a:r>
          </a:p>
        </p:txBody>
      </p:sp>
    </p:spTree>
    <p:extLst>
      <p:ext uri="{BB962C8B-B14F-4D97-AF65-F5344CB8AC3E}">
        <p14:creationId xmlns:p14="http://schemas.microsoft.com/office/powerpoint/2010/main" val="327887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BBF8B4-EF8E-0D0A-6633-A78F4A85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8DC5FB-4830-B421-7FE6-73B47B13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74F4CF-077A-9569-89A5-949A203E5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965572-5B71-05D8-8F37-15E89B5A5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AD7F8F-7E55-9AB0-57EA-BD3A08E7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6866B3-A860-AD88-F360-98B228433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0580B-D4F9-58F1-AFFC-2B6A46047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4310D-B306-C2B4-9182-39882E0B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Decision Trees – Pros and Cons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9FF857-67CD-695B-EB50-EF6AE3FB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3BA3E880-FA7F-CC93-E57B-81B022007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12F93AD-1770-8C1A-A2F8-2F49DFADD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514392"/>
              </p:ext>
            </p:extLst>
          </p:nvPr>
        </p:nvGraphicFramePr>
        <p:xfrm>
          <a:off x="731526" y="2704014"/>
          <a:ext cx="10840360" cy="350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486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DA37E-BB87-ECFE-223C-546506352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4FD4EE-2F5A-FC26-36D5-19E64D2A3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0C3E08-7645-FB61-FF15-5FC00669C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61BC82-0426-A3F5-0FCE-E965E830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A2E92C-A303-0EF2-B093-0F3984FB8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BEA960-A81B-FB52-E32E-DEDCFAC3F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BB6F641-77B0-43F0-2ED5-5CD912A5D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57C6F-0542-6E4C-F337-B31AA8C3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DM sans" pitchFamily="2" charset="0"/>
              </a:rPr>
              <a:t>Random Forest - Introduction</a:t>
            </a:r>
            <a:endParaRPr lang="en-IN" sz="66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948B2A-D414-478D-B757-00D1C4C48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62F98C2D-37CE-7A4B-832C-03C3BA07C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BC48D9-B0E8-89A4-A44E-EB6FC87CE079}"/>
              </a:ext>
            </a:extLst>
          </p:cNvPr>
          <p:cNvSpPr/>
          <p:nvPr/>
        </p:nvSpPr>
        <p:spPr>
          <a:xfrm>
            <a:off x="640080" y="2704952"/>
            <a:ext cx="1482019" cy="560880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0F9ED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i="0" kern="1200" baseline="0" dirty="0"/>
              <a:t>Definition</a:t>
            </a:r>
            <a:endParaRPr lang="en-US" sz="19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6F624D-02CA-113A-63D1-98436218EF39}"/>
              </a:ext>
            </a:extLst>
          </p:cNvPr>
          <p:cNvSpPr/>
          <p:nvPr/>
        </p:nvSpPr>
        <p:spPr>
          <a:xfrm>
            <a:off x="2311163" y="2595625"/>
            <a:ext cx="3882603" cy="1576759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F9ED5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DM sans" pitchFamily="2" charset="0"/>
              </a:rPr>
              <a:t>A Random Forest is an ensemble method combining multiple decision trees to improve accuracy and reduce overfitting.</a:t>
            </a:r>
            <a:endParaRPr lang="en-US" sz="1600" kern="12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00E2435-5DB2-6977-A1CC-E8970BD327CA}"/>
              </a:ext>
            </a:extLst>
          </p:cNvPr>
          <p:cNvSpPr/>
          <p:nvPr/>
        </p:nvSpPr>
        <p:spPr>
          <a:xfrm>
            <a:off x="632512" y="4945028"/>
            <a:ext cx="1482019" cy="560880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0F9ED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i="0" kern="1200" baseline="0" dirty="0"/>
              <a:t>Key Features</a:t>
            </a:r>
            <a:endParaRPr lang="en-US" sz="19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E5A75F3-5531-F0D8-1DD2-468C36A9C5FD}"/>
              </a:ext>
            </a:extLst>
          </p:cNvPr>
          <p:cNvSpPr/>
          <p:nvPr/>
        </p:nvSpPr>
        <p:spPr>
          <a:xfrm>
            <a:off x="2311163" y="4327403"/>
            <a:ext cx="3882603" cy="2002891"/>
          </a:xfrm>
          <a:custGeom>
            <a:avLst/>
            <a:gdLst>
              <a:gd name="connsiteX0" fmla="*/ 0 w 4666783"/>
              <a:gd name="connsiteY0" fmla="*/ 93482 h 560880"/>
              <a:gd name="connsiteX1" fmla="*/ 93482 w 4666783"/>
              <a:gd name="connsiteY1" fmla="*/ 0 h 560880"/>
              <a:gd name="connsiteX2" fmla="*/ 4573301 w 4666783"/>
              <a:gd name="connsiteY2" fmla="*/ 0 h 560880"/>
              <a:gd name="connsiteX3" fmla="*/ 4666783 w 4666783"/>
              <a:gd name="connsiteY3" fmla="*/ 93482 h 560880"/>
              <a:gd name="connsiteX4" fmla="*/ 4666783 w 4666783"/>
              <a:gd name="connsiteY4" fmla="*/ 467398 h 560880"/>
              <a:gd name="connsiteX5" fmla="*/ 4573301 w 4666783"/>
              <a:gd name="connsiteY5" fmla="*/ 560880 h 560880"/>
              <a:gd name="connsiteX6" fmla="*/ 93482 w 4666783"/>
              <a:gd name="connsiteY6" fmla="*/ 560880 h 560880"/>
              <a:gd name="connsiteX7" fmla="*/ 0 w 4666783"/>
              <a:gd name="connsiteY7" fmla="*/ 467398 h 560880"/>
              <a:gd name="connsiteX8" fmla="*/ 0 w 4666783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6783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4573301" y="0"/>
                </a:lnTo>
                <a:cubicBezTo>
                  <a:pt x="4624930" y="0"/>
                  <a:pt x="4666783" y="41853"/>
                  <a:pt x="4666783" y="93482"/>
                </a:cubicBezTo>
                <a:lnTo>
                  <a:pt x="4666783" y="467398"/>
                </a:lnTo>
                <a:cubicBezTo>
                  <a:pt x="4666783" y="519027"/>
                  <a:pt x="4624930" y="560880"/>
                  <a:pt x="4573301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F9ED5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73" tIns="27380" rIns="203773" bIns="27380" numCol="1" spcCol="1270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Uses bagging (Bootstrap Aggregating).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Each tree gets a random subset of data and features. </a:t>
            </a:r>
          </a:p>
        </p:txBody>
      </p:sp>
      <p:pic>
        <p:nvPicPr>
          <p:cNvPr id="10" name="Picture 9" descr="A diagram of a tree&#10;&#10;Description automatically generated">
            <a:extLst>
              <a:ext uri="{FF2B5EF4-FFF2-40B4-BE49-F238E27FC236}">
                <a16:creationId xmlns:a16="http://schemas.microsoft.com/office/drawing/2014/main" id="{908B66A3-C120-64F8-DF33-ADB437C45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66" y="2715127"/>
            <a:ext cx="5831457" cy="3702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6E85EB-7A43-AF94-56A0-F4A1E2EE3729}"/>
              </a:ext>
            </a:extLst>
          </p:cNvPr>
          <p:cNvSpPr txBox="1"/>
          <p:nvPr/>
        </p:nvSpPr>
        <p:spPr>
          <a:xfrm rot="16200000">
            <a:off x="9035628" y="2905199"/>
            <a:ext cx="6072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Source: https://www.researchgate.net/figure/Illustration-of-random-forest-trees_fig4_354354484</a:t>
            </a:r>
          </a:p>
        </p:txBody>
      </p:sp>
    </p:spTree>
    <p:extLst>
      <p:ext uri="{BB962C8B-B14F-4D97-AF65-F5344CB8AC3E}">
        <p14:creationId xmlns:p14="http://schemas.microsoft.com/office/powerpoint/2010/main" val="34620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8B3383-1BCA-115B-8233-D3AD2272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1B9327-84F2-EA5B-50AD-74E7FCE27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E6681B-F769-A8F0-2DC2-A6436206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CE1761-EA43-1441-59EA-6DE029D4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0A396A-8B3A-8CAC-5CB6-AE072A514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A94632-6F0A-1535-6718-8A8FE38F7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05D82-8502-65F7-6A57-15790AE41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F0A14-D55C-E75B-E1B9-A2BA73E7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DM sans" pitchFamily="2" charset="0"/>
              </a:rPr>
              <a:t>Random Forest - How It Works</a:t>
            </a:r>
            <a:endParaRPr lang="en-IN" sz="66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DAF070-E539-1F49-AF53-17FA5FA2F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757BAE08-B26C-9E88-71DE-D9852EA84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graphicFrame>
        <p:nvGraphicFramePr>
          <p:cNvPr id="4" name="Rectangle 1">
            <a:extLst>
              <a:ext uri="{FF2B5EF4-FFF2-40B4-BE49-F238E27FC236}">
                <a16:creationId xmlns:a16="http://schemas.microsoft.com/office/drawing/2014/main" id="{B92AC020-3AB5-1226-9007-96104206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481852"/>
              </p:ext>
            </p:extLst>
          </p:nvPr>
        </p:nvGraphicFramePr>
        <p:xfrm>
          <a:off x="1621767" y="2662688"/>
          <a:ext cx="9644331" cy="367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Google Shape;134;p21">
            <a:extLst>
              <a:ext uri="{FF2B5EF4-FFF2-40B4-BE49-F238E27FC236}">
                <a16:creationId xmlns:a16="http://schemas.microsoft.com/office/drawing/2014/main" id="{97EC16F8-7601-F5A8-01C8-78B5B350AD94}"/>
              </a:ext>
            </a:extLst>
          </p:cNvPr>
          <p:cNvSpPr/>
          <p:nvPr/>
        </p:nvSpPr>
        <p:spPr>
          <a:xfrm>
            <a:off x="925902" y="2974217"/>
            <a:ext cx="489300" cy="489300"/>
          </a:xfrm>
          <a:prstGeom prst="ellipse">
            <a:avLst/>
          </a:prstGeom>
          <a:solidFill>
            <a:srgbClr val="0F9E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135;p21">
            <a:extLst>
              <a:ext uri="{FF2B5EF4-FFF2-40B4-BE49-F238E27FC236}">
                <a16:creationId xmlns:a16="http://schemas.microsoft.com/office/drawing/2014/main" id="{5E6F5532-BFC2-1324-D16A-D9BC7F61CC43}"/>
              </a:ext>
            </a:extLst>
          </p:cNvPr>
          <p:cNvSpPr/>
          <p:nvPr/>
        </p:nvSpPr>
        <p:spPr>
          <a:xfrm>
            <a:off x="925902" y="4227934"/>
            <a:ext cx="489300" cy="489300"/>
          </a:xfrm>
          <a:prstGeom prst="ellipse">
            <a:avLst/>
          </a:prstGeom>
          <a:solidFill>
            <a:srgbClr val="0F9E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Google Shape;136;p21">
            <a:extLst>
              <a:ext uri="{FF2B5EF4-FFF2-40B4-BE49-F238E27FC236}">
                <a16:creationId xmlns:a16="http://schemas.microsoft.com/office/drawing/2014/main" id="{FE50825A-3C9A-B47B-83C1-E4CEA8ADD830}"/>
              </a:ext>
            </a:extLst>
          </p:cNvPr>
          <p:cNvSpPr/>
          <p:nvPr/>
        </p:nvSpPr>
        <p:spPr>
          <a:xfrm>
            <a:off x="925902" y="5494273"/>
            <a:ext cx="489300" cy="489300"/>
          </a:xfrm>
          <a:prstGeom prst="ellipse">
            <a:avLst/>
          </a:prstGeom>
          <a:solidFill>
            <a:srgbClr val="0F9E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01454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EB952-1D79-FE75-3D6B-59C688AE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D320CA-6D36-C818-DCA6-3D36A173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849ABE-F852-878B-038E-CAC9CD389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C7DE5D-D1FD-77BA-F4E1-4CBA742AA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4CC925-36C4-0DA7-12D9-B19210B33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41454E-19B4-9CAC-AB53-46093E9C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F592C-1B47-F9A3-11AC-70A63B2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B2818-552C-607D-E994-785CD61C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DM sans" pitchFamily="2" charset="0"/>
              </a:rPr>
              <a:t>Random Forest - Pros and Cons</a:t>
            </a:r>
            <a:endParaRPr lang="en-IN" sz="3200" dirty="0">
              <a:latin typeface="DM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1640A6-966D-171A-62E7-BA4491A6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69AA346F-9EA3-523F-3E3B-8D36D3EFF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graphicFrame>
        <p:nvGraphicFramePr>
          <p:cNvPr id="4" name="Rectangle 1">
            <a:extLst>
              <a:ext uri="{FF2B5EF4-FFF2-40B4-BE49-F238E27FC236}">
                <a16:creationId xmlns:a16="http://schemas.microsoft.com/office/drawing/2014/main" id="{BF3437F5-3409-F2B8-07CC-2FA30D90A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82778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10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562</TotalTime>
  <Words>711</Words>
  <Application>Microsoft Office PowerPoint</Application>
  <PresentationFormat>Widescreen</PresentationFormat>
  <Paragraphs>152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DM Sans</vt:lpstr>
      <vt:lpstr>DM Sans</vt:lpstr>
      <vt:lpstr>Office Theme</vt:lpstr>
      <vt:lpstr>Introduction to Machine Learning</vt:lpstr>
      <vt:lpstr>Agenda</vt:lpstr>
      <vt:lpstr>Decision Trees - Introduction</vt:lpstr>
      <vt:lpstr>Decision Trees - How It Works</vt:lpstr>
      <vt:lpstr>Key Concepts</vt:lpstr>
      <vt:lpstr>Decision Trees – Pros and Cons</vt:lpstr>
      <vt:lpstr>Random Forest - Introduction</vt:lpstr>
      <vt:lpstr>Random Forest - How It Works</vt:lpstr>
      <vt:lpstr>Random Forest - Pros and Cons</vt:lpstr>
      <vt:lpstr>Boosting - Introduction</vt:lpstr>
      <vt:lpstr>Boosting - How It Works</vt:lpstr>
      <vt:lpstr>Boosting - Pros and Cons</vt:lpstr>
      <vt:lpstr>Key Comparisons</vt:lpstr>
      <vt:lpstr>Applications and Use Cases</vt:lpstr>
      <vt:lpstr>Confusion Matrix</vt:lpstr>
      <vt:lpstr>Why Use a Confusion Matrix?</vt:lpstr>
      <vt:lpstr>Why Use a Confusion Matrix?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R, Sarveshwaran</dc:creator>
  <cp:lastModifiedBy>R, Sarveshwaran</cp:lastModifiedBy>
  <cp:revision>53</cp:revision>
  <dcterms:created xsi:type="dcterms:W3CDTF">2024-06-23T07:39:34Z</dcterms:created>
  <dcterms:modified xsi:type="dcterms:W3CDTF">2024-11-24T12:28:08Z</dcterms:modified>
</cp:coreProperties>
</file>