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EE935-4738-4AFF-87E3-157E7D8560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ED00B7-D437-41A7-AAFA-8388FBB262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Simple Linear Regression:</a:t>
          </a:r>
          <a:r>
            <a:rPr lang="en-US" b="0" i="0" baseline="0"/>
            <a:t> Uses a single predictor variable to predict the dependent variable.</a:t>
          </a:r>
          <a:endParaRPr lang="en-US"/>
        </a:p>
      </dgm:t>
    </dgm:pt>
    <dgm:pt modelId="{4DF1EF22-88E8-4B04-B838-18569F3F3953}" type="parTrans" cxnId="{7B33652E-9BD2-4487-AFAF-FF6E0EB4942D}">
      <dgm:prSet/>
      <dgm:spPr/>
      <dgm:t>
        <a:bodyPr/>
        <a:lstStyle/>
        <a:p>
          <a:endParaRPr lang="en-US"/>
        </a:p>
      </dgm:t>
    </dgm:pt>
    <dgm:pt modelId="{9E922FE1-5F51-4D7A-83D9-7D1119F90115}" type="sibTrans" cxnId="{7B33652E-9BD2-4487-AFAF-FF6E0EB4942D}">
      <dgm:prSet/>
      <dgm:spPr/>
      <dgm:t>
        <a:bodyPr/>
        <a:lstStyle/>
        <a:p>
          <a:endParaRPr lang="en-US"/>
        </a:p>
      </dgm:t>
    </dgm:pt>
    <dgm:pt modelId="{F5543D97-3D02-430A-AF84-CF859B9D4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Multiple Linear Regression (MLR):</a:t>
          </a:r>
          <a:r>
            <a:rPr lang="en-US" b="0" i="0" baseline="0"/>
            <a:t> Involves multiple predictor variables, which is useful for more complex and accurate predictions.</a:t>
          </a:r>
          <a:endParaRPr lang="en-US"/>
        </a:p>
      </dgm:t>
    </dgm:pt>
    <dgm:pt modelId="{BAB86141-3A9F-441D-A2E2-E9E34929CF57}" type="parTrans" cxnId="{91E33435-E13F-40FD-99BC-52FF4DF36E13}">
      <dgm:prSet/>
      <dgm:spPr/>
      <dgm:t>
        <a:bodyPr/>
        <a:lstStyle/>
        <a:p>
          <a:endParaRPr lang="en-US"/>
        </a:p>
      </dgm:t>
    </dgm:pt>
    <dgm:pt modelId="{4EA3D756-9289-4E9B-833A-ECA7C820F71B}" type="sibTrans" cxnId="{91E33435-E13F-40FD-99BC-52FF4DF36E13}">
      <dgm:prSet/>
      <dgm:spPr/>
      <dgm:t>
        <a:bodyPr/>
        <a:lstStyle/>
        <a:p>
          <a:endParaRPr lang="en-US"/>
        </a:p>
      </dgm:t>
    </dgm:pt>
    <dgm:pt modelId="{9E928E82-A07F-46E3-BF51-2C59065659C6}" type="pres">
      <dgm:prSet presAssocID="{285EE935-4738-4AFF-87E3-157E7D856075}" presName="root" presStyleCnt="0">
        <dgm:presLayoutVars>
          <dgm:dir/>
          <dgm:resizeHandles val="exact"/>
        </dgm:presLayoutVars>
      </dgm:prSet>
      <dgm:spPr/>
    </dgm:pt>
    <dgm:pt modelId="{7CB37378-F7F0-4A83-BF79-A2343877FECA}" type="pres">
      <dgm:prSet presAssocID="{3EED00B7-D437-41A7-AAFA-8388FBB262D3}" presName="compNode" presStyleCnt="0"/>
      <dgm:spPr/>
    </dgm:pt>
    <dgm:pt modelId="{6E896A97-0373-4B9F-AA1B-9D5396A6C035}" type="pres">
      <dgm:prSet presAssocID="{3EED00B7-D437-41A7-AAFA-8388FBB262D3}" presName="bgRect" presStyleLbl="bgShp" presStyleIdx="0" presStyleCnt="2"/>
      <dgm:spPr/>
    </dgm:pt>
    <dgm:pt modelId="{FC14E1AE-0D04-45A5-BF70-4AAFF0D0D465}" type="pres">
      <dgm:prSet presAssocID="{3EED00B7-D437-41A7-AAFA-8388FBB262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06BAE1F-502E-423E-B2AC-4D80478971C7}" type="pres">
      <dgm:prSet presAssocID="{3EED00B7-D437-41A7-AAFA-8388FBB262D3}" presName="spaceRect" presStyleCnt="0"/>
      <dgm:spPr/>
    </dgm:pt>
    <dgm:pt modelId="{2B7EEE6F-5522-4482-946E-2317141FB1F8}" type="pres">
      <dgm:prSet presAssocID="{3EED00B7-D437-41A7-AAFA-8388FBB262D3}" presName="parTx" presStyleLbl="revTx" presStyleIdx="0" presStyleCnt="2">
        <dgm:presLayoutVars>
          <dgm:chMax val="0"/>
          <dgm:chPref val="0"/>
        </dgm:presLayoutVars>
      </dgm:prSet>
      <dgm:spPr/>
    </dgm:pt>
    <dgm:pt modelId="{7C36C56C-9516-40A4-A670-599E6ED44B3A}" type="pres">
      <dgm:prSet presAssocID="{9E922FE1-5F51-4D7A-83D9-7D1119F90115}" presName="sibTrans" presStyleCnt="0"/>
      <dgm:spPr/>
    </dgm:pt>
    <dgm:pt modelId="{2D86A1CC-24E8-4DFB-A95A-BDBCDC51F2FB}" type="pres">
      <dgm:prSet presAssocID="{F5543D97-3D02-430A-AF84-CF859B9D438F}" presName="compNode" presStyleCnt="0"/>
      <dgm:spPr/>
    </dgm:pt>
    <dgm:pt modelId="{8789CB23-E41F-4FA3-A968-8F7D8720D07B}" type="pres">
      <dgm:prSet presAssocID="{F5543D97-3D02-430A-AF84-CF859B9D438F}" presName="bgRect" presStyleLbl="bgShp" presStyleIdx="1" presStyleCnt="2"/>
      <dgm:spPr/>
    </dgm:pt>
    <dgm:pt modelId="{3476FFFC-8C11-4529-8BAC-A6A47B5CA0AB}" type="pres">
      <dgm:prSet presAssocID="{F5543D97-3D02-430A-AF84-CF859B9D43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8B4B8A9-FD13-4842-A314-BA1F29F6A931}" type="pres">
      <dgm:prSet presAssocID="{F5543D97-3D02-430A-AF84-CF859B9D438F}" presName="spaceRect" presStyleCnt="0"/>
      <dgm:spPr/>
    </dgm:pt>
    <dgm:pt modelId="{94DF8544-C332-4241-9845-A37185D57B38}" type="pres">
      <dgm:prSet presAssocID="{F5543D97-3D02-430A-AF84-CF859B9D43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33652E-9BD2-4487-AFAF-FF6E0EB4942D}" srcId="{285EE935-4738-4AFF-87E3-157E7D856075}" destId="{3EED00B7-D437-41A7-AAFA-8388FBB262D3}" srcOrd="0" destOrd="0" parTransId="{4DF1EF22-88E8-4B04-B838-18569F3F3953}" sibTransId="{9E922FE1-5F51-4D7A-83D9-7D1119F90115}"/>
    <dgm:cxn modelId="{91E33435-E13F-40FD-99BC-52FF4DF36E13}" srcId="{285EE935-4738-4AFF-87E3-157E7D856075}" destId="{F5543D97-3D02-430A-AF84-CF859B9D438F}" srcOrd="1" destOrd="0" parTransId="{BAB86141-3A9F-441D-A2E2-E9E34929CF57}" sibTransId="{4EA3D756-9289-4E9B-833A-ECA7C820F71B}"/>
    <dgm:cxn modelId="{1DABE877-52E3-40CC-B573-62E0E7708EFD}" type="presOf" srcId="{F5543D97-3D02-430A-AF84-CF859B9D438F}" destId="{94DF8544-C332-4241-9845-A37185D57B38}" srcOrd="0" destOrd="0" presId="urn:microsoft.com/office/officeart/2018/2/layout/IconVerticalSolidList"/>
    <dgm:cxn modelId="{B4EBB378-2A25-42E6-BA2F-A1D31DD6154B}" type="presOf" srcId="{285EE935-4738-4AFF-87E3-157E7D856075}" destId="{9E928E82-A07F-46E3-BF51-2C59065659C6}" srcOrd="0" destOrd="0" presId="urn:microsoft.com/office/officeart/2018/2/layout/IconVerticalSolidList"/>
    <dgm:cxn modelId="{DDF64EFD-F518-40A3-AB94-32C79E063EF7}" type="presOf" srcId="{3EED00B7-D437-41A7-AAFA-8388FBB262D3}" destId="{2B7EEE6F-5522-4482-946E-2317141FB1F8}" srcOrd="0" destOrd="0" presId="urn:microsoft.com/office/officeart/2018/2/layout/IconVerticalSolidList"/>
    <dgm:cxn modelId="{9616F57E-1104-4D51-BB89-FBA49CED2954}" type="presParOf" srcId="{9E928E82-A07F-46E3-BF51-2C59065659C6}" destId="{7CB37378-F7F0-4A83-BF79-A2343877FECA}" srcOrd="0" destOrd="0" presId="urn:microsoft.com/office/officeart/2018/2/layout/IconVerticalSolidList"/>
    <dgm:cxn modelId="{38B6EDF3-37D0-41E6-A12A-9FB8FB7DF447}" type="presParOf" srcId="{7CB37378-F7F0-4A83-BF79-A2343877FECA}" destId="{6E896A97-0373-4B9F-AA1B-9D5396A6C035}" srcOrd="0" destOrd="0" presId="urn:microsoft.com/office/officeart/2018/2/layout/IconVerticalSolidList"/>
    <dgm:cxn modelId="{9C3FA1CD-61B2-4034-A67D-E61E31524108}" type="presParOf" srcId="{7CB37378-F7F0-4A83-BF79-A2343877FECA}" destId="{FC14E1AE-0D04-45A5-BF70-4AAFF0D0D465}" srcOrd="1" destOrd="0" presId="urn:microsoft.com/office/officeart/2018/2/layout/IconVerticalSolidList"/>
    <dgm:cxn modelId="{047F1184-5D5A-4CC0-86A0-7BB700EE6396}" type="presParOf" srcId="{7CB37378-F7F0-4A83-BF79-A2343877FECA}" destId="{E06BAE1F-502E-423E-B2AC-4D80478971C7}" srcOrd="2" destOrd="0" presId="urn:microsoft.com/office/officeart/2018/2/layout/IconVerticalSolidList"/>
    <dgm:cxn modelId="{7F00F07F-F4DC-4931-B9D8-E06A6CDFE6B8}" type="presParOf" srcId="{7CB37378-F7F0-4A83-BF79-A2343877FECA}" destId="{2B7EEE6F-5522-4482-946E-2317141FB1F8}" srcOrd="3" destOrd="0" presId="urn:microsoft.com/office/officeart/2018/2/layout/IconVerticalSolidList"/>
    <dgm:cxn modelId="{8F21CA53-F0E9-433E-A735-4B1C3B33CBE3}" type="presParOf" srcId="{9E928E82-A07F-46E3-BF51-2C59065659C6}" destId="{7C36C56C-9516-40A4-A670-599E6ED44B3A}" srcOrd="1" destOrd="0" presId="urn:microsoft.com/office/officeart/2018/2/layout/IconVerticalSolidList"/>
    <dgm:cxn modelId="{1D1AA944-F893-407D-BA65-EC5248E95517}" type="presParOf" srcId="{9E928E82-A07F-46E3-BF51-2C59065659C6}" destId="{2D86A1CC-24E8-4DFB-A95A-BDBCDC51F2FB}" srcOrd="2" destOrd="0" presId="urn:microsoft.com/office/officeart/2018/2/layout/IconVerticalSolidList"/>
    <dgm:cxn modelId="{8748F28F-46E5-4731-8F27-FB3D4AF3FC10}" type="presParOf" srcId="{2D86A1CC-24E8-4DFB-A95A-BDBCDC51F2FB}" destId="{8789CB23-E41F-4FA3-A968-8F7D8720D07B}" srcOrd="0" destOrd="0" presId="urn:microsoft.com/office/officeart/2018/2/layout/IconVerticalSolidList"/>
    <dgm:cxn modelId="{1EB462E7-3B5E-46E3-8D19-69C5D4CC6166}" type="presParOf" srcId="{2D86A1CC-24E8-4DFB-A95A-BDBCDC51F2FB}" destId="{3476FFFC-8C11-4529-8BAC-A6A47B5CA0AB}" srcOrd="1" destOrd="0" presId="urn:microsoft.com/office/officeart/2018/2/layout/IconVerticalSolidList"/>
    <dgm:cxn modelId="{463786E9-CFEC-4B63-9314-C3AB93B87B81}" type="presParOf" srcId="{2D86A1CC-24E8-4DFB-A95A-BDBCDC51F2FB}" destId="{98B4B8A9-FD13-4842-A314-BA1F29F6A931}" srcOrd="2" destOrd="0" presId="urn:microsoft.com/office/officeart/2018/2/layout/IconVerticalSolidList"/>
    <dgm:cxn modelId="{F71511F0-99A0-466F-813E-3E560934C703}" type="presParOf" srcId="{2D86A1CC-24E8-4DFB-A95A-BDBCDC51F2FB}" destId="{94DF8544-C332-4241-9845-A37185D57B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96A97-0373-4B9F-AA1B-9D5396A6C035}">
      <dsp:nvSpPr>
        <dsp:cNvPr id="0" name=""/>
        <dsp:cNvSpPr/>
      </dsp:nvSpPr>
      <dsp:spPr>
        <a:xfrm>
          <a:off x="0" y="309005"/>
          <a:ext cx="10456653" cy="57047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4E1AE-0D04-45A5-BF70-4AAFF0D0D465}">
      <dsp:nvSpPr>
        <dsp:cNvPr id="0" name=""/>
        <dsp:cNvSpPr/>
      </dsp:nvSpPr>
      <dsp:spPr>
        <a:xfrm>
          <a:off x="172567" y="437361"/>
          <a:ext cx="313759" cy="3137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EEE6F-5522-4482-946E-2317141FB1F8}">
      <dsp:nvSpPr>
        <dsp:cNvPr id="0" name=""/>
        <dsp:cNvSpPr/>
      </dsp:nvSpPr>
      <dsp:spPr>
        <a:xfrm>
          <a:off x="658894" y="309005"/>
          <a:ext cx="9797758" cy="5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75" tIns="60375" rIns="60375" bIns="603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Simple Linear Regression:</a:t>
          </a:r>
          <a:r>
            <a:rPr lang="en-US" sz="1400" b="0" i="0" kern="1200" baseline="0"/>
            <a:t> Uses a single predictor variable to predict the dependent variable.</a:t>
          </a:r>
          <a:endParaRPr lang="en-US" sz="1400" kern="1200"/>
        </a:p>
      </dsp:txBody>
      <dsp:txXfrm>
        <a:off x="658894" y="309005"/>
        <a:ext cx="9797758" cy="570471"/>
      </dsp:txXfrm>
    </dsp:sp>
    <dsp:sp modelId="{8789CB23-E41F-4FA3-A968-8F7D8720D07B}">
      <dsp:nvSpPr>
        <dsp:cNvPr id="0" name=""/>
        <dsp:cNvSpPr/>
      </dsp:nvSpPr>
      <dsp:spPr>
        <a:xfrm>
          <a:off x="0" y="1022094"/>
          <a:ext cx="10456653" cy="57047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FFFC-8C11-4529-8BAC-A6A47B5CA0AB}">
      <dsp:nvSpPr>
        <dsp:cNvPr id="0" name=""/>
        <dsp:cNvSpPr/>
      </dsp:nvSpPr>
      <dsp:spPr>
        <a:xfrm>
          <a:off x="172567" y="1150450"/>
          <a:ext cx="313759" cy="3137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8544-C332-4241-9845-A37185D57B38}">
      <dsp:nvSpPr>
        <dsp:cNvPr id="0" name=""/>
        <dsp:cNvSpPr/>
      </dsp:nvSpPr>
      <dsp:spPr>
        <a:xfrm>
          <a:off x="658894" y="1022094"/>
          <a:ext cx="9797758" cy="5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75" tIns="60375" rIns="60375" bIns="603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Multiple Linear Regression (MLR):</a:t>
          </a:r>
          <a:r>
            <a:rPr lang="en-US" sz="1400" b="0" i="0" kern="1200" baseline="0"/>
            <a:t> Involves multiple predictor variables, which is useful for more complex and accurate predictions.</a:t>
          </a:r>
          <a:endParaRPr lang="en-US" sz="1400" kern="1200"/>
        </a:p>
      </dsp:txBody>
      <dsp:txXfrm>
        <a:off x="658894" y="1022094"/>
        <a:ext cx="9797758" cy="570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03T13:35:08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10410 10216 14 0,'0'0'20'0,"0"0"-12"0,0 0 0 0,0 0 2 0,0 0 3 0,0 0 6 16,0 0 5-16,-65 10-2 0,53-10 0 15,2 0 5-15,-4 0 3 16,4 0 3-16,-3 0 3 15,5 0-3-15,-2 0 0 16,4 0 2-16,0 0-9 0,4 0 14 16,2 0-15-1,0 0 0-15,0 0 0 0,0 0-5 16,0 0-6-16,0 0-2 16,0 0-6-16,0 0-4 15,0 0-1-15,0 0 1 16,5 0 0-16,17 0 10 15,6 0 0-15,2 2 1 16,4-2-1-16,-4 2-2 16,4-2 0-16,0 0-2 15,3 3-1-15,0-1 1 16,-2-2-3-16,2 0-1 16,3 0 0-16,-3 0-1 15,6 0 1-15,-6 0-1 16,0 0-1-16,-3 0 1 15,-4 0-2-15,4 0 0 0,3 0 0 16,2 0 1-16,4 0 2 16,-3 0-1-16,0 0 1 15,-6 0-1-15,0 0-2 16,-4 0 1-16,1 0 0 16,-4 0-1-16,0 0-1 15,1 0 1-15,7 0-1 16,-3 0 1-16,-1-2-1 15,4 2 0-15,-6 0 2 16,6-3-1-16,1 3-1 16,4-2 0-16,-3 0 1 15,3 0-1-15,0-2 1 16,-3 4-1-16,-2 0 1 16,-1 0-1-16,3-1 0 0,0-2 0 15,0 3 0-15,0 0 1 16,-1 0-1-1,-2 0 0-15,0 0 3 16,0 0-3-16,-4 0 0 0,7 0 1 16,-3 0-1-16,-4 0 1 15,1 0-1-15,-1 0 0 16,1 0 0-16,0 0 1 16,-1 0-1-16,-3 0 0 15,5 0 0-15,2 0 1 16,-4 0-1-16,4 0 2 15,0 0-2-15,-7 0 0 0,4 0 0 16,-1 0 0-16,-2 0 0 16,-4 0 3-16,3 0-3 15,-1 0 0 1,-2 0-1-16,3 0 2 16,-3 0 0-16,5 0-1 0,-2 0 0 15,1 0 1-15,-1 0-1 16,0 0 0-16,4 0-2 15,-4 0 4-15,5 0-3 16,-1 0 1-16,-1 0 0 16,4 0 1-16,0 0-1 15,-1 0 0-15,1 0 0 0,3 0 0 16,0 0 0-16,5 0 0 16,1 0 0-1,-3 0 0-15,0 0 0 0,-1 0 0 16,-2 0 0-1,-3 0-1-15,-1 0 1 0,-2 0 0 16,-4 0 0-16,5 0-1 16,-5 0 2-16,-2 0-1 15,-1 0 0-15,3 0 0 16,5 0 0-16,0 0 0 16,5 0 0-16,-3 0 0 15,3 0 0-15,3 0 0 16,0-2 0-16,0-1 0 15,0-1 0-15,-1 0 0 16,-2 0 0-16,3 0 0 16,-3-1 1-16,-3 0-1 0,-1 2 0 15,1-1 0-15,-7 2 0 16,1-1 0-16,-1 1 0 16,-5 0 0-16,-4 2 1 15,1 0-2 1,-7 0 1-16,0 0 0 15,1 0 0-15,2 0 0 0,-3 0 1 16,0 0-1-16,-6 0 0 16,1 0 0-16,2 0-1 15,1 0 1-15,-2 0 1 16,-2 0-1-16,1 0 2 16,-1 0-2-16,-1 0 0 15,-2 0-1-15,1 0 0 0,-4 0 1 16,0 0 0-16,3 0 0 15,-3 0 0-15,0 0 0 16,0 0-26-16,0 0-61 16,0-14-113-1,-34-10-198-15</inkml:trace>
  <inkml:trace contextRef="#ctx0" brushRef="#br0" timeOffset="1491.76">6922 10299 296 0,'0'0'61'0,"0"0"23"0,0 0-5 0,0 0-39 0,0 0 13 0,0 0-21 0,307-42 0 16,-102 20 6-16,35 3-13 15,26 0-9-15,15 5-5 16,5 4-3 0,-5 3-4-16,-11 3-4 0,-21 4 0 15,-31 0-2-15,-38 0-3 16,-48 2-18-16,-47 7-27 16,-39-4-35-16,-33 0-36 15,-13-5 15-15,-32 0 62 0,-37 0 44 16,-36 0 0-1,-26 0 0-15,-23 0 0 0,-15 0-4 16,-6 0-26 0,2 0-27-16,14 10 23 15,14 1 26-15,20-1 8 0,21 2 0 16,23-3 18-16,33-1 10 16,27-4 2-16,15-4 12 15,6 0-6-15,11 0-21 16,50 0 15-16,37 0-7 15,29 0-7-15,25 0 5 16,20-2-3-16,15-10-9 16,10-2-5-16,-1 6 4 15,-13 1 3-15,-21 2-5 16,-21 5-4-16,-30 0-1 16,-32 0 0-16,-29 0-1 0,-29 0 0 15,-15 0 5-15,-6 0 1 16,0 0-2-16,0 0-3 15,0-2 6-15,-3 0-6 16,-7 2-1-16,-4 0-8 16,-12 0-101-16,-11 4-139 15</inkml:trace>
  <inkml:trace contextRef="#ctx0" brushRef="#br0" timeOffset="3958.91">16470 10247 258 0,'0'0'16'0,"0"0"40"0,0 0-1 0,0 0-13 0,0 0-13 0,0 0-5 0,-19-36-9 0,65 36 2 0,20 0 6 0,18 0-2 16,7 0 4-16,4 0-14 16,1 0-4-16,2 0-2 15,-3 0 0-15,-3 0-5 16,-1 0 2-16,-8 8 0 16,1 1-1-1,-9 0 0 1,2 4 1-16,-6-6-1 15,-5 0 1-15,3-3-4 0,-3-1 5 16,0-3-1-16,3 0 3 0,5 0 1 16,-4 0 3-16,10 0-4 0,1 0 0 15,1 0 1 1,0-3-3-16,1 3-2 0,-1 0 1 16,2 0 0-16,1 0 1 15,-2 0-1-15,2 0 0 16,2 0-2-16,4 0 1 15,-5 0-1-15,-6 0 3 16,-10 0-3-16,-2 0 1 16,2 0-1-16,1 0 1 15,0 0 0-15,5 5 0 16,-3-1-1-16,-2-3 3 16,3 4-3-16,-5-3 0 15,3 1 0-15,-3-1 0 16,-3-2 4-16,-5 0-3 0,-6 3-1 15,-1-3-1-15,4 0 1 16,1 0 0 0,-1 0 0-16,-3 0 0 15,1 0 0-15,-1 0 0 0,-1 1 0 16,4-1 1-16,8 0-1 16,3 0-1-1,0 0 1-15,0 0 0 0,5 0 0 16,-7 0-1-16,7 0 1 15,3 0 0-15,-1 0 0 16,4 0 0-16,0 0 0 16,-4 0 0-16,-2 0 1 15,3 0-1-15,-5 0 0 16,-1 0 0-16,3 0 0 16,-1 0-1-16,-5 0 1 15,2 0 0-15,1-1 2 16,-7 1-2-16,-6 0 0 0,-3-3 0 15,-2 1 0 1,1-1 0-16,4 1 0 0,8-1 0 16,3 0 0-16,8-3 0 15,3 3 2-15,6-1-4 16,5 2 2-16,2-1 0 16,-1 1 0-16,-4-1-1 15,-6 0 1-15,-8-1 0 16,-10 0 0-16,-5-2 0 0,-7 2 0 15,-6 1 0 1,3-1 0-16,0-2 1 16,-2 2-1-16,1-1 0 15,-3 1 0 1,2 1-1-16,2 2 1 16,0-3 0-16,0 4 1 0,3 0-1 0,7 0 0 15,2 0 0-15,13 0 2 16,2 0-4-1,7 0 2-15,-1 0 0 0,-5 0 0 16,0 0 0-16,-5 0 0 16,5 5 2-16,-6 0-2 15,3 0 0-15,-10-3 0 16,-3 1 0-16,0-2 0 0,-8 3 0 16,-2-2 0-16,4-2-2 15,1 0 2-15,5 0 0 16,10 0 0-1,8 2 0-15,4 0 0 0,2 1 0 16,-8 1 0-16,-6-1-1 16,-4-3 1-16,1 3 0 15,-4-3 0-15,-6 0 0 16,-10 0 0-16,-4 0 0 16,-4 0-4-16,0 0 4 0,3 0-1 15,2 0 1 1,5 0 1-16,-2 0-1 15,5 0 0-15,-2 0-1 16,1 0-4-16,7 0 1 0,2 0-4 16,3 0 5-16,-2 0 3 15,-1 0-4-15,-7 0-1 16,-1 2 0-16,-7 0 1 16,-7 1-5-16,-13-3 0 15,-12 0-13-15,-4 1-14 16,-4-1 2-16,-3 0-4 15,-3 0-25-15,0 0-23 16,0 0-132-16</inkml:trace>
  <inkml:trace contextRef="#ctx0" brushRef="#br0" timeOffset="4330.04">24297 10328 385 0,'0'0'0'0,"0"0"11"0,0 0-10 0,287-45 9 0,-112 39 7 0,21 0 29 0,16 3-15 0,3 3-11 0,-8 0-12 0,-11 0-3 0,-18 0-5 15,-27 0 0-15,-32 0-6 16,-34 0-36-16,-35 3-52 15,-32-3-41-15,-18 0-40 16</inkml:trace>
  <inkml:trace contextRef="#ctx0" brushRef="#br0" timeOffset="4536.39">24955 10271 57 0,'0'0'37'15,"-174"7"22"-15,131 0-24 16,27-2-5-16,16 3-23 15,34-4 1-15,62 3 28 16,41-1 7-16,31 3-31 16,31-3-4-16,13 2-4 15,5-4-3-15,1-1-2 16,-12-2 1-16,-17 2-5 16,-26 0-32-16,-29-1-107 15</inkml:trace>
  <inkml:trace contextRef="#ctx0" brushRef="#br0" timeOffset="4814.52">26612 10328 225 0,'0'0'51'0,"0"0"-19"0,0 0-9 16,0 0 12-16,0 0-13 16,0 0-3-16,-8-24-17 15,77 24 12-15,34 0-8 16,30 0-2-16,27 2-4 15,30 11 0-15,22-2 1 16,21 1 2-16,17 0 1 16,-1 0-3-16,-11-3-1 15,-20-1 1-15,-25-8-1 16,-34 0 0-16,-29 0-1 16,-32 0-17-16,-34-13-19 0,-30-5-10 15,-29-1-39-15,-10-3-112 16</inkml:trace>
  <inkml:trace contextRef="#ctx0" brushRef="#br0" timeOffset="5011.16">27603 10203 285 0,'0'0'14'16,"217"0"-7"-16,-49 6 12 15,34-1-5-15,17 1-1 0,1 0 0 16,-3 1-8-16,-20-5-4 16,-14 0-1-1,-33-2-2-15,-27 0-11 0,-44 0-74 16,-42 0-107-16</inkml:trace>
  <inkml:trace contextRef="#ctx0" brushRef="#br0" timeOffset="5190.08">28510 10129 249 0,'0'0'71'0,"0"0"-46"16,0 0-25-16,0 0-6 0,0 0 6 15,196 42 36-15,-7-16-20 16,31 5-11 0,20-5-5-16,-1-2-2 15,-13-3-15-15,-17-11-84 0</inkml:trace>
  <inkml:trace contextRef="#ctx0" brushRef="#br0" timeOffset="15845.77">7750 11141 97 0,'0'0'37'0,"0"0"-4"0,0 0 5 0,0 0 7 0,0 0-9 0,0 0-8 0,0 0-10 0,-6-22-5 0,6 22-6 0,0-2 0 16,0 0 4-1,0 0-5-15,3-2 0 0,12 3 2 16,1-4-3-16,5 2 3 16,1 1-3-16,5-1 3 15,4 3 2-15,6 0 1 0,3 0 5 16,2 0-1-1,1 0-3-15,-1 0 1 16,8 0 1-16,-4 0-6 16,3 0-2-1,0 0 0-15,6 0-1 0,1 5 2 0,8 0 0 16,0-2-1-16,4-3 3 16,1 0 0-1,0 0-3-15,-3 0 1 0,0 0-1 16,-2 0 0-16,0 0 1 15,-3 0-3-15,0 0-3 16,0 0 1-16,-3 0 3 16,3 0-3-16,-2 0-1 15,-4-3 0-15,-2-2 4 16,-1 0-4-16,2 2 0 16,2-3-1-16,-1 2 3 0,-2 4-3 15,-2 0 2-15,-4 0-1 16,-2 0-1-16,-2 0 1 15,2-3 1-15,2 3-1 16,-4 0 0-16,5-2-1 16,-1 2 2-16,-4 0-2 15,5 0 1-15,-4 0 1 16,4 0-2-16,5-3 0 16,-5 1 1-16,5 2 0 15,-11-1-1-15,1 1 2 16,-3 0-2-16,3 0 0 0,1 0 0 15,1 0 1 1,-2 0-1-16,-1 0 0 0,2 0 2 16,2 0-2-16,2 0 1 15,5 0-1-15,-3 0 1 16,1 0-1-16,-2 0 0 16,0 0 0-16,0 0-1 15,-6 0 2-15,3 0-1 16,-1 0 0-16,2 0 1 15,-4 0-2-15,-4 0 2 16,1 0-1-16,0 0 0 16,3 0 2-16,-1 0-2 0,8 0 0 15,3-6 2-15,-2 1-2 16,4 0 0 0,-2 3 0-16,-5 0 0 0,2 2 1 15,1-3-1-15,4 3 1 16,1 0-1-16,-1-3 0 15,1 3 0-15,-2 0 0 16,1 0 1-16,-2 0-1 16,-2 0 0-16,4 0 0 15,1 0 0-15,-1 0 0 16,-4 0 0-16,-1 0 1 16,-2 0 0-16,-1 0-1 15,-4 0 0-15,5 0 0 0,2 0 0 16,2 0 0-1,2 0 0-15,5 0 0 0,-1 0 0 16,3 0 0-16,-3 0 0 16,-2 0 0-16,-1 0 2 15,-6 0-2-15,-3 0-2 16,0 0 1-16,-6 0 1 16,0 0 0-16,2 0 0 15,2 0-2-15,2-1 2 16,-4-2 2-16,1 1-2 15,-3 0 0-15,0-1-1 16,2 0 1-16,5 1 1 16,1-1-1-16,2 1 0 0,-4-2 0 15,3 1 0-15,-6 0 0 16,2 2 0 0,1 1 0-16,-2 0 1 0,4 0-1 15,-5 0 0-15,-3 0-1 16,-3 0 1-1,0 0 0-15,0 0 1 0,2 0-1 16,1 0 0-16,-6 0 0 16,-1 0 0-16,1 0 0 15,0 0 0-15,3 0 2 16,3 0-2-16,0-3 0 16,-3 1 1-16,-5-1 0 15,5 1-2-15,-5 2 1 16,2-2-1-16,-4 2 2 15,1 0-1-15,-1 0 0 0,4 0 0 16,3 0 0-16,-5 0 0 16,5 0 0-1,0 0 0-15,3 0 0 0,-3 0-1 16,6 0 2-16,-1 0-2 16,-5 0 1-16,3 0 0 15,0 0 0-15,4 0 0 16,-1 0 0-16,5 0 0 15,2 0-2-15,-8 0 2 16,1 0 0-16,2 0 0 16,-1 0 0-16,-1 0 0 15,0 2-1-15,-9-2 1 0,-4 2 0 16,1-2 1 0,-4 0-1-16,4 0 0 0,2 0-1 15,1 0 2 1,3 3-1-16,0-3 0 0,5 0 0 15,8 2 0-15,4-2 0 16,2 0-1-16,-4 3 1 16,-1-2 0-16,2 2 1 15,-3-3-1-15,-2 0 0 16,5 0 0-16,-5 0 0 16,2 0 0-16,-2 0 0 15,-1 0 0-15,-5 0 0 16,1 0 2-16,0 0-2 0,-3 0 0 15,-3 0 0-15,-1 0 0 16,1 0 1-16,0 0-1 16,6 0-1-16,0 0 1 15,-1 0 3-15,-2 0-3 16,-3 0-2-16,-3 0 2 16,-1 0 0-16,-2 0 0 15,-7 0 0-15,5 0 0 16,-2 0 1-16,4 0-1 15,-1 0 0-15,4 0 0 16,3 0-1-16,5 0 1 16,1 0 1-16,3 0-1 15,0 0 0-15,0 0 0 0,-1 3 0 16,-1-1 0-16,5-2 0 16,-9 0 0-1,-3 0 0-15,-3 0 1 0,-2 0 0 16,0 0 2-16,-1 0-1 15,-4 0 5-15,0 0-1 16,1 0 0-16,-4-2-1 16,1-1 1-16,3 0 1 15,-4 2-1-15,0-2 1 16,5 3-1-16,-2-2 0 16,7 2 1-16,3 0-1 15,5-3-4-15,4 3 0 16,-1 0 0-16,5 0 1 0,-4 0-1 15,1 0-2 1,-2 0 3-16,-2 0-2 16,-1 0 0-16,1 0 0 0,-3 0 0 15,1 0 0 1,2 0-1-16,-4 0 0 0,4 0 2 16,0 0-2-16,2 0 1 15,-1 3-1-15,-4-3 0 16,-5 2 0-1,5-2 0-15,-6 3 1 16,-2-2-2 0,0 2 2-16,-6-3-1 15,-2 3 0-15,-5-1 0 0,-7-2 0 0,3 0 0 0,-6 0 3 16,3 0-4-16,1 0 1 16,-5 0 0-16,2 0 0 15,-4 0 0 1,1 0 0-16,-1 0 0 0,-1 2 0 15,2-2-2-15,-4 0 4 16,-3 0-2-16,3 0 0 16,-3 0-3-16,0 0 3 15,0 0-1-15,0 0-1 16,0 0 1-16,0 0-2 16,0 0 2-16,0 0-1 15,0 0 2-15,0 0 2 0,0 0-2 16,0 0 3-16,0 0-3 15,0 0 0 1,0 0 0-16,0 0 0 0,0 0 0 16,0 0 0-16,0 0 0 15,0 0 0-15,0 0 0 16,0 0 0-16,0 0 0 16,0 0 0-16,0 0 1 15,0 0-1-15,0 0 0 16,0 0-1-16,0 0 1 15,0 0 0-15,0 0 1 16,0 0 0-16,0 0-1 16,0 0-1-16,0 0 0 0,0 2 1 15,0-2 1 1,0 0-1-16,0 0 0 16,0 0 0-16,0 0 0 0,0 0 0 15,0 0-1-15,0 0 2 16,0 0-2-16,0 0 2 15,0 0 0-15,0 0-1 16,0 0 0-16,0 0-1 16,0 0 0-16,0 0 0 15,0 0 2-15,0 0-2 16,0 0 2-16,0 0-2 16,0 0 0-16,0 0 0 15,0 0-3-15,0 0 0 16,0 0-7-16,-3 0-27 15,-25 0-21-15,-12 0-18 16,-5 0-51-16,-8 0-29 0</inkml:trace>
  <inkml:trace contextRef="#ctx0" brushRef="#br0" timeOffset="18245.48">13654 11500 14 0,'0'0'39'0,"0"0"-3"0,0 0-7 0,0 0 2 0,0 0 11 0,0 0-4 0,15-55-11 0,-13 47 0 0,3-1 3 0,-5 1-6 0,0-2-3 0,0 0 0 0,0 0-4 16,0 1 2-16,0-3-6 16,0 2-1-16,-13 1-4 15,-6 0-6-15,-2 1 2 16,3 1 3-16,-7 6-2 0,-3-3-1 16,-2 4 1-1,-10 0-4-15,3 0 2 16,1 0-3-16,1 5 0 0,6 5-1 15,-3 2 1-15,8 2 1 16,6 3-1 0,2-2 0-16,5 5 0 15,8-6-1-15,3 3-4 16,0 0 1-16,0-3 1 0,21 2 3 16,9-3 1-16,7-4 1 15,6 3 2-15,-1-6-2 16,-2 4 3-16,-6 2-4 15,-5 3-1-15,-12 3 0 16,-5 8-5-16,-9 5-1 16,-3 7 6-16,0 1 0 15,-21-1 3-15,-9-2 0 0,-4-6 3 16,-6-3-2 0,0-2 5-16,-5-1 3 15,1-2 1-15,1-6-7 0,3-4-4 16,-2-5 1-1,2-2 1-15,3-5-1 0,3 0-1 16,10 0 2-16,2-2-1 16,10-10-1-16,3-5-2 15,6 3-3-15,3-3 2 16,0-4-3-16,0 1 4 16,19-1 1-16,8 2-1 15,4 1 0-15,2 2 0 16,-2 5 0-16,-7 5 0 0,-5 6 2 15,-1 0-2 1,-5 0-5-16,-2 16-3 16,2 12 5-16,0 5-3 0,-5 3 6 15,1 2 2-15,4 0 2 16,-1 1 9-16,3-2-2 16,0-1-1-16,4-5-2 15,-1-2 1-15,1-8-8 16,5-7-1-16,4 1 2 15,2-7-2-15,13-2 0 16,4-4-12-16,11-2-50 16,0 0-39-16,-2-2-109 0</inkml:trace>
  <inkml:trace contextRef="#ctx0" brushRef="#br0" timeOffset="18997.88">14000 11675 67 0,'0'0'47'0,"0"0"9"0,0 0-12 0,0 0-2 0,0 0 3 0,0 0-1 0,-12-66-23 0,0 59-4 16,-4 5 0-16,-5 2-9 15,-11 0-7-15,0 0 3 16,-8 16-3-16,-7 12 0 15,-1 10-1-15,-2 8 2 16,4 3 3-16,9 2 0 16,13-4 2-16,12-4-1 15,12-7-3-15,0-8 0 16,12-7 0-16,20-5 0 16,0-10 1-16,5-6 0 0,0 0 2 15,0-12-5 1,-3-14 2-16,-10-7-3 15,-2-6-1-15,-7-6-1 16,-3-2-2-16,-5-1 4 0,-4 3-1 16,-3 10 2-16,0 10 2 15,0 14 0-15,0 5 11 16,0 6 6-16,0 0-7 16,0 3-13-16,0 28-4 15,11 12 4-15,7 9 1 16,1-3-1-16,2-5 2 15,-5-4-2-15,0-6-2 16,-4-8 2-16,3-7-8 16,0-5-32-16,1-4-19 15,-1-10-40-15,-3 0-46 0</inkml:trace>
  <inkml:trace contextRef="#ctx0" brushRef="#br0" timeOffset="20093.75">14058 11441 242 0,'0'0'32'0,"0"0"27"0,0 0 6 0,0 0-29 0,0 0-8 0,0 0-23 0,-34-31-5 0,34 33 0 15,0 19 1-15,0 3 0 16,0 2 8-16,0-2 5 16,0 1-3-16,0 1 5 15,0-4 4-15,0 4-5 16,10-2 7-16,-5 0-10 16,5 0-7-16,-1-2 1 15,-3-1-2-15,4 0-1 16,-8-2-2-16,4 2 1 15,-2-4-2-15,-4 2 1 16,3-4 2-16,-3 1-1 16,0-1-1-16,3-4-1 15,-3 1 0-15,0-2 0 16,3-4 0-16,0 4 1 0,-3-3-1 16,0 1 3-1,5-1-5-15,0-5 2 0,-2 2-3 16,2-1-2-16,1 0 1 15,1-1 4 1,4-2 3-16,5 0 5 16,5 0-7-16,4 0 2 15,0 0 1-15,8 0-1 0,-2-12-2 16,3-2 1-16,-4-2-2 16,-6-4 1-1,2-1-1-15,-5-1 0 0,-5-2 2 16,-2-1-2-16,-1-1 0 15,-5-1 0-15,2 1 0 16,-10 1-5-16,0 8 5 16,0-1-4-16,0 6 1 0,0 3-5 15,-10 4 5 1,-1 1 3-16,-5 4 0 0,3 0-2 16,2 0 1-1,-5 0 1-15,4 12-1 0,0 6 0 16,-1 1-1-1,5 6 2-15,-2 0-1 0,7 4 0 16,3-1 1 0,0 1-1-16,0-3 0 15,0 1-2-15,6-5 3 0,15-5-1 16,5 0 0-16,1-7 1 0,4-5 2 16,6-5 4-16,3 0-2 15,2-7 0-15,-2-18-1 16,-3-5 0-1,-4-6-2 1,-5-6 1-16,-9-2 0 16,-8-1-1-16,-11 3 0 15,0 1-1-15,0 8-2 0,-11 7 1 16,-11 4 1-16,1 11-1 0,5 4 1 16,1 4 0-16,2 3 1 15,4 0-1-15,7 3-5 0,2 15 0 16,0 9 1-1,21 4 0-15,13-1 4 0,9 1 4 16,5 3-2-16,-1-1 2 16,-2 0-1-1,-5-2-2-15,-6 0 0 16,-7-2-1-16,-11-4-1 0,-10-1-1 16,-6-2-11-16,0-1 12 15,-19 1 1-15,-21 1 2 16,-12 1-2-16,-9 2-9 15,-12 0-60-15,-14 2-43 16,-8-2-52-16</inkml:trace>
  <inkml:trace contextRef="#ctx0" brushRef="#br0" timeOffset="21777.71">13387 12515 194 0,'0'0'67'0,"0"0"16"0,0 0 26 0,0 0-40 0,0 0 2 0,0 0-16 0,0-74-37 0,0 88-17 16,0 20-1-16,-3 10 6 15,3 7 6-15,0-7-10 16,0-3 1-16,0-3-3 15,0-2 4-15,0-3-4 16,0-5-1-16,0 2-22 16,0-3-57-16,-5-3-16 15,-8-5-28-15,-3-11-72 16</inkml:trace>
  <inkml:trace contextRef="#ctx0" brushRef="#br0" timeOffset="22177.34">13188 12413 189 0,'0'0'147'16,"0"0"-113"-16,0 0 42 16,0 0-9-16,-13-127-44 15,16 116 6-15,16 3-8 16,15 4-20-16,8 4 1 15,11 0 1-15,8 0 0 16,-5 6-3-16,-8 11-1 0,-1 4 1 16,-10 3-4-16,-5 1 2 15,-3 0 1-15,-5-1 0 16,-3 2 1 0,-5 1 0-16,0-1-1 0,-5 0-2 15,-5 0 1-15,-6-5 2 16,0 2-1-1,0-1 2-15,-15 0-1 16,-13-6 5-16,1-2-2 0,-1 1-3 16,1-5 6-16,-3-3-6 15,1 0 0-15,5-3-34 16,3 1-34-16,5-5-29 16,13 0-35-16,3 0-39 15</inkml:trace>
  <inkml:trace contextRef="#ctx0" brushRef="#br0" timeOffset="22700.91">13877 12458 261 0,'0'0'73'0,"0"0"-33"0,0 0 7 15,0 0-34-15,0 0-12 0,0 0 4 0,64 40 5 0,-39-5 1 0,-3-4-3 0,0-4-2 16,-8 1 0-16,1-4-5 0,-5-1 2 16,-7 4-1-16,-3-2 2 15,0 0-3-15,0-2 0 16,-21-1 0-16,-7-3 8 15,1-5-6-15,2-5-1 16,7-5-1-16,5-4 5 16,5 0-3-16,-2 0 3 15,7-4-3-15,3-17-3 16,0-5-12-16,5-8 12 16,30 2 5-16,4 1-5 0,7 3-2 15,-2 5-1-15,-1 7 2 16,-6 7 1-1,-8 6 0-15,-7 3 0 0,-7 0-1 16,1 12-5-16,-5 12 0 16,2 7 6-16,0 2 1 15,-5 1 0-15,2-5 2 16,2-2-2-16,1-3 1 16,-1-5-2-16,5-5 0 15,-4-3-6-15,0-5-61 16,-5-6-48-16,-2 0-93 15</inkml:trace>
  <inkml:trace contextRef="#ctx0" brushRef="#br0" timeOffset="23020.05">14264 12453 307 0,'0'0'58'0,"0"0"32"0,0 0-11 0,0 0-51 0,0 0-27 0,0 0-1 0,-40-17-9 0,67 36 4 16,7-2 5-16,3-5 9 15,-10-7-6-15,-8-5-1 16,-8 0 4-16,-7 0 4 0,-4 0-3 16,0-17-7-1,-10-2-11-15,-17 2 11 0,-7 1 0 16,-3 3 1-16,-2 8 0 15,-4 5-1-15,9 0 0 16,4 0-11-16,17 15-19 16,10 6-23-16,3 3-16 15,0-1 8-15,37 2-63 16,6-9-68-16</inkml:trace>
  <inkml:trace contextRef="#ctx0" brushRef="#br0" timeOffset="23446.93">14604 12474 266 0,'0'0'72'15,"0"0"-14"-15,0 0 22 16,0 0-53-16,0 0-6 0,0 0-14 16,-34 24-7-16,15 18 1 15,3 4 1 1,8-4-1-16,5 1 3 0,3-7-3 15,0-5-1-15,6-3 2 16,15-4-2-16,8-5 6 16,3-5-5-16,2-3 6 15,3-5-4-15,3-6 0 16,0 0 4-16,0-2-1 16,-6-17-4-16,-4-4 2 15,-2-11-4-15,-10-2 1 0,-6-6-2 16,-6-2 1-1,-6 4 0-15,0 9-1 0,0 7-9 16,-12 15 10-16,-16 9 12 16,-5 0 5-16,-7 21 0 15,-2 22-6-15,5 11 1 16,11 6 2-16,20 2-10 16,6 0 1-16,22-8-5 15,49-6-2-15,35-10-2 16,32-9-4-16,31-16-55 15,18-13-139-15</inkml:trace>
  <inkml:trace contextRef="#ctx0" brushRef="#br0" timeOffset="24555.24">19116 11462 208 0,'0'0'18'0,"0"0"48"0,0 0 6 0,0 0-44 0,0 0 2 0,0 0 13 0,-9-117-7 0,-3 103-6 0,-7 2 14 0,1 3-23 0,-9 2-14 0,-5 7-2 16,0 0-5-1,-5 2 0-15,3 19 0 0,9 7 0 16,7 1-2-16,12 2 0 15,6 0-5-15,0 0 2 16,33-4-5-16,19-4 10 16,7 0 8-1,2-1-3-15,-3-1-4 0,-15 6-1 16,-12 1-1-16,-12 5-5 16,-14-2-6-16,-5 2 8 15,0-4 1-15,-31-3 3 16,-15-7 3-16,-9-4 3 15,0-6 0-15,-4-7 3 16,1-2 7-16,-3 0-1 16,0 0-3-16,3-13-5 15,6-2-3-15,15-2-3 16,13 0-1-16,14 0 0 0,10 3-15 16,0 5-32-16,50 2-38 15,17 2-40-15,18-3-73 16</inkml:trace>
  <inkml:trace contextRef="#ctx0" brushRef="#br0" timeOffset="25276.11">19619 11558 379 0,'0'0'38'0,"0"0"60"0,0 0-26 0,0 0-48 0,0 0 8 0,0 0-15 0,-43-75-11 0,36 75-5 0,-4 0 1 15,-15 0-2-15,-14 0 1 16,-2 24-2-16,-7 9 1 16,13 1-3-16,4 3 3 0,11-1-1 15,15-3-1 1,6 1 1-16,0-4-3 15,12-5-1-15,25-8-3 0,7-8-2 16,4-9-7-16,7 0-40 16,-3-3-24-1,-8-20-14-15,-5-11-8 0,-12-1 10 16,-8-4 51-16,-6 1 42 16,-8 5 10-16,-5 5 37 15,0 6 29-15,0 8 2 16,0 6-9-16,-10 6-4 15,-1 2-23-15,5 0-23 16,2 16-19-16,4 14 1 16,0 0 0-16,10 1-1 15,17 0 3 1,4-7 1-16,-4-2-3 16,5-6-1-16,-3-4-1 0,0-5 1 0,-8-5 1 15,-2-2 3-15,-4 0 1 16,-3-7 4-16,0-14-3 15,-3-8-5-15,-2-4 4 16,-7-1-5-16,0-4 0 16,0 3-1-16,-4 0-2 15,-15 6 3-15,-5 5 0 16,3 8 3-16,0 6-3 16,2 5 1-1,6 5-1-15,2 0-3 16,5 0 1-16,-1 0 1 0,4 5 1 15,3 10-2-15,0-4-1 0,0 1 1 16,0-2-4-16,0 5-9 16,0-7 0-1,3 0-33-15,0 1-42 16,-3-5-28-16,0-4-119 16</inkml:trace>
  <inkml:trace contextRef="#ctx0" brushRef="#br0" timeOffset="25991.88">19750 11773 37 0,'0'0'60'0,"0"0"5"15,0 0-8-15,0 0 11 0,0 0-15 0,0 0-14 0,71-25 2 0,-56 7 9 0,1 2-19 0,-5-7 0 16,-1-2 0 0,-7-3-11-16,-3-5-1 0,0-1-12 15,0-6-5-15,0-6-2 16,-15 2 3-16,-7-3-3 15,1 7 0-15,2 11 0 16,4 7 0-16,-1 7 0 16,10 8-3-16,1 7 3 15,2 0-4-15,-1 0 1 16,1 26 0-16,3 12 2 16,0 11 1-16,0 6 0 15,0 1 0-15,15-3 1 0,7-5-1 16,2-5 0-1,4-7 0-15,9-7-5 0,3-10 4 16,8-4-29-16,5-7-50 16,-5-8-36-1,-1 0-93-15</inkml:trace>
  <inkml:trace contextRef="#ctx0" brushRef="#br0" timeOffset="26764.95">20266 11495 288 0,'0'0'56'0,"0"0"-3"16,0 0 29-16,0 0-55 0,0 0-7 16,0 0-15-16,-124 2-4 15,103 29 3-15,2 3-1 16,1-1-1-16,6 2-2 15,2-4 1-15,7-7-3 16,3-5 0-16,0-7-2 16,6-3 4-16,23-9 2 15,0 0-2-15,3 0-17 16,2-21-27-16,-10-8-3 16,-3-2 4-16,-5 0 14 0,-8 5 1 15,-5 5 27 1,-3 4 2-16,0 8 26 0,0 7 14 15,0 2 4-15,-3 0-17 16,-5 0-15-16,2 16-6 16,6 10-3-16,0 3 2 15,0 2-4-15,22-5-2 16,7-2 2-16,8-5 4 16,3-7-4-1,-3-11 1-15,-10-1 3 0,-1 0-4 16,-12-1 2-16,-1-18 1 15,-5-9-5-15,-1-6 0 16,-7-1 0-16,0-4 3 16,0 4-3-16,-3 4-3 15,-18 5 3-15,3 6 0 16,-8 9 16-16,8 5-8 16,3 6-3-16,0 0-5 15,5 0-1-15,7 17-2 0,3 7 1 16,0 5 2-16,0-5-2 15,24-1-3-15,13-3 5 16,0-11 0-16,3-7-18 16,-3-2 1-16,0 0-6 15,-3-7 7-15,-4-13-5 16,-9-2 12-16,-8 0 2 16,-8 5 7-16,-5 3 5 15,0 9 23-15,0 3 15 0,0 2-4 16,-2 0-34-16,-7 13-3 15,-4 16-4 1,10 7 2-16,3 0-1 16,0 0 1-16,16-3-3 15,14-7-33-15,4-5-48 0,6-9-47 16,0-12-132-16</inkml:trace>
  <inkml:trace contextRef="#ctx0" brushRef="#br0" timeOffset="27096.88">20973 11518 298 0,'0'0'86'0,"0"0"15"0,0 0-30 0,0 0-64 0,0 0-7 0,0 0-1 0,-40 65 1 0,80-42 4 16,6 1-4-16,-1-10-4 15,-2-9-51-15,-3-5 2 16,-6 0 15-16,-3-2 4 15,-7-22 7-15,-3-1 27 16,-2-4 1-16,-6 2 13 16,-10 11 33-16,-1 6 17 15,-2 10-7-15,0 0-57 16,0 15-9-16,0 23 9 16,-10 6 10-16,2 9 5 15,-5-1-3-15,-8 3-12 0,-6-3 0 16,-13-2-4-16,-13-2-4 15,-13-1-31 1,-17 2-43-16,-9 0-24 0,-6-9-114 16</inkml:trace>
  <inkml:trace contextRef="#ctx0" brushRef="#br0" timeOffset="33058.3">12674 11062 239 0,'0'0'24'0,"0"0"-10"0,0 0 17 0,0 0 4 0,0 0-33 0,0 0 0 0,0 0 36 15,77 215 20-15,-38-69 14 0,4 23-24 0,-3 14-28 16,-10 10 6-16,-2 6-10 15,-10 3-3 1,-9-7-3-16,-6-14-5 0,1-27-3 16,-4-35 5-16,0-31-5 15,0-26-1-15,0-19 0 16,0-14 2-16,0-7-2 16,0-9-1-16,0-4-15 15,3-6-78-15,3-3-39 16,6-14 13-16,7-37-192 15</inkml:trace>
  <inkml:trace contextRef="#ctx0" brushRef="#br0" timeOffset="33562.26">15060 10796 255 0,'0'0'15'0,"0"0"42"0,0 0 13 0,0 0-12 0,0 0-10 0,0 0-20 0,45-28-25 0,-13 127 25 16,7 35 39-16,1 25-15 15,-9 19-23-15,-9 12-7 0,-8 4-9 16,-4-1 0-16,-2-7-4 15,-5-10-3-15,-3-15 0 16,0-23-5 0,0-26 2-16,0-34-2 0,0-27 0 15,0-21 0-15,5-12-1 16,-5-4 0-16,0-10-1 16,0-2-7-16,0-2-45 15,0 0-41-15,-16-9-74 16,6-34-112-16</inkml:trace>
  <inkml:trace contextRef="#ctx0" brushRef="#br0" timeOffset="34243.12">18675 10649 364 0,'0'0'15'0,"0"0"0"0,0 178-1 0,0-16 54 0,-3 44 3 0,-18 36-4 16,-13 32-28-16,-3 13-12 16,3 4-14-16,10-23-11 15,11-28 2-15,7-40-1 16,6-41-3-16,0-37 1 0,0-35 0 15,0-30-1-15,0-23 0 16,0-21-11-16,3-13-53 16,26 0-57-16,6-35-9 15,12-34-199-15</inkml:trace>
  <inkml:trace contextRef="#ctx0" brushRef="#br0" timeOffset="34680.74">21726 10775 436 0,'0'0'7'16,"0"0"-7"-16,0 0 2 16,-9 187 11-16,-10-25 21 15,-2 28 26-15,-1 22-15 16,1 6-12-16,0 1-14 15,-3 5-4-15,-8-18-8 0,0-23-3 16,0-26-1-16,5-36-1 16,9-28-1-1,5-24-1-15,5-24 1 0,3-21-2 16,3-12 1-16,2-8-17 16,0-4-44-16,0-3-28 15,0-32-66-15,0-19-168 16</inkml:trace>
  <inkml:trace contextRef="#ctx0" brushRef="#br0" timeOffset="37508.43">4867 12082 515 0,'0'0'13'0,"0"0"-13"0,0 0 0 0,0 0-25 0,162 3 25 0,72 9 52 0,81-1-4 16,59 1-24-16,31 4 6 0,4 4-21 0,-7-2-6 0,-28 4 1 15,-40-1-3-15,-37 1 3 16,-45-1-4-16,-56-4-4 16,-58-5-34-16,-69-3-57 15,-59-4-55-15,-26-3 17 16,-94-2 133-16,-55 0 6 16,-56 0 4-16,-49-7 10 15,-39 3 5-15,-28 4-7 0,-16-3-5 16,1 3 6-16,15 0-1 15,34 0-5 1,52 0 3-16,65 0 7 0,75 0 8 16,74 0 27-16,37 0-14 15,104-2-27-15,83-10-14 16,70 0 11-16,59-1-9 16,39 0 0-16,16-1-5 15,3 4-1-15,-27 4 1 16,-55 6 0-16,-61 0 0 15,-81 8-30-15,-76 10-47 16,-74-5-15-16,-84-1 35 16,-93 0 57-16,-83-5 15 15,-59 0 50-15,-57 3-4 0,-29-1-2 16,1 8-32 0,39-1-6-16,83 2 1 0,102-7-2 15,96-6-6-15,84-3-14 16,101-2-8-16,135 0 8 15,138 0 7-15,123-14 9 16,87-20-16-16,57-9 4 16,24-9-11-16,-15 5 6 15,-56 9-27-15,-67 6-53 16,-98 7-132-16</inkml:trace>
  <inkml:trace contextRef="#ctx0" brushRef="#br0" timeOffset="59051.79">14 8817 337 0,'0'0'53'0,"0"0"-37"0,0 0-16 0,0 0-16 0,0 0 14 0,0 0-8 0,0-151-15 0,0 100-2 16,0 5 1-16,0 8 12 15,0 14 14-15,0 12 8 16,0 8 12-16,0 4 22 15,0 0 0-15,0 0 1 16,0 24-6-16,0 14-9 16,0 14-13-16,0 7 3 15,0 10-5-15,0 4-11 16,0-1-2-16,0 4 1 16,0-5-2-16,0-6-9 15,0-4-46-15,0-6-55 16,0-15-85-16</inkml:trace>
  <inkml:trace contextRef="#ctx0" brushRef="#br0" timeOffset="59525.07">8595 9754 105 0,'0'0'0'16,"-106"-120"-20"-16,84 59-47 0,22-6 60 0,0-4 7 0,30 3-11 0</inkml:trace>
  <inkml:trace contextRef="#ctx0" brushRef="#br0" timeOffset="63367.73">4154 1737 251 0,'0'0'82'15,"0"0"-19"-15,0 0 26 0,0 0 8 0,0 0-15 0,0 0-34 0,-34-77-16 0,28 64-1 0,-4-5-4 0,2 2-4 16,-5-6-3-16,-6 6-11 16,-2-1 3-16,-10 3-3 15,-5 5-5-15,-3 1-4 16,-11 8-1-16,-3 0 1 16,-1 5-3-16,-1 25 1 15,-9 15 0 1,-4 1 1-16,7 9 0 0,12-3 1 15,21-4-4-15,19-6 2 16,9-2 0-16,0-6-4 16,19-5 1-16,23-5 5 15,28-8-4-15,7-5-4 16,5-1-5-16,-8 0-1 16,-16 9 5-16,-8 8 1 0,-17 8 5 15,-5 12-2 1,-12 8 5-16,-10 2-2 15,-6 0-1-15,0-7 3 16,-22-7-1-16,-9-10 1 16,-6-10 7-16,-11-8 3 0,-13-10 19 15,-19-5-4-15,-21 0-10 16,-7 0-8-16,-1-24 2 16,1-12-3-16,15-9-5 15,14-7 0-15,15 3-1 16,18-4-2-16,18 8-4 15,19 0-7-15,9 6-37 16,24 11-75-16,35 2-121 16,15 8-142-16</inkml:trace>
  <inkml:trace contextRef="#ctx0" brushRef="#br0" timeOffset="63959.46">4666 1939 306 0,'0'0'88'0,"0"0"-24"0,0 0 34 0,0 0-4 0,0 0-38 0,0 0-21 0,2-105-8 0,-7 93-10 0,-14 0-7 16,-3 8-2-16,-14 4-5 0,-14 0-1 15,-26 18-1-15,-13 30 2 16,-9 16-3-16,6 12 0 16,15 3-2-16,22-3 2 31,28-14 0-31,24-10-4 0,3-12-2 0,16-16 3 16,29-13 0-16,22-11-26 0,17-9-17 15,1-31-20-15,-3-12-21 16,-13-10 17-16,-18-2 26 15,-11 0 31 1,-12 11 13-16,-14 11 27 16,-7 15 49-16,-7 16-1 15,0 6-7-15,0 5-31 0,0 2-37 0,0 33-10 16,0 18 10 0,0 6 6-16,0 3 3 15,3-7-9-15,27-11 0 16,7-7-2-16,6-13-80 0,6-20-134 15,-3-4-187-15</inkml:trace>
  <inkml:trace contextRef="#ctx0" brushRef="#br0" timeOffset="64942.91">4886 1254 91 0,'0'0'431'0,"0"0"-381"0,0 0-7 0,0 0-7 0,0 0-25 15,0 0-11-15,-58 54 0 0,58 6 0 0,0 2 2 0,0 4 1 0,0-11 5 0,0-2 1 0,8-6-4 16,-1-7 5-16,-4 3-1 15,0-6 1-15,0 2-9 16,-3-1 1 0,0-2 6-16,3-3-5 15,-3 0-3-15,0 0 0 0,0 1 1 16,0 0 0-16,0-4-1 16,0-1 0-16,0-1 0 15,0-1 2-15,0-3-2 0,0-6 0 16,0 4 1-1,0-4-1-15,0-1 1 0,0 0-1 16,0-3 0-16,0-2-1 16,0 2-3-16,0-4 1 15,7-3-5-15,11-3-3 16,9-4 11-16,4 0 0 16,5 0 0-16,4 0 6 15,7-16-6-15,1-5 1 16,2-3-2-16,-2-7-2 15,-5-1-9-15,-6-3 5 16,-9-7 5-16,-4-1 2 0,-5-3 1 16,-11-2-1-1,-5 6 0-15,-3 4 0 16,0 7 0-16,-3 7-4 0,-15 8 3 16,-1 7 1-1,-5 6 0-15,0 3-4 0,-7 0 4 16,-2 26-1-16,-7 13-1 15,3 8 2-15,9 4-2 16,9 4-1-16,11 5 1 16,8-3 0-16,0-2 0 15,18-12-2-15,28-8 3 16,15-11-2-16,10-10-1 0,9-11 8 16,-4-3-4-1,-2-12 0-15,-13-24-6 0,-10-9-1 16,-6-9 7-16,-13-11 7 15,-10-6 0-15,-10-5 3 16,-12 7 15-16,0 10-21 16,-15 14 31-16,-18 13 12 15,-4 16-23-15,0 11-5 16,0 5-13-16,6 3-6 16,7 30 0-16,15 12-7 15,9 12 4-15,6 7 3 16,46 5 0-16,21-3-5 15,19-1-20-15,9-8-25 16,-3-7 5-16,-12-11 16 16,-18-7 1-16,-34-8 8 15,-26-8-3-15,-8-1-15 0,-39-1 38 16,-35 0 9-16,-14 0 7 16,-5-2-10-16,8-2-4 15,21-4-2-15,20-1-22 16,23-5-115-16,21 0-126 15</inkml:trace>
  <inkml:trace contextRef="#ctx0" brushRef="#br0" timeOffset="65307.7">6890 1939 644 0,'0'0'156'0,"0"0"-143"0,0 0 19 0,0 0 17 0,0 0-14 0,0 0-31 16,61-12-4-16,16 12-1 16,5 5-18-16,-5 6-77 15,-22 2-126-15,-22-7-206 16</inkml:trace>
  <inkml:trace contextRef="#ctx0" brushRef="#br0" timeOffset="65444.32">6861 2193 518 0,'0'0'172'16,"0"0"-166"-16,0 0 4 16,0 0 11-16,0 0 16 0,0 0-8 15,209 78-16-15,-71-73-13 16,0-5-51-16,-22 0-205 15</inkml:trace>
  <inkml:trace contextRef="#ctx0" brushRef="#br0" timeOffset="68148.42">8311 2825 482 0,'0'0'149'0,"0"0"-111"16,0 0-22-16,0 0 10 0,0 0 12 0,0 0-27 0,230 21 2 0,-28-16 17 0,47-3-6 16,19-2-16-16,2 0-4 0,-10 0-3 15,-35-2-1 1,-42-4 2-16,-42-2 0 16,-46-1-2-16,-42-1 0 15,-29 0 2-15,-21 0 5 16,-3-3 14-16,0 1 14 15,0 0-9-15,0 3-5 0,0 4-9 16,0 2-12-16,-3 3 0 16,3 0-4-16,0 0-40 15,0 0-57-15,0-7-124 16,0-9-340-16</inkml:trace>
  <inkml:trace contextRef="#ctx0" brushRef="#br0" timeOffset="68835.87">12435 2794 499 0,'0'0'131'16,"0"0"-68"-16,0 0-33 0,0 0 1 0,0 0 7 0,0 0-22 0,159 22-6 0,25-16-1 0,46-3-2 0,35-3-5 15,8 0 1-15,-3 0-2 16,-28 0-1 0,-52-12-2-16,-46 2 0 0,-52 4-1 15,-49-1 3-15,-30 7 2 16,-13 0 0-16,0 0 5 16,0 0 18-16,-5 0-1 15,-6 0-14-15,-2 0-10 16,2 0 2-16,-5 0-2 15,4 0-30-15,-4 21-66 0,5-2-158 16</inkml:trace>
  <inkml:trace contextRef="#ctx0" brushRef="#br0" timeOffset="69494.67">16696 2779 312 0,'0'0'182'0,"0"0"-110"0,0 0 5 0,0 0 3 0,0 0-18 0,0 0-29 0,-37 13-22 0,81-7-2 0,62 9-2 0,59-6 2 16,57 3 0-16,28-1-1 15,11-5-8-15,0 2 3 0,-14 1-3 16,-23-5 1 0,-35-2-2-16,-44-2 1 15,-49 0-1-15,-45 0 1 16,-27 0 1-16,-20 0 3 16,-4 0 7-16,0 0 32 0,0 0-11 15,-16-2-6-15,4-4-15 16,0-1-9-16,5 4-2 15,2 0-1-15,2 3-4 16,3-2-5-16,0 2-27 16,0-2-30-16,0-2-41 15,0-11-149-15</inkml:trace>
  <inkml:trace contextRef="#ctx0" brushRef="#br0" timeOffset="70004.11">20142 2908 352 0,'0'0'149'0,"0"0"-55"0,0 0-40 0,0 0 4 0,0 0-20 16,0 0-14-16,200 21-12 0,-8-13-6 0,51-1-4 0,23-5 5 0,10 0-7 0,-16-2 0 15,-17 0 0-15,-33 0 0 16,-38 0-3-16,-46-7-2 16,-43-5-4-16,-40 3 6 15,-25 0 3-15,-18-1 3 16,0 1-3-16,-13-3-3 0,-17 0 3 15,-7 5-1-15,-2 5-5 16,5 2 5-16,-1 0-22 16,11 0-47-1,9 15-50-15,9-2-71 16</inkml:trace>
  <inkml:trace contextRef="#ctx0" brushRef="#br0" timeOffset="115336.04">5021 3065 641 0,'0'0'1'0,"0"0"-1"0,0 0-11 0,0 0-17 0,0 0 28 0,0 0 13 0,281-80 1 16,-93 53-2-16,14 3-9 0,-3 1 3 0,-16 2 3 0,-38 1-2 0,-54 11 0 0,-44 4 5 0,-44 5 20 0,-10 0 43 0,-87 0-29 0,-70 24-14 0,-59 7-21 15,-44 9 4-15,-17 5 9 0,11 0-3 0,31-4-10 0,46-8 0 0,70-12-3 16,65-13-3-16,49-8-5 16,12 0 0-16,59 0-31 15,57-8-35-15,52-1-5 16,43-3-73-16,7-4-137 15</inkml:trace>
  <inkml:trace contextRef="#ctx0" brushRef="#br0" timeOffset="115654.41">7214 3029 649 0,'0'0'0'0,"0"0"-122"16,0 0-35-16,-171-4 88 0,153 4-13 15,-1 7 4 1,1 2-63-16</inkml:trace>
  <inkml:trace contextRef="#ctx0" brushRef="#br0" timeOffset="121482.7">8112 1758 194 0,'0'0'193'0,"0"0"-114"0,0 0-32 0,0 0 3 0,0 0 1 0,0 0-2 0,0 0-20 0,-19-7-18 0,19 4-11 0,0-1 14 0,16-11 1 16,17-4 6-16,14-15-1 0,8-3-6 16,-1-11-7-16,1-13-4 15,-5-8 0-15,-7-5-2 16,-6-5 1-16,-13 11-1 16,-6 1 0-16,-12 6 0 15,-6 6 2-15,0 7-2 16,0 10-1-1,-11 10-1-15,-12 9 1 0,6 9-3 16,1 8 2-16,4 2-1 16,-7 0 2-16,-2 14 0 15,-6 24 0-15,1 7-5 16,5 14 5-16,2 8-1 16,8 5 1-16,5 6 0 0,6 5 1 15,0-2-1 1,0-3 0-16,6-9-1 0,24-10 0 15,7-11 1-15,3-14-3 16,2-16-2-16,-2-8 5 16,7-10 0-1,1 0 4-15,5-26-4 0,-1-17 0 16,-3-14-8-16,-7-12 8 16,-5-10 0-16,-13 4 0 15,-11 6 0-15,-10 16 1 16,-3 13-1-16,0 9 0 0,-11 12-7 15,-8 9 0 1,6 8-2-16,1 2 7 16,3 0-1-16,-1 18 1 0,2 22 1 15,5 9-1-15,3 8 0 16,0 3 2 0,3-10-1-16,24-10 0 0,1-9 0 15,5-12 0 1,4-7-7-16,-3-10 8 0,-3-2 4 15,-1-5-1-15,-6-28 1 16,-1-8 1-16,-12-13-2 16,-8-5 2-16,-3 2-3 0,0 1-1 15,-14 10 1 1,-17 8 2-16,-9 9-3 0,-6 7 5 16,-1 13-6-16,-8 7-1 15,4 2-5 1,1 0-3-16,10 19-27 0,16 6-28 15,16 4-44-15,8 2-40 16,2-10-22-16</inkml:trace>
  <inkml:trace contextRef="#ctx0" brushRef="#br0" timeOffset="121742.54">9270 1133 529 0,'0'0'88'0,"0"0"-40"0,0 0 18 0,0 0-20 0,0 0-31 0,-159 50-15 0,146-1 0 0,13 6 1 0,0 5-2 16,0-6-3-16,24-6 2 15,13-6 2-15,6-6-2 16,7-7-1-16,5-12-5 15,-1-8-4-15,9-9-15 16,1 0-1-16,2-14-36 16,3-22-66-16,-11-9-29 15,-13-5-122-15</inkml:trace>
  <inkml:trace contextRef="#ctx0" brushRef="#br0" timeOffset="122153.04">9846 1102 349 0,'0'0'113'0,"0"0"-62"0,0 0 35 16,0 0-28-16,-162-27-30 15,128 27-16-15,-3 15-7 16,0 14-5-16,4 11 0 16,-1 8 2-16,5 6-2 15,8 6 0-15,13-6 0 16,8-4-5-16,0-12 3 0,5-5-5 15,24-9-11 1,6-9 9-16,6-13-12 0,2-2 20 16,3-31-1-16,-4-19-14 15,-5-11-1-15,-10-4 15 16,-4 0 2 0,-15 10 5-16,-2 13-4 15,-6 15 7-15,0 10 24 16,0 12 14-16,0 5-21 0,0 0-25 15,0 9-12-15,0 20 12 16,10 13 3-16,11 1-3 16,6 2-1-16,10-7-26 15,6-7-18-15,7-9-36 16,5-15-29-16,-1-7-37 16,-4-10-154-16</inkml:trace>
  <inkml:trace contextRef="#ctx0" brushRef="#br0" timeOffset="122372.88">10057 871 256 0,'0'0'238'0,"0"0"-163"0,0 0-62 0,0 0-7 0,0 0 7 0,-68 146 4 0,102-75-4 0,6-2-6 0,6 0-4 0,-7-5-3 0,-2 0-17 15,-8-4-31-15,-15-8-28 16,-14-7-34 0,0-18-32-16,-3-12-25 0</inkml:trace>
  <inkml:trace contextRef="#ctx0" brushRef="#br0" timeOffset="122558.68">9989 1247 212 0,'0'0'83'0,"0"0"-20"15,0 0 9-15,0 0-35 16,0 0-35-16,0 0-2 16,108-85 5-16,-47 85-5 15,-2 21-12-15,-4 6-26 16,-12 7 4-16,-13 1-4 0,-5-3 23 16,-14 4-17-16,-8-5-5 15,-3 0 4-15,0-10-23 16,0-11-86-16</inkml:trace>
  <inkml:trace contextRef="#ctx0" brushRef="#br0" timeOffset="122880.84">10283 997 389 0,'0'0'96'16,"0"0"-30"-16,0 0-44 15,0 0-16-15,0 0-6 16,0 0-2-16,43 55 2 0,1-32 5 16,-1-8-5-16,-3-8-6 15,-11-7 4-15,-10 0-6 16,-12 0 8 0,-7-3 17-16,0-18-6 0,-10-5 5 15,-20 3 4-15,-7 1-12 16,-5 11-4-16,-2 6-7 15,-2 5 3-15,6 0-17 16,3 18-35-16,10 11-43 16,12 0-22-16,12-3-59 0</inkml:trace>
  <inkml:trace contextRef="#ctx0" brushRef="#br0" timeOffset="123180.29">10609 1163 456 0,'0'0'104'16,"0"0"-87"-16,0 0 16 15,0 0 2-15,0 0-5 16,11 145-24-16,20-116-1 16,6-8-1-16,0-5-4 15,0-15 0-15,-4-1-2 0,-2-1 1 16,-4-36 1-16,-3-6 3 15,-1-4 3-15,-11-3-3 16,-7 2 0 0,-5 8-1-16,0 4-2 0,-14 10-9 15,-20 12 0-15,-9 14-5 16,-4 0-36-16,-1 13-63 16,5 19-9-16,9 2-21 15,16-1-76-15</inkml:trace>
  <inkml:trace contextRef="#ctx0" brushRef="#br0" timeOffset="123429.52">11182 1178 339 0,'0'0'131'0,"0"0"-52"15,0 0 0-15,0 0-19 16,0 0-45-16,0 0-10 15,-62-124-4-15,62 110-2 16,3 0 1-16,19 7-11 16,-1 5 6-16,7 2-2 15,2 5-9-15,-3 25-9 16,2 17-17-16,-11 20-26 16,-12 11-4-16,-6 13-2 15,0 6-29-15,-24 1-76 16</inkml:trace>
  <inkml:trace contextRef="#ctx0" brushRef="#br0" timeOffset="124087.56">8651 2362 339 0,'0'0'108'0,"0"0"-36"0,0 0 17 0,0 0-30 0,0 0-27 0,0 0-22 0,-128-29-10 0,112 55-2 0,3 8 1 0,8 3 1 0,5 3-2 16,0-1 1-16,0-2 1 15,0 0-1-15,24-8 0 16,4-11-12-16,5-7-15 15,1-11-14-15,0 0 18 16,0-8 24-16,-7-23 5 0,-8-9 4 16,-11-1-2-1,-8 0-2-15,0 3 11 0,0 5 23 16,-21 4-3-16,-12 5-16 16,-4 10-14-16,3 5-6 31,-3 7-5-31,0 2 2 0,10 2-33 0,3 21-39 15,11 6-38 1,13-3-34-16,0-9-72 0</inkml:trace>
  <inkml:trace contextRef="#ctx0" brushRef="#br0" timeOffset="124327.73">8994 2165 436 0,'0'0'129'0,"0"0"-90"0,0 0 43 16,0 0-42-16,0 0-33 16,0 0-6-16,-68 80 2 15,60-9-1 1,8 3-2-16,0 0 0 0,0-1-15 16,0-1-34-16,0-3-39 15,8-10-53-15,-1-17-3 16,-4-15-49-16</inkml:trace>
  <inkml:trace contextRef="#ctx0" brushRef="#br0" timeOffset="124470.8">8857 2639 379 0,'0'0'87'0,"0"0"-33"16,0 0 36-16,18-128-50 15,22 95-25-15,14 9-10 0,8 5-5 16,2 6-15-16,6 2-72 15,-5 2-80-15,-1-6-108 16</inkml:trace>
  <inkml:trace contextRef="#ctx0" brushRef="#br0" timeOffset="124778.66">9631 2072 499 0,'0'0'117'0,"0"0"-90"0,0 0 47 0,0 0-26 16,0 0-29 0,0 0-19-16,-116 9-4 15,116 27-1-15,0 4 2 16,15 3-6-16,16-3-14 0,5-2-8 16,8-3-11-16,-1-3 12 15,-4-1 17-15,-6 0 2 16,-7 0-8-16,-15-5 10 15,-4-2-2 1,-7-3 0-16,0-5 8 0,-40 3-6 16,-9-4 9-16,-10-6 0 15,4-4-3-15,7-5-26 16,5 0-16-16,9-31-22 16,13-11-47-16,15-13-63 15</inkml:trace>
  <inkml:trace contextRef="#ctx0" brushRef="#br0" timeOffset="124966.51">9714 2083 235 0,'0'0'117'0,"0"0"-68"0,0 0-22 15,0 0 31-15,0 0-13 16,169 74-9-16,-145-19-21 16,-6-3-9-16,-5 0-6 15,-4-4-12-15,-7-8-30 16,-2-9-44-16,0-9-25 15,0-15-52-15</inkml:trace>
  <inkml:trace contextRef="#ctx0" brushRef="#br0" timeOffset="125281.4">9898 2200 205 0,'0'0'83'15,"0"0"-33"-15,0 0 3 0,0 0-20 16,0 0-23-16,0 0-10 15,73-62-5-15,-39 62 5 16,3 9 0-16,0 6 0 16,0-1-1-16,-5-1-1 15,-3-5 0-15,-5 2 0 16,-8-3 2-16,-11-5-3 16,-2 0 0-16,-3-2 3 15,0 0 5-15,0 0 36 0,0 0 12 16,0-18-30-16,-14-4-17 15,-12-2 3-15,-3 4-9 16,-6 5-9 0,-4 3-3-16,-1 10-18 15,3 2-17-15,3 0-5 16,12 0-13-16,14 0-44 0,8 0-51 16</inkml:trace>
  <inkml:trace contextRef="#ctx0" brushRef="#br0" timeOffset="125613.83">10238 1993 105 0,'0'0'376'16,"0"0"-344"-16,0 0-13 0,0 0-7 16,0 0-5-16,0 0 0 15,13 107-5-15,22-69 3 16,2-4-3-16,0-3-2 15,-6-8-11-15,-6-4-6 16,-7-4 6-16,-9-6 4 16,-9-4-1-16,0-3-11 15,0-2 5-15,0 0 14 0,-3 0 23 16,-16 0-5-16,-5-13-12 16,0-5-2-16,0 4-4 15,5 1 0-15,7 2 0 16,9 1-13-16,3-4-26 15,0-2-39-15,34-5-29 16,6-4-28-16,5 2-24 16</inkml:trace>
  <inkml:trace contextRef="#ctx0" brushRef="#br0" timeOffset="125869.53">10627 2030 129 0,'0'0'79'16,"0"0"-33"-16,0 0 17 15,0 0-24-15,0 0-26 16,0 0-5-16,51-60-4 0,-41 36 0 16,-10 5-1-1,0 0-3-15,0 9 1 0,-21 5 23 16,-10 5 4-16,-6 0-9 16,-6 22 12-16,-2 23-1 15,8 9 4-15,13 11-16 16,11-1-8-16,13-10-8 15,6-8-2-15,43-11 0 16,31-13-32-16,34-13-33 16,29-9-54-16,22-11-77 15</inkml:trace>
  <inkml:trace contextRef="#ctx0" brushRef="#br0" timeOffset="126538.67">12478 1261 41 0,'0'0'163'0,"0"0"-80"15,0 0 0-15,0 0-10 0,0 0 5 0,0 0-13 0,0-120-2 0,-7 112-17 0,-11 5-19 0,-7 3-11 0,-8 0-2 0,-11 0-3 0,-1 19-9 0,-1 13-2 16,9-3 0-16,16 3 0 16,11-1-2-16,10-5-1 15,3-2-20-15,37 0-11 16,18-8 9-16,7 1 7 16,-1-8-10-16,-8 3 9 0,-14 3 7 15,-18 4-1 1,-11 4 1-16,-13 2-4 15,0 1 0-15,-10 2 16 16,-27 3 24-16,-11 0 11 16,-7-5-8-16,-1-9-19 0,11-12-3 15,5-5-5-15,13 0-9 16,11-18-17 0,13-22-67-16,3-24-60 0,15-15-110 15</inkml:trace>
  <inkml:trace contextRef="#ctx0" brushRef="#br0" timeOffset="126730.45">12608 1047 174 0,'0'0'247'0,"0"0"-148"15,0 0-75-15,0 0-1 16,0 0 41-16,0 0-17 0,63 147-2 16,-45-89-36-16,4-2-4 15,-4-1-3-15,-4-4-2 16,-1-7-17-16,-4-8-49 15,-5-5-36-15,-4-15-36 16,0-8 11-16,0-8-36 16</inkml:trace>
  <inkml:trace contextRef="#ctx0" brushRef="#br0" timeOffset="127127.51">12637 1358 170 0,'0'0'118'15,"0"0"-37"-15,0 0 20 16,0 0-31-16,0 0-31 15,0 0-33-15,6-130-6 0,49 109 0 16,9 0-3 0,1 3-35-16,-8 7-36 0,-7-4-2 15,-19 8 15-15,-10 0 22 16,-15 5 39-16,-6 2 0 16,0 0 63-16,0 0 15 15,0 0-12-15,-6 7-38 16,-12 22-5-16,-3 11 17 15,5 2-14-15,6 4-7 16,10-6-7-16,0-2-8 16,0-5 8-16,26-9-12 15,3-12 0-15,6-12 0 16,2 0 1 0,-5-21 12-16,2-17-7 0,-12-8-1 15,-10-6 2-15,-12 0-2 0,0 2-3 16,0 2-2-16,-28 11-3 15,-2 8-1-15,3 11-4 16,-1 7-21-16,6 9-15 16,4 2-25-16,9 0-64 15,9 10-2-15,0 1-52 16</inkml:trace>
  <inkml:trace contextRef="#ctx0" brushRef="#br0" timeOffset="127476.93">13244 1028 326 0,'0'0'168'0,"0"0"-115"0,0 0-39 0,0 0-13 0,0 0-1 0,0 0 1 0,27 93 2 0,4-52 0 0,6-4 0 0,8-6-1 15,1-4 1-15,-9-5-1 16,-10-11-1-16,-12 1 0 15,-7-6 0-15,-8 5-1 0,0-3-9 16,-23 5 5 0,-20-1 4-16,-5-3 6 15,-2-4 7-15,10-5-4 0,16 0-5 16,16 0 1-16,8 0-5 16,0-14-2-16,11-15-25 15,32-4-26 1,6-3-12-1,10 1 21-15,-8 6-15 0,-1 1-59 0,-8 1-13 16</inkml:trace>
  <inkml:trace contextRef="#ctx0" brushRef="#br0" timeOffset="127788.31">13650 1075 148 0,'0'0'80'0,"0"0"-26"0,0 0-15 0,0 0-11 15,0 0-14-15,0 0 11 0,58 11 21 16,-21-11 2 0,0-3-16-16,-3-14-5 0,-4-3-9 15,-11-4-9-15,-12-1-3 16,-7-1 2-16,0 5 5 16,0 2 14-16,-26 7 11 15,-9 12-11-15,-15 0-18 16,-8 16-1-16,-3 26-2 15,-3 21 8-15,11 6 0 16,13 14 0-16,19-4-11 16,21-2-2-16,0-7-1 0,48-15-4 15,18-10-10-15,16-16-27 16,16-18-41 0,12-9-67-16,3-2 39 15,-2-16-198-15</inkml:trace>
  <inkml:trace contextRef="#ctx0" brushRef="#br0" timeOffset="128584.84">12897 2067 268 0,'0'0'154'0,"0"0"-74"0,0 0 13 0,0 0-2 0,0 0-41 0,-186-105-19 0,139 105-18 0,1 0-6 0,9 12 0 0,10 12-3 0,15 2-4 0,12 5 0 0,0 0-2 15,15 0-1-15,31-1-5 16,15 4-13-16,4-3 11 15,-1 0 0-15,-8 2-9 16,-17-2 3 0,-14 0-11-16,-20-2-4 0,-5-3 5 15,0-5 12-15,-40 0 14 0,-8-7 7 16,-10-1 14 0,-3-9-7-16,5-4-8 0,9 0-6 15,18 0-1 1,10-17-22-16,19-10-24 0,0-10-89 15,34-3-69-15</inkml:trace>
  <inkml:trace contextRef="#ctx0" brushRef="#br0" timeOffset="128731.55">13106 2147 211 0,'0'0'75'0,"0"0"-23"15,0 0 26-15,0 0 5 16,0 0-40-16,0 0-22 15,48 145-17-15,-24-124-4 0,8-1-74 16,-5-13-61-16,-2-7-139 16</inkml:trace>
  <inkml:trace contextRef="#ctx0" brushRef="#br0" timeOffset="129019.14">13106 2147 472 0,'-101'-111'97'16,"91"109"-57"-16,10 2 29 16,0 0-38-16,0 0-31 15,27 0-7-15,23 0 7 16,5-7 6-16,1-3-2 0,-11-3 6 16,-15 0-9-16,-12-1 0 15,-18-3 0-15,0-2-1 16,-5 2-6-1,-29 2 1-15,-12 4-6 16,-12 11-2-16,0 0 12 0,2 0-14 16,13 24-32-16,16 7-42 15,18 2-34-15,9 0-21 16,7-11-118-16</inkml:trace>
  <inkml:trace contextRef="#ctx0" brushRef="#br0" timeOffset="129314.78">13491 2022 180 0,'0'0'355'15,"0"0"-313"-15,0 0-23 16,0 0-6-16,0 0-13 16,0 0-5-16,77-19 5 15,-46 35 0-15,-1 3-8 16,-15 0-9-16,-5-2 5 15,-10 2-4-15,0 5 16 16,0 2 3-16,-15 0 20 16,-1 0 1-16,8-5-12 15,3 3-8-15,5 0-4 16,0 2 0-16,0-5-30 16,13-3-43-16,21-14-45 15,12-4 33-15,9 0-56 16</inkml:trace>
  <inkml:trace contextRef="#ctx0" brushRef="#br0" timeOffset="129642.35">14028 2074 241 0,'0'0'115'0,"0"0"-101"0,0 0-7 16,0 0-5-16,0 0 15 15,0 0 19 1,152-29-19-16,-96 8-7 0,-11-5-2 16,-14 0 12-1,-18 0-12-15,-13 2 2 0,0 8 27 16,-3 0 1-16,-28 10 7 16,-9 6-5-16,-5 0-10 15,-2 4-13-15,4 30-2 16,13 11-2-16,5 7-3 15,16 5 0-15,9 1-7 16,0-11-2-16,43-7-1 16,24-9-1-16,25-14-18 15,27-12-30-15,22-5-81 0,18-24-128 16</inkml:trace>
  <inkml:trace contextRef="#ctx0" brushRef="#br0" timeOffset="130680.98">16271 1166 313 0,'0'0'111'0,"0"0"-41"0,0 0-16 0,0 0-25 0,0 0-25 0,0 0-4 0,0 107 14 16,0-40 15-16,0-4-14 15,11-10-11-15,-1-13 8 16,-1-9-10-16,-4-14 1 15,2-10 0-15,-7-5-3 0,0-2 3 16,0 0 9 0,0-18-4-16,0-23 1 0,-3-11-8 15,-6-3-1-15,3 3 1 16,6 4-1 0,0 5-1-16,0 8-7 0,0 12 7 15,0 7-1-15,0 9 2 16,0 7-11-16,15 0-3 15,7 13-1-15,10 18 8 16,3 2 7-16,-1 0 0 16,0-4-1-16,-7-10 2 15,-9-10-1-15,-9-7 1 16,1-2-1-16,-2 0 3 16,8-13 3-16,5-19-6 15,-2-8-5-15,-4-3 5 16,-9 2 0-16,-3 8 0 15,-3 10 1-15,0 10 3 16,0 9 6-16,3 4 2 16,4 0-12-16,8 12-12 0,10 21 2 15,9 15 10-15,8 5-2 16,-2-4 4-16,3-2-2 16,-6-4 0-1,3-7-9-15,-1-5-37 0,4-15-73 16,0-13-35-16</inkml:trace>
  <inkml:trace contextRef="#ctx0" brushRef="#br0" timeOffset="130923.62">17167 1094 389 0,'0'0'146'0,"0"0"-100"0,0 0 26 0,0 0-17 0,-172-1-41 0,151 36-14 0,3 13 0 0,6 8-1 0,9-1 3 0,3 0-2 0,0-5 0 15,12-12-16-15,22-12-16 16,9-9-13-16,9-17-17 16,9 0-7-16,0-31-22 15,-8-16-46-15,-16-11-31 0</inkml:trace>
  <inkml:trace contextRef="#ctx0" brushRef="#br0" timeOffset="131389.32">17167 1094 48 0,'178'13'166'0,"-178"-30"-31"16,0 8-41-16,0 6 9 0,0 3-33 15,-6 3-55-15,-4 25-15 16,8 12 1-16,2 3 2 16,0 2-3-16,2-6-1 15,27-7 1 1,5 0-2-16,-1-11 2 0,1-11-9 15,0-10-5-15,-7 0 9 16,-6-13 3-16,-5-13-5 16,-8-9 5-16,-8-5-8 15,0 2 6-15,0 2-1 16,-11 10-7-16,-17 10 12 0,1 5 17 16,0 7 3-1,-2 4-12-15,8 0-7 0,8 0 0 16,5 4-1-16,8 13-2 15,0-1 1-15,12 2-4 16,31-9-21-16,8-7 12 16,14-2 4-16,5-4 1 15,-5-22 9-15,-11-3-22 16,-7-2 10-16,-17-3 12 16,-11 9 4-16,-9 4 26 15,-8 11 35-15,-2 7 13 0,0 3-25 16,0 0-46-16,0 10-7 15,0 25 0 1,0 10 1-16,0 8 2 0,0-3-3 16,3-2 0-16,34-6-39 15,12-7-40 1,24-14-70-16,7-13-45 0</inkml:trace>
  <inkml:trace contextRef="#ctx0" brushRef="#br0" timeOffset="132286.98">18262 974 423 0,'0'0'112'0,"0"0"-50"0,0 0-18 0,0 0 3 0,0 0-47 15,0 0-2-15,-101 61 2 0,101-2-1 0,0 6 1 16,0-5 2-16,0-6-1 15,8-4 0-15,-2-10 3 16,1-4-4-16,-7-13 2 16,0-5-1-16,0-12-1 15,0-3 0-15,3-3-3 16,3 0 2-16,6-9 1 16,4-22 1-16,8-10-1 15,3-4 0-15,2 2 4 16,-2 7-4-16,0 5 0 0,1 8-1 15,-1 6-7-15,2 3 5 16,-11 7-4 0,0 4-15-16,-3 3-5 15,-3 0-8-15,1 6-8 0,-7 9 10 16,0 3-3-16,-6 1 3 16,0 0 20-16,0-1 7 15,-22 3 6-15,-8 1 5 16,-6-1 1-16,-1-2 3 15,0 1 0-15,5-6 7 16,11-7 1-16,10 0-2 16,11-2-14-16,0 0-1 15,3 2-3-15,33-4 3 16,13-3 0-16,15 0 9 0,4 0-9 16,2-15-1-1,-5-11-12-15,-7-3 11 0,-12-4 4 16,-9 0-2-16,-13-3 5 15,-11 1-1-15,-13-1 18 16,0 8-7-16,0 6 5 16,-26 8 9-16,-7 12-7 15,-4 2 20-15,0 0-24 16,-2 26-13-16,5 11-3 16,7 13 1-1,14 5-3-15,13 2-2 0,0-2 2 16,31-7-18-16,24-13-21 15,12-14-22-15,16-18-18 16,6-3-17-16,-6-30 79 0,-9-14 16 16,-16-7-68-16,-26-3 38 15,-13-3 30-15,-16-2 1 16,-3 5 14-16,0 8 31 16,-24 14 17-16,-6 12 26 15,1 11-14-15,2 9-13 16,6 0-30-16,3 9-20 15,8 27-5-15,7 14 1 16,3 11-4-16,3 8 1 16,36 3-3-16,17-1-2 15,5-4-3-15,-3-6-62 0,-15-12-57 16,-20-18-46 0,-23-16-124-16</inkml:trace>
  <inkml:trace contextRef="#ctx0" brushRef="#br0" timeOffset="132424.62">19110 1425 211 0,'0'0'179'0,"0"0"-78"0,-58-162-4 0,58 122-40 0,0 5-6 0,45-1-24 0,29 3-23 16,21 11 2-16,9 8-6 0,0 12-38 16,-15 2-115-16,-15 0-201 15</inkml:trace>
  <inkml:trace contextRef="#ctx0" brushRef="#br0" timeOffset="132975.49">17018 2387 583 0,'0'0'134'0,"0"0"-101"0,0 0 19 0,0 0-14 0,0 0-19 0,0 0-19 0,-31-4-3 0,37 45 1 0,15 8 2 16,5 3 2-16,-2-4-2 15,-3-5-31-15,-3-7-41 16,1-10-73-16,-8-17-89 0</inkml:trace>
  <inkml:trace contextRef="#ctx0" brushRef="#br0" timeOffset="133281.07">16818 2221 603 0,'0'0'69'16,"0"0"-69"-16,0 0-5 0,0 0 5 15,0 0 0-15,0 0 7 16,98 84-6-16,-51-76-1 16,-10-5-3-16,-13-3 3 15,-16 0 2-15,-8-7 10 16,0-17-2-16,-11-4-7 15,-23-5 7-15,-6 4 7 16,-2 8-13-16,7 9-4 16,6 12-3-16,6 0-21 0,14 3-36 15,9 27-30-15,0 6-33 16,24 0-6-16,26-11-169 16</inkml:trace>
  <inkml:trace contextRef="#ctx0" brushRef="#br0" timeOffset="133612.28">17374 2430 495 0,'0'0'141'0,"0"0"-121"16,0 0 9-16,0 0 13 0,0 0-15 16,0 0-16-16,-37 114-8 15,37-99-2-15,0-6 3 16,0-6-1-16,0-3-3 15,0 0 2-15,0 0 0 16,0 0 4-16,0-14-3 16,-3-8-3-16,-7-4-2 15,4 2-7-15,6 1-14 16,0 1 2-16,11 4 10 16,21 0-8-16,2 9 4 15,8 7 8-15,14 2-1 16,8 0-17-16,13 0-1 15,5 5-25-15,-2 6-47 16,-7 2-2-16,-11-2-54 16,-20-2-46-16</inkml:trace>
  <inkml:trace contextRef="#ctx0" brushRef="#br0" timeOffset="133922.03">18023 2264 563 0,'0'0'103'0,"0"0"-91"15,0 0 17-15,0 0 6 0,0 0-35 16,183-83-6-16,-63 59-6 16,-1 3-17-16,-18-3-27 15,-30 3 11 1,-28 6-2-16,-22 4 28 0,-21 3 19 15,0 6 21 1,-6 2 12-16,-25 0 9 0,-6 12-16 16,-3 23-18-16,3 15-7 15,10 5 3-15,9 1-4 16,18-6-12 0,0-4-19-16,13-7-51 0,29-15-73 15,7-18-100-15</inkml:trace>
  <inkml:trace contextRef="#ctx0" brushRef="#br0" timeOffset="134219.73">18908 2074 576 0,'0'0'150'0,"0"0"-114"16,0 0 7-16,0 0-32 15,0 0-11 1,0 0-10-16,101 45 10 0,-34-10 5 15,4-6-5-15,-7-7-6 16,-9-11-2-16,-15-6-2 16,-16-5-1-16,-11 0 11 0,-7 0 4 15,-6-12 19 1,0-14 3-16,0-11-8 0,0-9-9 16,0-6 3-16,0-3-12 15,0 3-3 1,0 9-10-16,0 14-14 15,-9 10-40-15,-1 13-66 0,2 1-168 16</inkml:trace>
  <inkml:trace contextRef="#ctx0" brushRef="#br0" timeOffset="135114.13">20878 1276 413 0,'0'0'145'0,"0"0"-76"0,0 0-34 0,0 0-16 0,0 0 15 0,-101 173 4 0,101-104-23 16,0-9-10-16,0-13-1 0,6-14-4 0,7-16 3 0,-5-8-3 16,-2-7 0-16,-6-2 0 15,0 0 3-15,0-2 6 16,0-31-1-16,0-11-8 15,0-22-4-15,-3 5-6 16,0 8 2-16,3 15-1 16,0 23 3-1,0 7 1-15,0 8-8 0,0 0 1 16,13 8-9-16,14 24 18 0,10 5 3 16,3 3 0-16,-6-10 3 15,-4-11-3-15,-9-10 0 16,-3-3-2-16,-5-6 2 15,-4 0 0-15,6-9 7 16,-2-20 7-16,6-17-13 16,-8-8 4-1,2 3-1-15,-5 9-4 0,2 13 4 16,-4 15-1-16,-3 12 3 16,-3 2-6-16,3 0-2 15,7 14-10-15,-2 24 4 16,11 7 5-16,6 5 3 0,5-5-5 15,7-10-26 1,16-3-37-16,8-13-35 16,13-10-24-16,-2-9-24 15,-7 0-71-15</inkml:trace>
  <inkml:trace contextRef="#ctx0" brushRef="#br0" timeOffset="135931.67">21721 1374 176 0,'0'0'149'16,"0"0"-85"-16,0 0 36 0,0 0 3 0,0 0-36 0,0 0-24 0,-157-75-14 0,123 90-13 0,3 19-9 16,4 7 1-1,6 7-3-15,8-5-4 0,13-5-1 16,0-3-3-16,3-10-4 16,31-2-30-16,11-13 1 15,11-10-29-15,2 0 6 16,-8-10-39-16,-10-21 9 15,-16-14 7 1,-11-5 13-16,-5 0 68 0,-5 3 1 16,-3 17 96-16,0 14-5 15,0 7 20-15,0 7-16 16,0 2-25-16,0 0-36 16,0 0-31-16,0 0-3 15,0 19-5-15,7 7 4 16,4 7 0-16,2 0 2 0,3-4 0 15,-2 0 1 1,2-10-2-16,-1-3 0 16,-2-3-2-16,-4-4-1 15,3-7 0-15,-3-2 3 0,4 0 6 16,-5 0-1-16,-2 0 3 16,4-11-2-16,-2-7-4 15,2 2 1-15,-1-8 0 16,1-4-3-16,-4-2 1 15,-4-3-1-15,5-2 0 16,-7 2 0-16,0-3-1 16,0 3 1-16,0-3-6 15,0 6 4-15,-4 3-3 16,-1 9 1-16,2 7 0 16,-3 9-7-16,-1 2 3 15,4 0-2-15,-3 0 4 0,-4 0 6 16,2 17 1-1,-5 0 0-15,7 2-1 0,6-1 0 16,0-1 2-16,0 3-1 16,0-6 1-1,19 1 0-15,5-1 10 0,4-8-12 16,-1 1 0-16,5-5 1 16,-2-2 3-16,4 0-3 15,3 0 2-15,0 0-3 16,-5-9-1-16,0 3 1 15,-14-2-6-15,-9 2 3 16,-2 6 2-16,-7 0-2 0,0 0-4 16,0 14-8-16,3 11 7 15,-3 8 8 1,2 4 0-16,1 3-7 0,0-5-10 16,10 1-30-1,2-5-60-15,7-17-42 0,10-7-122 16</inkml:trace>
  <inkml:trace contextRef="#ctx0" brushRef="#br0" timeOffset="136320.78">22654 1017 540 0,'0'0'139'0,"0"0"-123"0,0 0-1 0,0 0-10 0,0 0 1 0,-85 149 12 0,82-78-15 0,-1 0 3 0,4-4-4 16,0-10 2-16,0-16-4 0,0-13 0 15,0-9-10 1,0-9-7-16,0-8-3 16,0-2 2-16,0-5 2 15,0-26-15-15,19-7-15 16,6 0-2-16,5 5 21 0,1 4 20 15,-4 11 6-15,-8 8 0 16,-6 7 1-16,-13 3-3 16,0 0-3-16,0 21 6 15,0 6 12-15,0 4 9 16,14 3-11-16,8-5-3 16,21-7-1-16,15-2-5 15,19-6-1 1,14-7-71-16,7-1-15 0,-5-6-237 15</inkml:trace>
  <inkml:trace contextRef="#ctx0" brushRef="#br0" timeOffset="137050.51">21157 2451 330 0,'0'0'168'0,"0"0"-99"0,0 0-27 0,0 0-12 0,0 0-6 0,0 0-14 15,-25 67 2-15,25-33-9 0,0-3-3 0,3-8-16 0,19-3-46 0,12-11-90 16,-2-9-52-16</inkml:trace>
  <inkml:trace contextRef="#ctx0" brushRef="#br0" timeOffset="137301.54">21080 2276 433 0,'-21'-2'126'0,"5"2"-111"0,13 0 15 16,3 0-13-16,0 11-17 0,9 9 0 16,25-1 0-16,5-5 0 15,4-7-5-15,-6-7 3 16,-6 0 1-1,-9 0-5-15,-17 0 6 16,-5-16 2-16,0-4-2 16,-11 1 0-16,-20 0 6 0,-3 8-3 15,-6 6-3-15,3 5-2 16,7 0-25-16,9 8-62 16,11 14-15-16,10 4 8 15,0 1-65-15</inkml:trace>
  <inkml:trace contextRef="#ctx0" brushRef="#br0" timeOffset="137664.07">21448 2457 368 0,'0'0'157'0,"0"0"-129"15,0 0-12-15,0 0 9 16,0 0-2-16,0 0-17 15,-56 123-1-15,56-101-2 16,0-8 1-16,0-4 0 16,0-8-2-16,0-2-1 0,0 0-1 15,0 0 2-15,0 0 5 16,0-2 0-16,0-18-7 16,0-6-3-16,0-2-11 15,3 4 11-15,10 2 0 16,6 6 3-16,2 6-1 15,0 3 1-15,3 7-4 16,3 0-3-16,8 0 2 16,4 10-5-16,8 9-3 15,2 2-24-15,-7 0-27 16,-2-1-17-16,-6-4-31 16,-7-7-127-16</inkml:trace>
  <inkml:trace contextRef="#ctx0" brushRef="#br0" timeOffset="138301.34">22744 2134 273 0,'0'0'159'0,"0"0"-98"0,0 0-5 15,0 0 45-15,0 0-41 0,0 0-33 0,-102-107-22 0,75 107 1 0,-5 0 1 0,3 3-6 16,-6 12 1-16,11 5 3 15,6 1-5-15,9 0 0 16,9 1-3 0,0 1 0-16,6 1 0 0,28 0-5 15,12 2 4-15,2 0-8 16,7-2 4-16,-5-2-14 16,-7 1 1-16,-9-4 5 15,-13 0-8-15,-12-5 15 16,-9-2 2-16,0 1-6 15,-6-4 13-15,-31 0 20 16,-11-1 7-16,-5-4-7 16,-2-2-11-16,2-2-5 15,8 0-1-15,5 0 0 16,13 0-3-16,8-8-12 0,12-3-31 16,7 2-43-16,0-3-84 15,37-5-108-15</inkml:trace>
  <inkml:trace contextRef="#ctx0" brushRef="#br0" timeOffset="138809.19">22957 2197 298 0,'0'0'104'0,"0"0"-66"0,0 0 37 0,0 0 3 0,0 0-55 0,0 0-23 0,-14 17-1 0,14 19 1 0,0-1 3 0,0-7 0 0,21-1 1 15,6-11 5 1,10-3 2-16,0-6 0 0,3-7-3 16,-3 0-1-16,-3 0 0 15,-4-14-4-15,-6-10 3 16,-5-5-5-16,-10-2 0 15,-9-4 0-15,0 1 2 16,-15-1-2-16,-19 2-1 16,-12 9 7-16,-3 9-7 15,0 6-1-15,4 9 0 16,13 0-10-16,8 0-17 16,14 12-26-16,10 12-47 15,0-1-38-15,32-1-48 0</inkml:trace>
  <inkml:trace contextRef="#ctx0" brushRef="#br0" timeOffset="139154.38">23601 2059 467 0,'0'0'103'0,"0"0"-70"15,0 0 70-15,0 0-56 16,0 0-43-16,0 0-3 15,-172 60-2-15,161-14 1 16,5-2-1-16,6-1 1 16,0-7-9-16,24-5-6 15,16-15-9-15,3-9-3 0,5-7 8 16,2 0-11-16,-2-13-1 16,2-14-9-16,-8-6-7 15,-5 0 22-15,-10 4 25 16,-5 5 0-1,-12 8 24-15,-8 9 49 0,-2 4-13 16,0 3-18-16,0 0-34 16,0 0-8-16,0 0-11 15,6 17-38-15,4 6-15 16,11 4-39-16,3-11-41 16,-2-6-153-16</inkml:trace>
  <inkml:trace contextRef="#ctx0" brushRef="#br0" timeOffset="139476.57">23736 1936 369 0,'0'0'129'15,"0"0"-116"-15,0 0-5 0,0 0-8 16,0 0-8-16,0 0 4 15,37 34-1-15,6-25-12 16,-6-5 14-16,-10-4-11 16,-15 0-1-16,-9 0 8 0,-3 0 6 15,0-4 1-15,-8-8 0 16,-18 2 1-16,-1 6 2 16,0 4-3-16,-1 0-17 15,6 0-40 1,4 17-50-16,9-1-50 15</inkml:trace>
  <inkml:trace contextRef="#ctx0" brushRef="#br0" timeOffset="140008.51">24272 2123 365 0,'0'0'111'0,"0"0"-91"0,0 0 65 16,0 0-41-16,0 0-34 16,0 0-10-16,-162-23 0 15,138 44-1 1,8 4-1-16,7-4-1 0,5 1-4 16,4-2-30-16,4-5-22 15,26-5 7-15,13-8 4 16,4-2 11-16,-5 0-16 15,-2-12-41-15,-10-12-6 16,-9-2 6-16,-5 2 46 16,-9 5 48-16,-7 5 101 15,0 4 41-15,0 8-23 16,0 2-44-16,0 0-5 16,-13 0-43-16,1 5-22 15,0 14-5-15,9 4-1 16,3 1-5-16,0-7 0 0,27-3 2 15,10-9-10-15,6-5-11 16,5 0 0 0,2-19 14-16,-5-14-8 0,-5-8-7 15,-6-8 13-15,-2-9 8 16,-8-4 5-16,-6-11 16 0,-6 2 27 16,-12 11-13-1,0 20 3-15,0 20 56 0,-33 20-48 16,-20 13-38-1,-5 36 6-15,-6 25 8 16,12 19-12-16,27 4 0 16,25 1-5-16,0-8-37 0,46-14-69 15,25-14-35 1,11-20-120-16</inkml:trace>
  <inkml:trace contextRef="#ctx0" brushRef="#br0" timeOffset="140781.7">24054 2708 339 0,'0'0'119'0,"0"0"-91"0,0 0 18 0,0 0-2 0,-72 124-6 0,53-79-11 0,7-5-9 0,6-9-13 0,-1-7-4 0,7-13 0 0,0-9-1 0,0-2-8 15,0 0-7-15,10-24-7 16,14-14-50-16,3-11-19 15,4-4 16-15,0 0-40 16,-6 6-40-16,-4 13 106 16,-13 15 49-16,-3 14 73 15,-5 5 12-15,0 0-26 16,0 0-21-16,0 24 20 16,0 5-14-16,0-3-9 15,0 0 5-15,21-4-30 16,3-11-7-16,0-6-3 15,8-5 0-15,-5 0 0 16,0-8-6-16,1-17-6 16,-4-9-19-16,-3-1 11 15,-2 4 4-15,-3 5 6 16,-8 12 10-16,-1 9 10 0,-7 5 15 16,0 0-2-16,0 0-21 15,0 2-1-15,9 22 11 16,6 0 4-16,7-1-5 15,9-1 0-15,2-11-4 16,4-3-7-16,0-8 9 16,-6 0-3-16,-7-3 1 15,-8-15 5-15,-5-8-5 16,-1-3-1-16,-10 0 10 16,0 1-5-16,0 8 12 15,0 6 3-15,-13 10 3 0,-5 4 1 16,-1 0-23-1,1 4-7-15,2 18 0 16,10 7 1-16,6 2-1 0,0 2-1 16,6 0-17-16,28-6-37 15,19-9-30-15,11-9-17 16,10-9 1-16,-5 0-31 16,-3 0-34-16</inkml:trace>
  <inkml:trace contextRef="#ctx0" brushRef="#br0" timeOffset="141178.47">25075 2690 70 0,'0'0'130'0,"0"0"6"0,0 0-27 0,0 0-6 0,0 0-16 16,-77-131-23-16,43 124-27 0,1 7-9 0,5 0-12 0,1 0-8 0,3 21-2 0,5 8-5 0,9 2-1 15,10 2-1-15,0-2 1 0,13-7-7 16,24-11-18-16,8-3-5 15,8-10-5-15,-5 0 3 16,-1-7-11-16,-14-19-19 16,-2-12 9-16,-7-5 45 15,-2-14 8-15,-1-10 1 16,-3 1 4 0,-8 6 4-16,-4 18 8 0,-3 15 44 15,-3 18 10-15,0 7-41 16,0 2-19-16,0 9-11 0,-6 27 3 15,-4 14 5 1,7 9-5-16,3-2 1 0,0-4 0 16,10-8-4-1,17-5-3-15,2-9-25 16,3-5-25-16,-3-9-38 0,1-12-18 16,-2-5 14-16,-1 0-44 15,-3-17-30-15</inkml:trace>
  <inkml:trace contextRef="#ctx0" brushRef="#br0" timeOffset="141343.4">25475 2639 17 0,'0'0'70'0,"0"0"-2"16,0 0-10-16,0 0-21 0,0 0 13 16,0 0-6-16,-27-93-6 15,25 91 4 1,2 2 1-16,-3 0-16 16,0 0-26-16,3 0-1 0,0 10-1 15,0 7-2-15,0 0-1 16,0 1-44-16,0-4-21 15,14-4-60-15,-1-10-64 16</inkml:trace>
  <inkml:trace contextRef="#ctx0" brushRef="#br0" timeOffset="141501.95">25424 2345 298 0,'0'0'128'0,"0"0"-42"0,0 0 2 0,0 0-35 0,0 0-46 15,0 0-7-15,-71-36-44 16,71 65-46-16,34 4-30 31,9-2-75-31</inkml:trace>
  <inkml:trace contextRef="#ctx0" brushRef="#br0" timeOffset="141808.79">25841 2473 223 0,'0'0'223'15,"0"0"-124"-15,0 0-6 16,0 0 2-16,0 0-39 16,-178-38-35-16,133 62-6 0,1 12-6 15,14 4-4-15,11 0 6 16,16-2-1-16,3-7-9 16,0-5-1-16,30-6-9 15,20-9-9-15,11-11-2 16,6 0-15-16,-5-9-18 15,-10-20-10-15,-16-6 16 16,-11 2 40-16,-7 6 7 16,-2 5 64-16,-1 9 9 15,4 5-24-15,14 6-20 16,19 2-16-16,16 0-8 16,23 12-5-16,20 17 0 15,27 2-28-15,24-3-120 16,10-4-73-16</inkml:trace>
  <inkml:trace contextRef="#ctx0" brushRef="#br0" timeOffset="144459.1">10137 2203 274 0,'0'0'89'0,"0"0"-73"0,0 0-12 0,0 0 26 0,0 0 43 0,-68 137-32 0,65-98-26 0,3-9-5 0,0 1 3 0,28-2-11 16,5-10 10-16,11-7-11 15,-1-8 12-15,2-4-7 16,-8 0 2-16,-3-2-2 15,-10-15 1-15,-5-6-2 16,-11-1 5-16,-8-3 3 16,0 1 19-16,-18 3-5 15,-22-1-13-15,-15 2-13 16,-18 11 6-16,-13 4-11 0,0 7 4 16,4 0-9-1,14 0-4-15,19 7-26 16,18 9-26-16,20 3-55 15,11 0-47-15,8-5-145 0</inkml:trace>
  <inkml:trace contextRef="#ctx0" brushRef="#br0" timeOffset="154108.09">26300 1247 436 0,'0'0'91'0,"0"0"-73"0,0 0 37 0,0 0 4 0,0 0-22 0,0 0-22 0,0 0-1 0,15 127 13 16,-5-45 9-16,-4 3-18 0,-3-8-11 16,-3-6-2-1,0-9-4-15,0-10-1 0,0-7-1 16,0-3-15-16,0-5-28 15,-6-8-28-15,-7-8-58 16,-5-10-56-16,-9-11-97 16</inkml:trace>
  <inkml:trace contextRef="#ctx0" brushRef="#br0" timeOffset="154307.1">25963 1699 435 0,'0'0'137'0,"0"0"-95"16,0 0-20-16,0 0 11 16,0 0-2-1,0 0-15-15,209-20-6 0,-90 14-5 16,1-2-5-16,-4-2-10 16,-18 6-72-16,-13-3-85 15,-14-5-63-15</inkml:trace>
  <inkml:trace contextRef="#ctx0" brushRef="#br0" timeOffset="154957.21">27118 964 151 0,'0'0'337'0,"0"0"-294"16,0 0-20-16,0 0 3 15,0 0-9-15,0 0-11 16,0 62 8-16,0 6 7 15,0 16 6-15,0 3-8 16,0 2-7-16,0-3-4 0,0-8 2 16,0-7-7-16,0-9 3 15,0-11-6-15,0-11 0 16,0-12 2 0,-5-7-2-16,0-9 4 0,3-7-3 15,2-5 0 1,0 0 0-16,0 0 6 0,0 0 4 15,0-5 3-15,0-16-3 16,0-8-10-16,2-1-1 16,11-4 1-16,3 3-1 15,5 2 0-15,0 7-1 16,1 2 0-16,2 3-2 16,1 5-1-16,0 10 0 0,2 2 1 15,-2 0-8-15,-3 2 0 16,-4 20-1-16,-4 5 10 15,-7-2-1-15,-7 1-1 16,0-2 0-16,0 0 1 16,-18-6 3-16,-8-3 0 15,-1-1 1-15,-7-4 2 16,-1-3-3-16,-2 0-5 16,0-7-9-16,5 0-13 15,5 0-12-15,6 0-15 16,0-6-40-16,11-10-7 15,7-8-79-15</inkml:trace>
  <inkml:trace contextRef="#ctx0" brushRef="#br0" timeOffset="155275.2">27434 1522 364 0,'0'0'129'0,"0"0"-108"0,0 0-19 0,0 0 58 0,0 0 12 0,0 0-31 0,48 138-20 15,-17-107-9-15,3-7-7 16,3-8-2-16,-7-5 1 0,2-7 2 16,-14-4-6-1,-9 0 6-15,0 0 1 0,-6-12 12 16,-3-9-2-16,0-6-4 15,0 4-6-15,0 2-7 16,-18 1 4-16,-6 6-4 16,-5 5-15-16,-11 9-26 15,-15 0-31-15,-12 12-117 16,-12 13-112-16</inkml:trace>
  <inkml:trace contextRef="#ctx0" brushRef="#br0" timeOffset="-209497.87">14355 796 49 0,'0'0'279'0,"0"0"-237"0,0 0 5 0,0 0 57 0,0 0-9 0,0 0-21 15,-107-100-28-15,83 87-3 16,-7 5-14-16,-3-4-9 15,-3 1 2-15,1 0-3 0,-1 1-5 16,-7 4 1-16,-1-4-8 16,-8 2 0-16,-4 4-3 15,-11-3 1-15,1 2 1 16,-4-2 4 0,-5 0 3-16,-1 2-2 0,-5 0-4 15,-1 1-1-15,3 4 3 16,7 0 0-16,6 0 0 15,6 0-3-15,5 0 2 16,1 0-5-16,-6 4 5 16,5 6-3-16,1 1-1 15,-3 2 0-15,2 1 0 16,-1-1 1-16,2 5 1 0,2 1-3 16,1 5-1-16,1 4 1 15,-2 2-1 1,-2 7 1-16,6 0 2 0,4 6-3 15,-5 2 2 1,7 3-1-16,-3-3 3 0,-3 7-5 16,7 3 0-16,-1 4 7 15,3 3-2-15,6 2 0 16,3 5-3-16,4-2-3 16,8 4 2-1,4-2 0-15,6-7-1 16,9 0-1-16,-3 2 3 0,3 0-3 15,0 2 2-15,0 6 2 16,6-1-2-16,15-2-2 0,6-4 0 16,10 1-1-16,6 3 1 15,7-2 3-15,8 1-2 16,6-1-1 0,0-5 1-16,7-6-1 0,6-1-1 15,-1-2 0-15,10-8 0 16,3 0 1-16,-1-4 0 15,7-4 0-15,-2-6-2 16,2 0 1 0,-1-4 1-16,1-9-3 0,3-1 2 15,0-8 1-15,3-2-2 16,4-2 1-16,-4-5 1 16,-3 0 0-16,-3 0-3 15,-6 0 6-15,-4-12-1 16,1-5 2-16,0 1-4 15,-4-3 1-15,2-2-7 16,-2-6 5 0,-2-1 1-16,0-10 7 0,-11 0-5 0,-1-2-1 15,-6-3 1-15,2-7-1 16,1-5 1 0,-1-7 1-16,0-2-3 0,-3-2 1 15,-3-3-1-15,0 0 0 16,-8-4 0-16,-4 1 0 15,-4 6-4-15,-8-3 3 16,-9 4 1-16,-10 1 0 0,-3 3 2 16,-8-5 0-1,-4 3-2-15,0-1 1 16,0-7 1-16,-29-11 2 16,-13-3-4-16,-14 0 0 15,-20 4-1-15,-12 11 1 0,-20 9-3 16,-15-2 1-16,-12 0-10 15,-11 4-2 1,-16 4-13-16,-16 3-21 0,-12 9-22 16,-22 10-43-16,-14 7-72 15,-7 7-211-15</inkml:trace>
  <inkml:trace contextRef="#ctx0" brushRef="#br0" timeOffset="-206167.91">4319 999 330 0,'0'0'34'0,"0"0"-26"0,0 0 21 0,0 0 50 0,0 0-18 0,0 0-30 0,0 0-16 0,-117-11 5 15,106 11 9-15,1 0 0 16,-6 0-2-16,-5 0-10 16,3 0-8-16,-9 0 4 15,-8 0 2-15,6 0-1 0,-5 0 2 16,-3 0-5-16,2 0 0 15,-1 5-1 1,0 1-5-16,-4 2 1 0,9-1 3 16,0 1-2-1,-2-4 1-15,-7 3-4 16,-7 3 1-16,2-1-2 0,-1 1-3 16,12 3 1-16,-3 5-1 15,3-2 4-15,7 3-3 16,0-2 0-16,4 0-1 15,2-1 0-15,0 3 0 16,-1 3 0-16,4 6 0 16,-6 1 1-16,0 3-1 15,0 0 0-15,-5-1 2 16,5-1-1-16,3-1 1 16,-1 2-2-16,4-1 2 15,2 1 0-15,1-4-2 0,3-1 0 16,-1-2 1-1,5-3 0-15,1 3-1 16,4 0-1-16,0-6-1 0,0 2 2 16,3 3 2-16,0-1-2 15,0-2 0-15,0 4 0 16,0 3 0 0,0-1 1-16,0 3-1 0,0 2 1 15,9 2-1-15,1 0 0 16,4 5 2-16,2-2-2 15,-4-3 1-15,0 3-1 16,-2-6 1-16,2 1 0 0,0 0-1 16,3 0 1-16,-2-2-1 15,-1 4 1-15,0-4-1 16,0-1 1-16,1 0-1 16,-1-1 0-16,0 1 0 15,3-1 0-15,1-3 5 16,0 1-2-16,2-3 0 15,-4-3-1-15,2 2-1 16,2 3 1-16,1 2 0 16,-1 1 0-16,4-3 4 15,-1 1-2-15,-3-1-2 16,7-4-2-16,-4 0 0 0,0 0 2 16,8-2 2-1,-5 2-3-15,7-3-1 0,9-1-1 16,0-5 1-1,5 4 4-15,1-1-2 0,1-2 4 16,-5 0-1 0,4-5-3-16,1 1-1 0,-8 0 0 15,4 0-1-15,-3-1 0 16,-6-3 0-16,1 4 0 16,2-3-1-16,6 0 3 15,4-3-3-15,-2 0 2 0,5-2 2 16,1 2-2-1,-4-2 0-15,2 3 0 16,0-3-1-16,0 2 3 0,0 0-3 16,-3 1 0-16,2-1-1 15,-1 1 1-15,-4-3 0 16,-6 0 3-16,-3 2-3 16,-7-2-2-1,0 0 2-15,1 0 0 0,-1 0 1 16,2 0-1-16,-5 0 0 15,6 0 0-15,1 0-2 16,-1 0 2-16,7-5 1 16,0-2-1-16,0-2 0 15,-1 2 1-15,1-4-1 16,-4 5 0-16,1-1 0 16,-3 2 0-16,-1-2 4 0,-1 0-4 15,-2-3 0 1,1 0 0-16,-4-1 1 15,0 1-1-15,-2 1 0 0,-1-4 0 16,0 0 0-16,1 1 2 16,3-3-2-16,-3 2 2 15,-1-2-1-15,0 1-1 16,1-1 0-16,-1 1 1 16,0 1 2-16,-2-3-3 15,2-2-1-15,0 1 1 16,1-2 0-16,-1-2 2 15,5-1-2-15,-5-2 0 16,-3 0 0-16,4-1 0 16,-1-4 0-16,-3 0-1 15,4 1 1-15,-4-3 0 0,4 0-6 16,-1 2 6-16,-3 6-2 16,-2-1 2-16,0-3-1 15,-8 4-1-15,-2 0-1 16,7-1 2-16,-8 2 1 15,5 1-1-15,-4 2 1 16,-3 0 0-16,0 3 0 16,-1-1 0-16,-2 0 0 15,5 1 0-15,-2-4 0 16,-3 1 0-16,0 0-2 16,2-2 2-16,-2 0-1 0,0-1-4 15,0 1 3 1,0 0 1-16,0 4-1 15,0 0 2-15,0 0 0 0,0 3-2 16,-5 0 2-16,-2 0 2 16,-2-1-2-16,3-1 1 15,-4-3 0 1,2 0-2-16,1-3 1 0,-2 1 0 16,-1 2 0-16,2-3 0 15,-2 6 0-15,1-3 0 16,4 0 0-16,-2 2-3 15,-2 1 3-15,3 2-1 16,-6-1 1-16,2 3 0 16,1 1 0-16,-4-1-2 15,8-1 2-15,-8-3 0 0,1 0-1 16,0-1 0 0,-4-2 1-16,5 2 0 0,-5-2 1 15,3-4-2-15,-1 3 2 16,1 1-1-16,-2 3 0 15,3-1 0-15,-1 0 0 16,5 3 0-16,-5-2 1 16,3 1-1-16,-1 1 2 15,-2-1-2-15,2 4 0 16,-2-1-2-16,0-3 2 16,-1 4 0-16,1 1 0 0,3-1 0 15,-4 1 0 1,4-1 0-16,-1 3 3 15,-5 1-3-15,6 0 2 16,1 0-3-16,4-1 3 0,-5 1-1 16,1 0-1-16,-3 3 0 15,3-4 0-15,2 5 0 16,-2-1 0-16,-3-1 0 16,3 1 0-16,-4-1 0 15,5-2 1-15,-5 4 0 16,3-1 0-16,1 1-1 15,-3-2 2-15,0 3-2 16,0-5 1-16,0 3-1 16,-3-1 0-16,-1-3 1 0,-3 3-1 15,4 0 3-15,-1 3-3 16,2 0 1-16,1-2-1 16,0-1 0-1,-1-1 2-15,1 3-1 0,-2 2-1 16,6-1 2-16,-4-1-2 15,2 1 1-15,1-1 1 16,2 1-1-16,-5-3-1 16,0 5 0-16,-1-2 0 15,-2 0 0-15,1 2 0 16,-1 0 0-16,0 0 1 16,2 0-1-16,-4 0 1 0,-1 0-1 15,1 0-1-15,-1 0 1 16,1 0 0-16,-1-3 1 15,4 3-1 1,0 0 1-16,0 0-1 16,-1 0 0-16,0 0 0 0,-2 0 0 15,-3 0 0-15,-1-2 0 16,-2 2 1-16,0 0-3 16,-2 0 2-16,-3 0 0 15,-3 0 0-15,-5 0-1 16,-2 0 1-16,-1 0-1 15,-3 0 2-15,3 0-1 16,-2 0 0-16,-1 2-2 0,0 5 1 16,-1-2-1-16,-1 2 0 15,-1-2 0 1,-6 2-7-16,-1 1 2 16,-8-2-10-16,-11 1-11 0,-12 3-10 15,-14-2-42-15,-12 3-63 16,-12 3-95-16,11-2-94 15</inkml:trace>
  <inkml:trace contextRef="#ctx0" brushRef="#br0" timeOffset="-203329.49">496 1717 353 0,'0'0'129'0,"0"0"-103"16,0 0 5-16,0 0 73 0,0 0-13 0,0 0-46 0,0 0-41 0,-53 0-4 16,72 0-3-16,21 0 3 15,12 0 24 1,15 0-3-16,7 0-16 15,6 0 9-15,-4-9-13 0,-6-5 0 16,-5 2-1 0,5 5-27-16,-2 0-5 31,-14 2-29-31,-4-3-19 0,-23 4-11 0,-14-3-40 0,-13-5 18 16,-3 9-82-16</inkml:trace>
  <inkml:trace contextRef="#ctx0" brushRef="#br0" timeOffset="-203100.78">881 1634 153 0,'0'0'102'0,"0"0"-38"0,0 0-1 0,0 0-17 16,-135 121 20-16,129-75 0 15,4-3-33-15,2 3-9 16,0 0 12-16,0-3-2 16,2-5-15-16,11-7-10 15,-1 0-6-15,-2-8-3 16,-2-6 0-16,2-2-19 15,-4-3-18-15,-1-8-29 16,-5 0-39-16,5-1-14 16,-5-3-37-16,8-3-42 15</inkml:trace>
  <inkml:trace contextRef="#ctx0" brushRef="#br0" timeOffset="-202252.98">1295 1826 368 0,'0'0'107'0,"0"0"-75"16,0 0 58-16,0 0 6 16,0 0-49-16,0 0-18 15,-59-56-10-15,35 51-11 16,0 0-3-16,-13 5-2 0,-3 0-3 15,-5 0 1 1,-2 10-1-16,7 15-1 0,3 9-2 16,7 9-1-1,-1 4 3-15,17-2 0 0,4-2 1 16,10-5-1 0,0-7-6-16,3-5 3 15,28-14-6-15,3-5-16 16,9-7 12-16,2 0 0 0,14-9-4 15,-7-15-10-15,-4-9 3 16,-5-8 7-16,-24 4 17 16,-7 1 0-16,-12 10 1 15,3 7 16-15,-3 4 11 16,0 11 9-16,0-1-20 16,0 5-2-1,0 0-4-15,0 0-10 16,0 0-6-16,10 0-3 0,2 16 4 0,6 5 5 15,0 2 3-15,4-5-1 16,-1 2-2 0,0-4 0-16,1-1 0 0,-1-9 1 15,2 1 3-15,-6-7-4 16,-4 0 0-16,-1 0-4 16,-6-7 3-16,3-17-1 15,-2-6-6-15,-2-4-11 16,-2 1 8-1,-3 0-25-15,0 4 14 0,0 3 19 16,-18 10-12-16,-4 8 12 0,-5 4-1 16,-4 4 2-1,10 0 2-15,0 0 3 16,12 14-3-16,5 3-2 16,4 0-3-16,0-1 2 0,13-4-5 15,18-8 1-15,2-4-3 16,6 0 10-16,1 0-2 15,-3-16-1-15,-6-5-19 16,-9-6 3-16,-7 4 3 16,-12-3 16-16,-3 4 2 15,0 9 22-15,0 0 11 16,0 8 15-16,0 3-9 16,0 2-37-16,0 0-4 0,-6 33-2 15,-6 12 2-15,-4 5 2 16,10 3-2-1,6-10-3-15,0-1-10 0,0-4-29 16,12-12-33-16,22-4-11 16,0-15-33-16,6-7-46 15</inkml:trace>
  <inkml:trace contextRef="#ctx0" brushRef="#br0" timeOffset="-201436.53">1872 1723 225 0,'0'0'144'0,"0"0"-68"0,0 0-15 0,0 0 23 0,0 0-35 0,0 0-29 0,-142-55-20 0,133 71-8 0,9 8 0 16,0 2 8-16,0 0-1 16,0 0-2-16,0-6-8 15,13-11-29-15,5-2 19 16,1-7-11-16,-5 0 15 15,-7 0 17-15,-1 0 18 16,-3 0-5-16,-1 0 10 16,-2 0 9-16,0 0 6 0,0 0-17 15,0 0-21-15,0 4-12 16,0 23 5-16,0 10 7 16,0 5 7-1,8-2 2-15,0 0-7 0,8-4-2 16,-1-3-7-1,0-4 3-15,-6-8-4 16,-6-2-5-16,-3-7-8 0,0-2 5 16,-5-4 16-16,-24-3 3 15,-8-3-2-15,2 0-1 16,1-7 3-16,2-13-3 16,5 0 0-16,9-4 0 15,2-3-6-15,5-5-6 16,11 0 0-16,0 1-3 15,0-1-11 1,27 3 13-16,7-2 11 0,11-2-11 16,8 2 13-16,8 2-2 0,-3-3 4 15,-6 3 4-15,-6-3-5 16,-13-3 5-16,-4-1-2 16,-14 4-3-16,-6 0 12 15,-6 10 6-15,-3 10 19 16,0 8 7-16,-12 4-22 15,-10 0-15-15,-3 21 9 16,-5 20-4-16,5 13 2 16,11 3 1-16,14-9-16 15,0-5 5-15,3-12-5 0,33-8-14 16,7-13-17 0,8-10-14-16,2 0 13 15,-3-19 0-15,-5-19 15 16,-11-7-1-16,-10-10 17 0,-5-4 1 15,-11-1 3-15,-5-9 16 16,-3 12 18-16,0 14-12 16,0 15 22-1,-3 18-23-15,-5 10-24 16,-2 0-4-16,4 21 1 0,3 22 1 16,3 17-8-16,0-1-4 15,0 3-47-15,0-5-72 16,3-17-13-16,0-6-174 15</inkml:trace>
  <inkml:trace contextRef="#ctx0" brushRef="#br0" timeOffset="-201276.37">2201 1729 188 0,'0'0'10'0,"0"0"-10"16,0 0 0-16,169-35-9 0,-119 35-91 0</inkml:trace>
  <inkml:trace contextRef="#ctx0" brushRef="#br0" timeOffset="-201067.88">480 2583 547 0,'0'0'73'16,"0"0"-73"-16,0 0-61 15,0 0 61-15,276-65 18 16,-9 6-18-16,26-7-116 16,8 4-31-16,-25 5 46 15,-61 12 92-15,-51 16-53 16</inkml:trace>
  <inkml:trace contextRef="#ctx0" brushRef="#br0" timeOffset="-200902.07">1418 2438 355 0,'0'0'181'0,"-233"40"-128"16,199-25-53-16,44-13-10 15,102-2 10-15,66-2 30 16,58-29-30-16,21-9-81 15,5-13-179-15</inkml:trace>
  <inkml:trace contextRef="#ctx0" brushRef="#br0" timeOffset="-196876.73">12412 3707 239 0,'0'0'78'0,"0"0"-62"0,0 0 14 0,0 0 52 0,0 0 2 0,0 0-38 0,0 0-13 0,0 0 1 0,0 0 9 0,0 0-9 0,0 0-9 0,0-2-7 0,0-8 1 0,0-4-5 0,0-1 2 15,0-4-3-15,-5-5-2 16,-1-2-6-16,-4-2 2 0,1-3-2 16,4 0-4-1,-2-1 2-15,-2 3 0 16,-1 0 2 0,4 0-3-16,-2 0-2 15,1 4 3-15,1 6-1 16,-2-1-1-1,1 7-1-15,1-3 3 16,0 1-1 0,-1 0-1-16,1-1-1 0,1 1 0 0,-2 1 0 15,1 0 1-15,0 4-1 0,-1-1-1 0,-1 5 0 16,2 2 1-16,2-1 0 16,-2 0 1-16,3 0-1 15,0 5 0 1,0-2-3-16,-4 0 3 15,4 2 0-15,1-3-1 0,-1 3 0 16,3 0 1-16,-3 0-1 0,-4 0 1 16,4 0-2-16,0 0-2 15,-3 0 3 1,1 5-1-16,-5 7 1 16,4 3 0-16,-4 3 1 15,7 2-2-15,-2 1 2 0,-2 3-2 16,4-1 2-16,-3-1 0 15,0-3 2-15,4-5-2 16,-3-2 1-16,5-3-1 16,0-4-3-16,0-2 3 0,0-3 0 15,-3 0 0-15,3 0 2 16,0 0-1 0,0 0-1-16,0 0 0 15,0 0-1-15,0-22-2 0,0-5-9 16,0-1 5-1,8 0-5-15,0 5 6 0,1 5-9 16,-2 7 14-16,-4 3 2 16,-3 8 3-16,0 0-4 15,2 0-3-15,-2 0-1 16,3 0-5-16,7 0 5 16,2 0 4-16,6 14 0 15,0 4-2-15,1-2-3 16,-3 3 3-16,2-5-5 15,3 3-12-15,1-1-13 0,2 0-7 16,4-3-33 0,2-1-45-16,-1-2 16 0,-2-3-97 15</inkml:trace>
  <inkml:trace contextRef="#ctx0" brushRef="#br0" timeOffset="-193610">3017 3241 342 0,'0'0'118'0,"0"0"-75"0,0 0 6 0,0 0 34 0,0 0 7 0,0 0-34 0,0 0-25 16,-74-5-19-16,74 5-12 0,31 0-4 15,39 0 4 1,38 0 16-16,27-7-6 0,30-2 7 15,28-1-3-15,6 0-7 16,-6 1-2 0,-6 2-5-16,-18 0 1 0,-13 3-1 15,-15-4-9-15,-30 5 7 16,-29-1 0-16,-36 2-6 16,-25 2 1-16,-15 0 1 15,-6-6 3-15,0 2 3 16,-25-6 11-16,-23 3-4 15,-23 5-4-15,-21 2-3 16,-12 0 1-16,-13 0 1 16,-2 0-2-16,-3 4 0 15,2 6 1-15,1-1-1 16,5 1 3-16,8 0-3 0,11-3 0 16,18 0 0-16,18-4 0 15,25-3 1-15,26 0-1 16,8 0 0-16,0 2-2 15,48-2-18-15,42 0 19 16,35 0 1-16,31 0 5 16,6-5-4-16,-8-9-1 15,-11 2 0-15,-14 3-1 16,-22 1-9-16,-20 3 1 16,-26 3 1-16,-27-3 1 15,-20 5 3-15,-14 0 4 0,0 0-15 16,-14 0 15-1,-41 0 14-15,-32 0-5 16,-38 7-8-16,-37 17 3 0,-23 5-3 16,-14 0-1-1,3-4 4-15,18-2-3 0,40-3 1 16,53-3-2-16,43-7 0 16,39-4 0-1,6-1-7-15,70-5-8 0,58 0 15 16,44 0 8-16,34-9-8 15,5-9 0-15,-12 3-4 16,-11 2 0-16,-24 1-15 16,-13 0 14-16,-22 3 5 0,-31-1 1 15,-31 4-1 1,-31 1-7-16,-26 0 7 0,-13 0 1 16,0-2 0-16,0-2 18 15,-21-1-9 1,2 4-6-16,-2-2-1 0,0 3-3 15,5 3 0-15,6 0-4 16,2 2-9-16,8-3-15 16,0 3-13-16,-3 0-29 15,-3 0-39-15,-4 0-42 16,-5 0-16-16</inkml:trace>
  <inkml:trace contextRef="#ctx0" brushRef="#br0" timeOffset="-189839.53">12272 3127 187 0,'0'0'84'0,"0"0"-41"0,0 0 12 0,0 0 23 0,0 0-7 0,0 0-26 0,0-5-18 15,0 5-7-15,0 0-8 0,-6 19 2 0,-13 5 1 0,-2 5 8 0,3-1-1 0,-4-5-11 0,10-2-7 0,0-1 4 16,5-9 0-16,4-5-6 15,3-4 0-15,0-2 0 16,0 0 2-16,0 0-3 0,0 0 1 16,0 0 2-1,0-16-1-15,16-8 2 0,2-5-4 16,4 3-1-16,-7 5 1 16,-3 5 0-16,0 3 6 15,-6 3-6-15,7 4 3 16,-7 1-2-16,4 2 2 15,-2 3-2-15,5 0-2 16,11 0 1-16,10 0-2 16,6 10-1-16,8 9 1 15,2 3-11-15,1 1-38 16,2-2-81-16,-4-1-60 16,-9-9-136-16</inkml:trace>
  <inkml:trace contextRef="#ctx0" brushRef="#br0" timeOffset="-187538.25">14898 3065 197 0,'0'0'112'0,"0"0"-74"0,0 0 6 0,0 0 51 0,0 0-19 0,0 0-28 0,0-16-24 15,0 16-14-15,0 0-4 16,0 0-3-16,0 2 1 15,0 17 10-15,0 4 9 16,0 4 0-16,0 2 5 16,0 3-10-16,0 9 0 15,0 2 3-15,0 5-9 0,0-4 3 16,0-1-6-16,0-2-4 16,0-4 0-1,3 2 4-15,0-2-7 0,-1-3 3 16,-2-3 0-16,3-3-3 15,1-4-1-15,-1-3 0 16,-3-4 1-16,0-5-2 16,3-2 3-16,-3-6-3 15,0-1 0-15,0-1-1 16,0 1-4-16,0-3-5 16,0 0-4-16,0 0 0 0,0 0-4 15,0 0-11 1,0 0-19-16,0-11-40 15,0-3-58-15,-6 1-46 0,-9-5-87 16</inkml:trace>
  <inkml:trace contextRef="#ctx0" brushRef="#br0" timeOffset="-187071.85">14769 3597 298 0,'0'0'125'0,"0"0"-96"0,0 0-14 0,0 0 40 0,0 0 9 0,0 0-29 16,-3 24-13-16,18-6 6 15,4 0-4-15,-1 1 2 31,1 0-1-31,-1 0-9 0,1-1-3 0,2-1-4 16,0 0 4-16,-2-3 4 16,-1-2-9-16,-6-2-3 15,-2-3 4-15,-5-5 0 16,-2 1 0-16,0-3-2 16,-3 0 2-16,0 0 1 15,0 0 1-15,0 0 1 0,0 0 1 16,0 0 0-1,3-8-5-15,4-8-4 0,1-5-3 16,5-8-1-16,-1 0 0 16,3-6-2-16,4-8-9 15,-1 4-7-15,1 2-14 16,-4 6-1-16,-3 7-3 16,-5 8-34-16,-4 4-45 15,-1 2-75-15,-2 5-51 16</inkml:trace>
  <inkml:trace contextRef="#ctx0" brushRef="#br0" timeOffset="-185442.04">2484 3681 232 0,'0'0'111'0,"0"0"-67"0,0 0 4 0,0 0 41 0,0 0 2 0,0 0-14 0,0 0-24 0,-31 19-6 0,31-19-20 0,0 0-4 15,0 0-10-15,21-17 2 16,19-9-6-16,13-10 0 16,11-4 0-16,9-8-5 15,1 3 4-15,-1 3-6 16,-8 3 3-1,-16 14-4-15,-13 2 0 0,-11 10-1 16,-10 5 0-16,-9 4-1 16,1 2-5-16,-4 2-4 0,-3 0-1 15,0 0-9 1,0 0-5-16,0 0-14 16,0 0-38-16,0 0-44 0,0 0-51 15,0 0-41-15</inkml:trace>
  <inkml:trace contextRef="#ctx0" brushRef="#br0" timeOffset="-185168.1">3033 3257 390 0,'0'0'318'0,"0"0"-259"0,0 0-58 15,0 0 8 1,0 0 22-16,0 0-14 0,-74-16-17 15,89 37-14 1,18 17 9-16,11 5 5 0,-1-3-12 16,-6-2-10-16,-7-7-3 15,-6-2 2-15,-14-5 2 16,-10-3 3-16,0 3 8 16,0-3 10-16,-32 2 3 15,-4 2-3-15,-13-1-4 16,4-1-38-16,5 1-66 15,9-5-42-15,9-5-69 16</inkml:trace>
  <inkml:trace contextRef="#ctx0" brushRef="#br0" timeOffset="-178623.88">13382 2100 19 0,'0'0'1'0,"0"0"5"0,0 0 24 15,0 0-10-15,0 0-4 0,0 0-8 0,0 0 6 0,0 0 10 16,51-17 8-16,-51 15 2 16,0 0 0-16,0-1-6 15,0 1 1-15,0 0-1 16,0-3 0-16,0 0 0 15,0 2 29-15,0-1 13 16,-6 4 0-16,0-3-8 16,-1 3-5-16,2 0-10 15,-1 0-5-15,-1 0-9 16,7 0-11-16,0 0-5 16,0 0-7-16,0 0-6 0,0 0-4 15,18 0 1-15,26 0 5 16,17 0 1-16,6 0-5 15,-6 0-2-15,-5 0-2 16,-14-7 1-16,-10 0-1 16,-14 0 2-16,-9 0 7 15,-9 5-3-15,0-3-4 16,0 0 2-16,0 0 0 16,-6 2 3-16,-4 3 11 15,1 0-4-15,-3 0-12 0,-3 0 0 16,-3 15-1-1,-1 7 1-15,1 2-2 16,2 2 0-16,4 2 2 16,3-1 1-16,-1-4 0 15,2-2-1-15,5-6 0 0,-4-2 0 16,7-5 0-16,0-5 0 16,-3-1 2-16,3-2-2 15,-3 0 0-15,3 0 1 16,0 0 1-16,0 0 0 15,0 0 0-15,0 0-2 16,0 0 0-16,0 0 0 16,0-5-2-16,3-3-4 15,15 2-1-15,4-3 7 16,6 3 0-16,-1 4 1 16,-3 2 2-16,-3 0-3 0,-2 0-6 15,-9 14 0-15,-2 20 0 16,0 7 3-1,-8 6 2-15,0 2 1 0,0-1 3 16,-22 2-2-16,-6-3 1 16,1-7-1-16,-7-1 2 15,-3-8 2-15,-3-12-3 16,3-5 4-16,-8-9 5 16,2-5 3-16,0 0 2 15,3 0-2-15,9-16 2 16,13-8 6-16,2-7-8 15,13-7-14-15,3-9-1 16,3-4-3-16,50-4-16 16,23 0-38-16,28 1-27 15,23 2-30-15,3-1-171 0</inkml:trace>
  <inkml:trace contextRef="#ctx0" brushRef="#br0" timeOffset="-173323.1">17464 2430 144 0,'0'0'70'0,"0"0"-34"0,0 0-20 0,0 0 7 0,0 0 21 0,0 0-12 0,0 0-9 16,0 58-5-16,0-46 0 15,0-3-7-15,0 0 4 16,0 1 10-16,-2-3 3 16,-1 0-7-16,0-3-4 15,3 4 7-15,-6-3-3 16,6 0 1-16,-4-4 2 16,4-1 7-16,0 0 2 0,-3 0 0 15,3 0-6-15,0 0 1 16,0-11-19-16,0-6-6 15,0-3 2-15,0-7-5 16,16-4-4-16,5 2 4 16,3-1 0-16,2 6-2 15,-5 1 1-15,-7 8 2 16,-1 6-2-16,-3 4 0 16,-7 2-4-16,3 3 0 0,-1 0 5 15,5 0 3 1,6 0-3-16,1 12-5 15,6 7 5-15,-2 0 2 0,-3 0-2 16,4 0 0-16,-8-2-5 16,4-1-4-1,-2-4-12-15,-6 0-9 0,-4 2-11 16,-1-1-23-16,3-4-31 16,-8 3-19-16,0-5-71 15</inkml:trace>
  <inkml:trace contextRef="#ctx0" brushRef="#br0" timeOffset="-172761.27">17467 2409 185 0,'0'0'62'0,"0"0"-48"0,0 0 34 0,0 0 3 0,0 0-16 0,0 0 0 0,-42 114-13 0,42-97-5 0,0-3 15 0,0-6-7 16,0-6-6 0,0-1-6-16,0-1-1 0,0 0 7 15,0 0 3-15,0 0 1 16,0 0-1-16,0 0-6 16,0-8-9-16,0-7-2 15,0-2-2-15,0 1-2 16,0-3-1-16,3 2-9 15,19 1 1-15,-5-1 8 16,6 3-8-16,1 2 16 16,-2 5-8-16,5 0 11 15,-6 5-9-15,0 2-1 16,2 0-1-16,-9 0-3 0,2 0-9 16,-1 13 7-16,1 6 3 15,-2 2 2-15,2 3 2 16,-1-2-2-1,-6-1-10-15,1-2-31 0,-7 6-28 16,0-4-26-16,-3 0-8 16,0-2-53-16</inkml:trace>
  <inkml:trace contextRef="#ctx0" brushRef="#br0" timeOffset="-170541.37">17030 3202 203 0,'0'0'73'15,"0"0"-6"-15,0 0-21 0,0 0 33 0,0 0-1 0,0 0-15 0,0 0-17 0,18-52-21 16,-18 52-19-16,3 24-4 15,-3 17 7-15,3 10 13 16,-3 5 3-16,4-1-11 16,-4-8-8-16,3-7 1 15,-3-5-7-15,3-8 4 16,-3-5-4-16,3-6 5 0,-3-4-5 16,0 0-9-1,2-3-28-15,-2-4-26 0,0 3-43 16,3-8-36-16,10 0-43 15</inkml:trace>
  <inkml:trace contextRef="#ctx0" brushRef="#br0" timeOffset="-170125.57">17275 3274 288 0,'0'0'118'0,"0"0"-75"0,0 0-38 15,0 0 20-15,0 0 52 16,0 0-22-16,-21 83-34 16,17-52-11-16,4-5-1 15,0 1 4-15,0-9-2 16,0-2-9-16,21-1 2 16,5-6 3-16,6 2-5 15,0-7-2-15,5-4 4 16,-3 0 3-16,-2 0 0 15,3-19-3-15,-11-2 1 16,-6-5 3-16,-5-3-2 16,-10-4 10-16,-3-2-5 15,0-1 3-15,0 0-7 16,-16 5-7-16,-5 5 0 16,0 4 2-16,-4 6 1 0,4 2-3 15,3 6-11 1,-1 6-12-16,6 2-13 15,-2 0-46-15,3 0-52 0,5 17-18 16,7-3-76-16</inkml:trace>
  <inkml:trace contextRef="#ctx0" brushRef="#br0" timeOffset="-169803.75">17716 3173 387 0,'0'0'99'0,"0"0"-65"0,0 0 4 0,0 0 13 0,0 0-16 0,0 0-13 0,-6 109 5 0,6-65-12 0,0-1-5 16,0-6-3-16,16-10-3 15,1-3-3-15,6-7-2 16,1-8 1-16,6-6 0 15,1-3 9-15,3 0-8 16,-1-19 8-16,-5-15 0 16,-4-9 1-16,-8-9-8 15,-10-2 0-15,-6-1-2 16,0 10-2-16,-30 7-5 16,-26 14 6-16,-17 9-5 0,-17 13-19 15,-11 2-41-15,-5 8-47 16,5 23-67-1,14-1-132-15</inkml:trace>
  <inkml:trace contextRef="#ctx0" brushRef="#br0" timeOffset="-169288.29">16454 3245 423 0,'0'0'77'0,"0"0"-68"0,0 0 33 0,0 0 25 0,-159-50-27 15,112 50-20-15,4 13-6 0,11 15-13 0,9 2 0 0,12 7-2 16,11-2-5-16,0 6 5 0,0 1 1 15,24 1 2-15,3 3 0 16,7-6-2-16,-6-5 3 16,-4-1-2-16,-5-8 0 15,-13-5-1-15,-6-4-2 16,0-5-5-16,-25-2 7 16,-27-6-1-16,-9-2 1 15,-6-2 0-15,-1 0-36 16,7-19-16-16,8-13-49 15,17-16-31-15,18-14-85 16</inkml:trace>
  <inkml:trace contextRef="#ctx0" brushRef="#br0" timeOffset="-169088.87">16157 3062 495 0,'0'0'102'15,"0"0"-95"-15,0 0 5 16,21 204 91-16,-21-93-35 15,0 2-35-15,0-3-13 16,0-10-12-16,0-8-5 16,0-11 0-16,0-10-3 15,0-11-17-15,0-10-43 16,0-10-86-16,0-16-94 0,-15-14-151 16</inkml:trace>
  <inkml:trace contextRef="#ctx0" brushRef="#br0" timeOffset="-166173.67">6299 3909 11 0,'0'0'32'0,"0"0"-6"0,0 0 25 0,0 0 9 0,0 0-1 0,0 0 16 0,8 11-4 15,-8-11 14-15,0 2 6 16,0-2-4-16,0 0-11 15,0 0-13-15,0 0-22 16,-3 0-16-16,-12-6-6 16,-12-13-3-16,-5-5-4 15,-5-9-7-15,-8-7-2 0,-1-11-1 16,-3-6-2 0,-10-9 1-16,8 4-2 0,1 3 1 15,11 4 0 1,9 15 0-16,7 12 1 15,9 8 0-15,1 15-1 0,7 3-2 16,6 2 0-16,0 0-7 16,0 12-4-16,0 24 5 15,0 11 7-15,0 1-1 16,0-13 2-16,0-6 4 16,0-15-3-16,0-7-1 15,0-5 1-15,0-2 0 0,0 0 5 16,0 0-2-1,0-16 1-15,0-15-5 0,0-8-5 16,0-3 1 0,0 2-2-16,0 6-8 0,3 10 3 15,3 13 5-15,4 3-2 16,8 4-2-16,15 4-2 16,22 0 5-16,22 0-6 15,16 2-7-15,5 22-50 16,8 0-100-16,-5 0-96 15</inkml:trace>
  <inkml:trace contextRef="#ctx0" brushRef="#br0" timeOffset="-163723.55">22829 3089 235 0,'0'0'110'0,"0"0"-29"0,0 0-8 0,0 0 31 0,0 0-17 0,0 0-28 0,-58-38-19 16,58 38-20-16,-3 0-3 16,0 0-4-16,0 19 0 0,-4 12-5 15,-1 9 9 1,1 6-1-16,4 8-11 16,0 0 2-16,0 4 1 15,0-5-8-15,1-7 4 16,-1-5-1-16,3-6-2 15,0-6-1-15,0-5 0 0,0-8 0 16,0-6-4-16,0-3-15 16,-5-2-16-16,-3-3-16 15,-11-2-20-15,-12 0-45 16,-4 0-92-16,-2-14-48 16</inkml:trace>
  <inkml:trace contextRef="#ctx0" brushRef="#br0" timeOffset="-163391.35">22403 3512 109 0,'0'0'265'0,"0"0"-190"15,0 0-65-15,0 0 67 16,0 0 23-16,0 0-29 16,50 131-20-16,-20-98-20 15,4 2-3-15,0-1-6 16,3-3-5-16,0-3-4 15,-2-2-9-15,-4-6 2 16,-4-6-1-16,-5-7 0 16,-9-5-2-16,-8-2 4 15,-1 0-1-15,-1 0 11 0,6-9 6 16,6-20-12 0,4-11-7-16,5-8-3 0,7-7 0 15,-1-6-2-15,7 1-4 16,-3 1-16-16,0 9-12 15,-7 12-12 1,-2 9-19-16,-1 6-74 0,1 6-100 16,2 0-104-16</inkml:trace>
  <inkml:trace contextRef="#ctx0" brushRef="#br0" timeOffset="-115248.52">14 3562 219 0,'0'0'0'16,"0"0"-6"-16,0-131-6 0,0 90-4 0,0-1 15 0,0-3-15 0,0 4-17 0,0 1 14 0,0 7-2 16,0 2 2-16</inkml:trace>
  <inkml:trace contextRef="#ctx0" brushRef="#br0" timeOffset="-110813.05">6402 2758 18 0,'-180'114'0'0</inkml:trace>
  <inkml:trace contextRef="#ctx0" brushRef="#br0" timeOffset="-88873.75">10366 9384 421 0,'0'0'12'15,"0"0"-12"-15,0 0-1 0,0 0 1 16,0 0 0-16,0 0 0 16,0 0-11-16,-75 20-48 15,40-4-87-15</inkml:trace>
  <inkml:trace contextRef="#ctx0" brushRef="#br0" timeOffset="-87237.11">15621 11072 340 0,'0'0'31'0,"0"0"-23"0,0 0-6 0,-187-38 23 0,147 30 38 15,9 2 12-15,9 0-2 0,8 2-16 0,-12-3-21 0,-13-3-19 0,-20 1-6 0,-13-4-10 0,-8 7-1 0,-6-1 1 16,-5 3-1 0,-20 4-1-16,-11 0 0 15,-19 0-7-15,-15 0-4 0,-4 0-9 16,-9 0-11-16,-8 0 1 16,-14 0 5-16,-11 4 3 15,-2 3 7 1,-5-2 5-16,0 0 11 0,4-1 0 15,4-1 1-15,10-3 0 16,11 0 2-16,18 0-1 16,5 0 1-16,9 2 1 15,8 5 4-15,-4 5 1 16,-6 2-2-16,-1 8 0 16,5-3 3-16,13 2-1 15,17-2 6-15,15 0-3 16,16 0 2-16,11-5 0 0,16-3-2 15,18 0-2-15,6-4-2 16,10 1-4 0,5-2-3-16,3 4-1 15,8-3-1 1,2 0-1 0,2 2-3-16,4 3-4 15,0 2 1-15,0 4 5 0,18 0-2 16,29-1-2-16,12-1 7 0,17-1 3 0,12-6 3 15,5 0-2-15,8 2-4 16,-6 0-8-16,-4 3-25 16,-2 10-50-16,-3 7-38 15,-10 5-30-15,-5-1-138 16</inkml:trace>
  <inkml:trace contextRef="#ctx0" brushRef="#br0" timeOffset="-84492.69">18957 14385 128 0,'0'0'158'0,"0"0"-82"0,0 0-15 0,0 0 19 15,0 0-10-15,0 0-8 0,0 0-22 0,-46-50-25 0,46 47-15 0,27 1 12 0,16 0-2 0,18-3 17 0,13-2-5 0,8 0-12 16,8-3-3-16,11 6-4 15,10-3 0 1,11 3 0-16,10 0 19 0,-1 4-4 16,-2 0-16-16,-12 0-1 15,-4 0 3-15,-9 4-4 16,-3 4 0-16,-3-5 0 0,0-1 0 16,-3-2 0-1,-12 0 2-15,-4 0-2 16,-2 0 0-16,-10-2-1 15,1-5 1-15,-10-1 0 16,-7 1 0-16,-1-3 0 16,-2 6 0-16,-4 0 0 0,5-1 0 15,-4 2 0-15,11 3 0 16,2-6 0-16,6 6 0 16,10 0 0-1,5-1 0-15,8-2 1 16,1 1-1-16,-3-3 0 0,-1 3 1 0,-1 0-1 15,-4-4 0 1,4 2 0-16,-4 0 0 16,-5-4-1-16,-4 3 1 15,-5 1 2-15,-1-3-2 0,-8-1 0 16,-5 1 0 0,-4 0 0-16,-5-2 0 0,1-2 0 15,-3 5 0-15,0-1 0 16,-3-1 0-16,-1 2 0 15,4 1-1-15,0 0 1 16,-3 2 0-16,3 1-1 16,-6 0 1-16,6 0 0 15,2-1 0-15,1 1 0 16,5 0-1-16,-1 2 0 16,-1 0 1-16,3 0 0 0,10 0 0 15,-1 0 0 1,-1 0 0-16,1 0 0 15,-5 0 0-15,-8 0 0 0,-1 0 0 16,-8 0 1-16,1 0-1 16,-6-5 0-16,-4 2 0 15,-9 1 0-15,-2 0 0 16,-3 2 0-16,-2-3 1 16,2 2-1-16,-2-3 0 15,5 2 0 1,0 0 0-16,-1 2 0 0,-3-3 0 15,-2 3-1-15,-5 0 0 16,2 0 1-16,-7 0-1 16,3 0-1-16,0 0 1 0,-3 0-2 15,0 0 3 1,0 0-5-16,0 0 1 0,0 0 3 16,0 0 1-16,0 0-4 15,0 0 4-15,0 0-7 16,0 0-5-16,0 0-1 15,0 0-4-15,0 0 3 16,0 0 2-16,0 0-26 16,0 0-32-16,-10 5-11 15,-8 5-33-15,-4-1-63 16</inkml:trace>
  <inkml:trace contextRef="#ctx0" brushRef="#br0" timeOffset="-81445.77">8261 16036 482 0,'0'0'45'0,"0"0"78"0,0 0-92 0,0 0-8 0,0 0 17 0,0 0 3 15,44-26-22-15,84 24-11 0,60-1-1 0,40 3-7 0,34 0 0 0,9 0 1 16,5 0-3-16,-9 0 0 15,-21 0 1-15,-26 13-2 16,-36-1-6-16,-41 1-11 0,-45-5-6 16,-42-1-11-1,-46-3-15-15,-10-4 0 0,-66 0 48 16,-32 0 2-16,-32-6 18 16,-37-11 4-16,-19 3 2 15,-29-6-2 1,-18 9-7-16,-15 1-3 15,-7 8-6-15,17 2-5 0,23 0 3 16,50 0-1-16,49 0 3 16,57 2 1-16,41 1-7 15,21-2-8-15,76 5 8 16,51-4 4-16,44 1-1 16,38-3-2-16,20 0 3 15,14 0-4-15,-5 0 0 0,-16 0 0 16,-33 4-6-1,-42-2-15-15,-52 6-13 16,-42-1-11-16,-51-2-9 16,-7-5-5-16,-78 0 59 0,-45 0 2 15,-41 0 8-15,-33 0 1 16,-24 0 11-16,-20 0-1 16,10 0-9-1,19 0 1-15,45 0 5 16,58 0 11-16,45 0-4 0,41 0-6 15,25 0-17-15,12-7 4 16,62-1-6-16,37 1 5 16,38-9-4-16,33 1-1 0,10 6 0 15,7 2-1 1,-6-1-9-16,-18 5-9 16,-25 2-5-16,-33-2-4 15,-35 1-16-15,-33 2 1 16,-34-2 13-16,-15-1 29 0,0-7 1 15,-24-1 7 1,-16-1 0-16,0 3 2 16,3 4-1-16,10-2-4 15,9 7-4-15,8-3 0 16,10 3-1 0,0 0-23-16,3 0-97 15,22 0-19-15</inkml:trace>
  <inkml:trace contextRef="#ctx0" brushRef="#br0" timeOffset="-75825.81">14383 16032 264 0,'0'0'50'0,"0"0"2"0,0 0-22 0,0 0 10 0,0 0 17 0,0 0 4 0,0 0-32 16,-10-33-24-16,32 28-3 15,6 3-2-15,5-2 0 0,1 4 2 16,3 0-1-16,-3 0 0 16,-1 0-1-16,-2 0 1 15,-4 0-1-15,-1 0 1 16,-5 0-1-16,0 0 1 16,-2 0-1-16,2 0 2 15,-3 0-2-15,1 0 0 16,2 0 0-16,1 0-2 15,2 0 2 1,7 0 0-16,2 0 0 16,4 0 0-16,5 0 4 0,2 0-4 15,2 6 0-15,-1-4 0 16,5 1 1-16,-2-3 0 16,-1 4 0-16,-1-4-1 0,-1 0 0 15,-2 0 2 1,1 0-2-16,1 0 0 15,-5 0 0-15,0 0 0 0,-3 0 0 16,0 0 1-16,0 0 0 16,3 0 0-16,2 0 3 15,4 2 10-15,3 1-13 16,3-1 0-16,-3-2 1 16,3 5 8-16,-3-2-7 15,0-3-1-15,0 2 0 16,0 3 5-16,0-5-3 15,-3 0-1-15,-4 0-1 16,3 0-2-16,-6 0 3 0,1 0-1 16,3 0-1-16,-3 0 3 15,2 0-4-15,1 0 1 16,-3 0 1 0,-1-5-2-16,4 0 0 0,-3 3 0 15,4-1 1-15,-1 1-1 16,2-1 0-16,0 3 1 15,2-2 0 1,-4 2-1-16,2 0 0 0,-5-4 1 16,0 4-1-16,0-3 1 15,-6 1-2-15,6 2 2 16,0-2-2-16,-3 2 2 16,2 0-1-16,4 0 0 15,-3 0-1-15,0 0 1 0,-1 0 1 16,1 0-1-16,0 0 0 15,-3 0 0-15,-3 0 0 16,-4 0 0-16,4 0 0 16,-3 0 0-16,-1 0 0 15,-2 0 2-15,-1 0-2 16,2 0 0-16,-2 0 0 16,3 0 0-16,-2 0 0 15,2 0 0-15,1 0 0 16,3 0 0-16,-4-4-2 15,4 4 2-15,3-1 0 16,0 1 0-16,3-3 2 16,-3 3-1-16,3 0-2 0,-8 0-1 15,3 0 2 1,-1 0 0-16,-2 0 0 0,0 0-1 16,2 0 1-16,-4 0 0 15,1-2 0-15,-4 2 0 16,1 0 0-16,-1 0 0 15,0 0 1-15,2 0-1 16,-2-5 0-16,1 5 0 16,-1-5 0-16,-3 0-1 15,2 3 1-15,1 0 0 0,-3 0 0 16,7 0 0-16,-1-1 0 16,-1-8 3-16,0 7-3 15,3-3 1 1,-8 0-1-16,0 0 0 0,-3 0 0 15,2 2 0 1,-2-2 0-16,1 3 0 0,-4-1-1 16,1 0 3-16,-2-5-2 15,1 5 0-15,1-1 0 16,2-4-1-16,2 3 1 16,-6 0 0-16,1 4 0 15,-2-7 0-15,-3 6 0 16,-2 0 0-16,2-4-1 15,-3 1 1-15,1 0-2 16,-1 0-2-16,1-3 4 0,2 5-1 16,-4-2-1-16,3 3 1 15,-3-3-1-15,4 2 0 16,0-3 1-16,-2 6-1 16,2-8 1-16,-5 4 2 15,2 1-2-15,-4-5 1 16,4 3 0-16,-4-2-1 15,-1-1 0-15,5 0 1 16,-1 1 1-16,-4 0 0 16,5-1-1-16,-4 0 0 15,1 1 0-15,-1 1 0 16,-1-1 0-16,5 2 0 16,-4-3 1-16,0 2-1 0,1 0 2 15,-4 1-2-15,2-1 0 16,-2 2-2-1,0-4 2-15,1 5 0 0,-4-1-1 16,3-4 1-16,-3 3-1 16,0-3 1-16,0 0-1 15,0 2 1-15,0-3 2 16,0 2-1-16,0 0-1 16,0-1 3-16,-7 1-3 15,1 0-1-15,1-1-1 16,-5 5 2-16,1-5 0 15,-4 1-1-15,2 0 1 0,-2-1 0 16,-2 3 0-16,-4 0 0 16,-2 0-1-1,0 2 0-15,-4 0 2 16,1 0-1-16,-1 3 0 0,1-3 0 16,-1 3 0-16,1 0 0 15,-4-2 0-15,4 3-1 16,-3-2 2-1,-2 1 0-15,-1 2-1 0,2-7 0 16,1 4 0-16,3 2 0 16,-2-3 1-16,5 0-1 15,0 2 0-15,2 2 3 0,-2-7-3 16,2 3 0 0,-5-2 0-16,3 1 0 0,0-2 0 15,-5 2 0-15,2-2 0 16,0 3 1-16,-1-4-1 15,0 3 0-15,1-1 0 16,0 1 0-16,-1 0 0 16,4-2-1-16,-5 2 1 15,2 2 1-15,-3-1-1 16,-1 2 0-16,1 2-1 16,-4 0 1-16,6-5 0 15,-2 5 0-15,-4 0 1 16,4 0-1-16,-1 0-1 0,-2 0 1 15,-1 0 0 1,-2-2 0-16,-1 2 0 16,0-3 0-16,0 3 0 15,4-1 0-15,1 1 0 0,2-5 0 16,0 5 0 0,2-1 0-16,1 1 0 0,-1-3 0 15,4 3 0-15,-7-2 0 16,4-1 0-16,-3 3-1 15,-2 0 1-15,2-2-2 16,0 2 2-16,-1 0 0 16,1-2 2-16,-5 2-2 15,0 0 2-15,-2 0-2 0,-6 0-2 16,-3 0 2 0,3 0 0-16,-4 0 0 15,-4 0 0-15,-2 0 1 16,-1 0-1-16,-1 0 0 0,3 0 0 15,0 0 0-15,0 0 0 16,-3 0 0-16,3 0 1 16,0 0-1-16,0-4 0 15,2-1 0-15,-4 0 0 16,1 3 1 0,2-3-2-16,-7-1 2 0,2 2-1 15,1-1 0-15,-5 1-1 16,-2-4 1-16,1 4-1 15,0-3 0-15,0-1 1 0,8 2 0 16,2-3 0 0,1 5 0-16,1-3 0 15,4 2 0-15,-5-1 0 16,1 1 0-16,-5 0 0 0,-2 3 0 16,-2 2 0-16,0-3-2 15,-1 2 2-15,5 1 0 16,-2-4-1-16,5 4 1 15,4 0 0-15,1-2 0 16,1 2-1-16,2-3 2 16,3 1-1-16,0 0 0 15,2 0 0-15,-7 0 0 16,7-1 0-16,-5-3 0 16,-4 5-1-16,1-2 2 0,1 1-1 15,-1 2 0-15,0-2 0 16,4-1 0-16,-1 3 0 15,0 0 0 1,0-5 0-16,0 5 0 0,1 0 0 16,2 0 0-16,0 0 0 15,6 0 0-15,1 0 0 16,-4 0 0-16,7 0 0 16,-5 0 0-16,1 0 1 15,7 0-1-15,-6 0 0 16,4 5-1-16,2 0 1 15,3 0 0 1,-3-4 0-16,5 5 0 0,-2-1 0 16,3-3 1-16,2 2-1 0,0-1 0 15,5-1 0 1,-5 3-1-16,-2 0 1 16,-1-3-1-16,4 1 1 0,-1-1 0 15,5-2 1 1,-2 3-1-16,2 2 0 0,-2-4-1 15,-3 2 1 1,5 1 0-16,1-1 1 0,1 2-1 16,-1-4-1-16,2 5 1 15,-5-1 0-15,0-1-1 16,2 4 1-16,1 0-1 16,-1 3 1-16,-2-7 0 15,4 5-1-15,-4-1 1 16,5-1 0-16,-2 3 0 0,1-4 0 15,2 3 0-15,-1 2-2 16,-5-2 2-16,2 1 2 16,1-1-2-16,1 1 0 15,-1-1-2-15,2 1 2 16,1-1-1-16,-2 3 1 16,3 0-1-16,4 0 0 15,-6 0 1-15,8-3-1 16,-2 1 1-16,2-1 0 15,0 1-1-15,0-1 1 16,-3 3 0-16,0-5 0 16,0 3 0-16,3-3 0 0,-4 1 1 15,4 3-1-15,0-5 0 16,-3 5 0-16,3 0 0 16,0-1-1-16,0 0 1 15,0 1-2-15,0-1 2 16,0 1 0-16,0 1 2 15,0 2-2-15,0-3 0 16,0-1 0-16,0 1 0 16,0-1 0-16,0-1-2 15,0 3 2-15,0-3 2 0,0 3-1 16,0-1-1 0,0-3 0-16,0 1-1 0,0 1 1 15,3 1-2-15,1 4 2 16,-1-5 0-1,3 2 0-15,-4-3 2 0,1 0-2 16,2 2 0 0,-3-4 0-16,1-1 0 0,0 1 0 15,0 1 0-15,0-1 0 16,4 2 0-16,-1-4-2 16,-1 2 2-16,5-2 2 15,-4 2 1-15,2 0 1 16,2-2-2-16,3 2 0 0,-2 3 2 15,5-4 0 1,0 7 2-16,2-5 0 16,4 8 0-16,-4-6 2 0,3 1-2 15,4 1-4-15,-1-3 4 16,7-1-4-16,-1 0 7 16,1-2-4-16,6 1-3 15,0-3 3-15,3-1-4 16,0-3 3-16,-1 0 0 15,1 0-3-15,-3 0-1 16,-4 0 0-16,4 0 0 16,0 0 1-16,-6 0-1 15,-4 0-4-15,-6 0-13 16,-2 0-10-16,-4 0-24 0,-3 0-22 16,0 0-55-16,1 0-18 15</inkml:trace>
  <inkml:trace contextRef="#ctx0" brushRef="#br0" timeOffset="-73125.73">23831 16027 212 0,'0'0'76'0,"0"0"-33"0,0 0-38 0,0 0 4 0,0 0 29 0,0 0 25 0,0 0-3 0,74 35-20 0,-31-22-13 0,5-6 9 0,5-2-13 16,2 2-5-16,6-7-5 0,3 0-5 16,7 0-5-16,6 0 0 15,-5-11 1-15,8-5 1 16,-6 0-4 0,-6-3 0-16,-4 0 0 15,-6 0-1-15,-12 2 3 0,-4 1-2 16,-5 0 0-16,0 8 0 15,0 1-1 1,0 0 1-16,3 4 2 0,0 3-3 16,2 0 0-16,4 0 0 15,1 17 0-15,1 7 0 16,-2 2-2-16,3 5 2 16,-3-3 0-16,-4 1 0 15,-7-3 0-15,-7-5-1 0,-7-2 1 16,-12-9-1-16,-6-4 0 15,-3-3-1-15,0 4-1 16,0-7 3-16,-12 3 1 16,-9-3 8-1,-7 0-7-15,6 0-1 16,1 0 1-16,5 0 0 0,8 0-1 16,1 0 0-16,7-3 1 15,0-4-2-15,0-4 0 16,12-4-8-16,31-4 7 15,13 2 0-15,15-4 1 16,8 2-1-16,4 4-3 16,5 2 2-16,4-4-3 15,-7 3 5-15,2 2 0 16,1 2-2-16,2-2 2 16,2 3 0-16,2 9 0 0,-2-8 2 15,1 5 4-15,-11 2 21 16,-8-2-15-1,-13-1-11-15,-6 1 2 0,-6-7-2 16,-4-1 2-16,-1 1-2 16,-8-4-1-16,-5 1 5 15,-4-2-2-15,-8-7 4 16,-4-7 1-16,-2 0 4 16,-7-6 3-16,-3 2-5 15,-3-3-2-15,0 6 6 16,0 5-9-16,-16 5-5 15,2 8-1-15,-5 7-2 16,1 5-4-16,5 0-47 0,2 14-78 16,11 9-103-16</inkml:trace>
  <inkml:trace contextRef="#ctx0" brushRef="#br0" timeOffset="-71245.96">4828 16490 456 0,'0'0'56'0,"0"0"1"0,0 0-53 15,0 0-3-15,0 0 13 0,0 0 1 0,39 12 2 0,59-2-8 0,25 0-3 16,24-6-3 0,6-2 1-16,-3 2-4 15,-15 2 0-15,-21-1-1 0,-26 1-16 16,-30 4-18-16,-24-5-3 16,-34-3 2-16,0 2 7 15,-45 1 29-15,-32-4 7 16,-21 9 3-16,-26-4 11 15,-13 9 4-15,-15-1 3 16,-8 1-9 0,13 3-5-16,22-8 11 15,32 2-2 1,38-3-9-16,31-7-8 0,24 3-6 0,12-2-11 16,74-3 11-16,49 0 6 15,51 0 0-15,34-3-6 16,23-8-5-16,11-6-13 15,-9 7 7-15,-21-1-10 16,-32 6-26-16,-44 5-12 16,-41 0-9-16,-39 0-23 0,-44 5-67 15</inkml:trace>
  <inkml:trace contextRef="#ctx0" brushRef="#br0" timeOffset="-70597.23">29836 15493 26 0,'0'0'12'0,"0"0"-12"0,0 0 3 0,0 0 0 0,0 0 2 0,0 0-5 16,0-8-4-16,0 8-40 0</inkml:trace>
  <inkml:trace contextRef="#ctx0" brushRef="#br0" timeOffset="-69494.01">28475 15901 332 0,'0'0'71'0,"0"0"13"0,0 0-39 0,0 0-8 0,0 0 7 0,0 0-11 0,64 0-17 0,42 2 2 0,24 3-5 16,21-5-2-16,2 0-6 15,-12 0-2-15,-19 0-3 16,-29 5-1-16,-32-2-2 15,-27-1-13-15,-25 0-14 16,-9-2 5-16,-56 3 9 16,-42 1 15-16,-37-1 2 15,-27-3 2 1,-16 4 2-16,-8-4 12 0,-7 0 10 16,0 0 2-16,12 5-8 15,31 0 0-15,51-1-4 16,47 4-7-1,46-5-10-15,25 5-3 0,82 2 3 0,55 5 4 16,46-2-4 0,25 0-11-16,18-6-28 0,0-5-4 15,-19 1 21-15,-41 1 14 16,-60 1-2-16,-61-1-22 16,-48-1 2 15,-22-3 30-31,-71 0 0 0,-29 0 26 0,-18-5 0 0,20-2-11 15,33 7-10-15,41 0-5 16,30 0-6-16,62 2-57 16,48 18-71-16,34-11-114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03T13:41:26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7781 8875 134 0,'0'0'60'0,"0"0"-26"0,0 0 0 16,0 0 9-16,0 0 3 0,0 0-7 0,0 0-5 0,-6 0 1 0,6 0-15 0,0 0 0 0,0 0-3 0,0 0-5 0,0 0 1 0,0 0-2 0,0 0-3 0,0 0 5 15,16 0 4-15,11 0-1 0,0 0-1 16,4 0 0 0,-1 0-6-16,-2 0-1 15,-1 0-4-15,-3 0 1 16,-1 0-4-16,-2 0 0 0,4 0 0 16,-1 0 1-1,0 0 4 1,2 0-5-16,-2 0 4 0,3 0-3 0,1 0 1 15,5 0-1 1,-2 0-1-16,0 0 0 0,-1 0 0 16,4 0 0-16,-1 0-1 15,1 0 0-15,3 0 0 16,-3 0 0-16,6 0 0 16,0 0 0-16,-3 0 2 15,0 0-4-15,-2 0 2 0,-1 0 0 16,3 0 0-1,0 0 2-15,-7 0-2 16,7 0 0-16,-6 0 0 0,-1 0-2 16,1 0 4-1,1 0-2-15,0 0 0 0,2 0-2 16,0 0 2-16,-4 0 3 16,4 0-3-16,3 0 0 15,3-1 0-15,-3-2 0 16,0 1 0-16,-4 0 0 15,4-1 0-15,0-2 0 16,0 1 0-16,0 4 0 16,2 0 0-16,-2-3 0 15,3 3 0-15,3-2-1 0,-3 0 1 16,-1-2 0-16,-2 3-2 16,0 1 2-16,-4 0 0 15,1-3-1-15,3 3 1 16,-3 0 0-16,6-2-1 15,-3 2 1 1,3-3-2-16,-5-2 1 0,2 3 0 16,0-5-2-16,-3 5 2 0,0-3 0 15,-4 5-1 1,-1 0 2 0,-2 0 0-1,0 0-3-15,-2 0 3 0,-1 0 0 0,0 0-3 16,1 0 3-16,3 0-1 0,-1 0 1 15,1 3 0-15,2-1 0 16,-1 0-3 0,-2 0-2-16,0 3 3 15,-2 0-1-15,-1 0 2 0,-2-3-2 16,-1 2 0-16,-2-4 2 16,-4 4 0-16,4-2 1 15,-1-2-2-15,1 7 1 16,-5-5-3-16,7 3 0 15,-2 0-2-15,2-5-15 16,0 2-14-16,-5 1-32 16,0-3-40-16,-7 0-25 0</inkml:trace>
  <inkml:trace contextRef="#ctx0" brushRef="#br0" timeOffset="1344.14">3306 9796 250 0,'0'0'118'0,"0"0"-47"0,0 0-7 0,0 0 14 0,0 0 3 0,0 0-26 0,0 0-18 0,-53 0-16 0,53 0-10 0,0 0-6 15,0 0-5-15,0 0-8 0,34 5 8 16,36 1 2-16,33-1 5 16,42 0-2-16,15 0 3 15,4-5-5 1,6 2-3-16,-8 1 2 0,0-3-1 15,-6 0 0 1,-5 0-1-16,-19 0 0 0,-26 0-4 16,-23 0-11-16,-28 0-1 15,-28 0-22-15,-11 0-5 16,-16 0 0-16,0 0 20 16,0 0 16-16,0 0-15 15,0 0-40-15,0 0-38 0,0 0-12 16,0 1-39-16</inkml:trace>
  <inkml:trace contextRef="#ctx0" brushRef="#br0" timeOffset="1883.91">6785 9867 337 0,'0'0'64'0,"0"0"-22"0,0 0-19 0,0 0 6 0,0 0 10 0,0 0-14 0,28 0-14 0,54 4 8 0,53 8-1 0,43-1 14 0,34-4-6 0,29-1-7 16,11 2-9-16,8-4-2 16,7 4-2-16,-4-8-5 31,0 0 0-31,-11 0 0 0,-17 0-1 15,-20-4 0-15,-34-7 1 16,-34 0-1-16,-37 1 0 16,-36 0 3-1,-26 0-3-15,-22 4 2 0,-18-2 0 0,-2 5 5 16,-6-3 14-16,0 3 1 16,0 3-7-16,0-2-10 15,0 2-5-15,0-2-3 16,0 2 0-16,0 0-11 0,0 0-38 15,0 0-49 1,0 0-63-16,-12 0-18 16</inkml:trace>
  <inkml:trace contextRef="#ctx0" brushRef="#br0" timeOffset="3666.3">6681 10738 333 0,'0'0'44'0,"0"0"70"0,0 0-70 0,0 0 2 0,0 0 2 0,0 0-31 0,104-4 4 0,52 4-2 16,53 3-6-16,35 4-3 15,13-5-7-15,2 3 1 16,-12-2-3-16,-14-3-1 16,-18 0 1-16,-25 0-1 15,-30 0-9-15,-38-16-27 0,-37 5-14 16,-27-3-4-1,-24-1 21-15,-25-1 19 0,-9-3 11 16,-14-1-14-16,-33-1 17 16,-14 7 4-1,-3 2-4-15,-13 12 0 0,-8 0-21 16,-13 5-75-16,-16 15-69 16</inkml:trace>
  <inkml:trace contextRef="#ctx0" brushRef="#br0" timeOffset="3986.09">7163 10906 368 0,'0'0'26'16,"0"0"6"-16,238 2-30 15,-63 3-1-15,27-5-1 16,15 0 4-16,6 0-3 15,-1 0 0-15,-11 0 3 16,-15-7-4-16,-24-3-2 16,-26-2 0-16,-22 3-9 15,-33-4-16-15,-36 6 6 16,-31-2 13-16,-24 2 8 0,-3-3-29 16,-42 1 29-1,-13 4 7-15,-6 5-1 0,-5 0-6 16,11 0 0-16,3 18-7 15,6 8-53-15,12 2-43 16,3-5-79-16</inkml:trace>
  <inkml:trace contextRef="#ctx0" brushRef="#br0" timeOffset="4911.91">4070 11737 286 0,'0'0'54'0,"0"0"-13"0,0 0-32 0,0 0-4 0,0 0 0 0,0 0-3 0,185-9 10 0,-32 9-2 15,21 2-7-15,8 3-2 0,-5 0-1 16,-18-1-1-16,-18 0-23 16,-27-3-20-1,-32 1-42-15,-33 3-13 0,-37-2-6 16</inkml:trace>
  <inkml:trace contextRef="#ctx0" brushRef="#br0" timeOffset="5066.18">5204 11785 0 0,'0'0'59'0,"-315"19"21"16,143-10-7-16,-3 1 7 15,13 2-19-15,24-1-14 16,40 3-6-16,40-1-12 16,42 0-29-16,16-2-8 0,58 3-1 15,66-1 9 1,62 2 9-16,50-5-9 0,40-5-36 16,15-5-25-1,-2 0-40-15,-11 0-40 16</inkml:trace>
  <inkml:trace contextRef="#ctx0" brushRef="#br0" timeOffset="8653.08">8078 8990 271 0,'0'0'56'0,"0"0"-51"0,0 0 1 0,183-5-4 0,-22 5 2 0,41 5 17 0,36 4-18 0,29 4 3 16,12-4 4-16,0 0-3 16,-17 1-4-16,-28 4-3 0,-38-5-31 15,-43-4-90 1,-55-2-121-16</inkml:trace>
  <inkml:trace contextRef="#ctx0" brushRef="#br0" timeOffset="8848.2">10238 9047 178 0,'-202'-26'63'0,"-20"-1"62"15,-6 6-62-15,10 5 1 16,38 6-25-16,50 2 5 16,64 8 1-16,53 0-45 15,31 0-12-15,96 18 12 16,59 3 7-16,55 0-7 16,32-1-8-16,13 0-38 0,0-5-17 15,-22-6 18 1,-31 1 1-16,-55-2 4 0,-60-6-70 15,-59 0-69-15</inkml:trace>
  <inkml:trace contextRef="#ctx0" brushRef="#br0" timeOffset="10265.61">3306 9943 311 0,'0'0'55'0,"0"0"-37"0,0 0-18 0,0 0-8 0,0 0 8 0,238-16 16 0,-81 6 6 0,20-2-17 0,4 3-1 0,-14-4-1 16,-10 4-2-16,-25 2-1 15,-25 0-24-15,-34 4-28 0,-33 3-26 16,-27-2 12-16,-13 1 41 16,-43 1 15-16,-33-4 10 15,-25 4 15-15,-13 0 15 16,-2 0 14 15,2 0 14-15,0 0-3-16,16 4-20 0,23 2 2 0,25-1-23 15,37 0-14-15,13 1-13 0,44-1-7 0,47 2 20 16,39-1-4-16,32-4 2 16,28-2-64-16,12 0-79 15,0 0 44-15</inkml:trace>
  <inkml:trace contextRef="#ctx0" brushRef="#br0" timeOffset="11048.11">6296 10484 222 0,'0'0'27'0,"0"0"36"0,0 0-50 0,0 0-7 0,0 0 18 0,0 0 11 0,-23 0-18 0,30 6-15 0,30 14 5 16,21 2 12-16,25 7-8 15,45 2-2-15,38-2-5 16,36-1 5-16,28-4-1 16,9-1-4-1,-3-3-4-15,-16-2-8 16,-21 2-62-16,-24-10-51 16,-32-6-160-16</inkml:trace>
  <inkml:trace contextRef="#ctx0" brushRef="#br0" timeOffset="11236.04">7290 10804 496 0,'0'0'0'0,"0"0"-23"16,258 2-43-16,-65 12 27 15,30-2-5-15,23-3 33 16,14 3 10-16,-6 0 0 0,-12 3-22 15,-33-6-177 1</inkml:trace>
  <inkml:trace contextRef="#ctx0" brushRef="#br0" timeOffset="11880.78">4099 11775 352 0,'0'0'35'0,"0"0"65"16,0 0-65-16,0 0 20 0,0 0-17 0,0 0-23 0,42-40-1 0,78 27-7 0,33 0 1 0,22 6-8 0,0 2-4 15,-13 5-62-15,-22 0-55 16,-26 0-54-16,-34 0-67 16</inkml:trace>
  <inkml:trace contextRef="#ctx0" brushRef="#br0" timeOffset="12037.02">4862 11704 274 0,'0'0'109'0,"-240"-17"30"0,149 15-76 16,30 2-20-16,32 0-28 15,29 0-15-15,0 0-9 0,71 0-4 16,43 12 13-16,45-3 0 16,40-4-28-16,21-5-60 15,8 0-47-15,-15 0-36 16</inkml:trace>
  <inkml:trace contextRef="#ctx0" brushRef="#br0" timeOffset="16086.5">5348 14071 358 0,'0'0'31'0,"0"0"32"0,0 0-37 0,0 0-5 0,0 0 6 0,0 0 1 0,185-49 1 0,-45 36 11 0,51 6-13 0,40 5-3 0,39 2-11 0,27 0-4 0,3 0-3 15,-6 17-5-15,-14 8-1 0,-32 10 0 0,-34-3-6 0,-30 1-6 0,-37-7-20 0,-33-1-1 0,-34-9-18 0,-32-9 6 0,-27-7 33 0,-21 0 12 16,0 0 6 0,0-14 28-16,-18 0-5 0,-4 2 6 15,4 2-8-15,7 6-12 16,8 1-1-16,3 1-13 16,0 2-1-16,0 0-6 15,3 0-25-15,29 2-2 0,5 15-46 16,0-4-61-1,-6-7-158-15</inkml:trace>
  <inkml:trace contextRef="#ctx0" brushRef="#br0" timeOffset="16974.12">4049 15243 201 0,'0'0'85'0,"0"0"-37"0,0 0-42 0,209-12 1 0,-50-5 21 0,34-3 25 0,25-1-21 16,12 5-12-16,6 4-14 15,-10 8-4-15,-9 4-2 16,-18 0-6-16,-21 0-48 15,-28 7-35-15,-46 2-75 16</inkml:trace>
  <inkml:trace contextRef="#ctx0" brushRef="#br0" timeOffset="17191.16">4941 15294 91 0,'-211'11'69'0,"20"10"-4"0,29 0-32 15,37-2-23-15,45-2-5 16,49-7 2-16,31-8 8 16,67-2-8-16,81 0 6 15,64 0 17-15,56-12-25 16,48-9-3-16,25-3 4 16,17 1-6-16,-16 6-5 15,-26 0-62-15,-46-2-153 16</inkml:trace>
  <inkml:trace contextRef="#ctx0" brushRef="#br0" timeOffset="20242.97">2294 7813 357 0,'0'0'5'0,"0"0"-5"0,0 0 15 0,-199-87-5 0,135 87-6 0,-7 0 2 0,-3 4 6 0,4 22 7 0,6 13-8 0,2 8-8 15,13 15 2-15,4 12-4 16,11 18 4-16,7 15 2 16,11 17-5-16,13 19 1 15,3 18 0-15,0 13 5 16,0 8 2-16,0 8-2 16,0-4-4-1,0 2-3-15,-22-7 2 0,-11-8 2 16,-1-12 0-1,0-18-3-15,-6-11 3 0,-3-7-2 16,4-17 7-16,-4-7 0 0,-7-18 1 16,5-19-3-1,2-19-2-15,6-16-1 0,19-12-2 16,2-13 5-16,7-4 1 16,-6 0 19-16,-1-9-2 15,2-22-22-15,-9-19-4 16,15-17-34-16,5-4-5 15,3 2 16-15,0 9-5 16,27 13 27-16,10 9-12 16,5 7 7-16,14 8 6 15,-1 6 6-15,-2 7-6 16,-10 6 1-16,-19 4-1 16,-3 0-2-16,-3 2-6 0,-2 25-2 15,5 8-1 1,-2 17 11-16,2 12 0 0,-2 13 0 15,-1 5 7-15,-6 4-3 16,-3 0 5 0,3-1 1-16,-5-1 2 15,-1-2-2-15,-1 2-6 0,-5 4 0 16,0 0 7-16,0 0-2 16,0 0 2-16,-14-6 1 15,-2 2-7-15,-5-4 7 16,6-1-5-16,2 0 4 15,-6-4-4-15,5 3-3 0,-4-3 4 16,5-2-5-16,4 1-3 16,-1-2 2-16,5 15-1 15,-5 8 0-15,-2 5 1 16,2 1-2-16,-4-14 2 16,1-9-1-16,3-4 1 15,2 0-2-15,8-5 2 16,0-1-2-16,0-4 2 15,0 0-1-15,0-1 0 16,6 3 2-16,12 5-3 16,-5 0 1-16,-5 3-1 0,-8-4 1 15,0 1 0 1,0 8 0-16,0 1-1 0,0 1 4 16,0-9-4-1,0-7 0-15,19-7 0 16,-4-3 1-16,7-6-1 15,2-3-1-15,4-4-3 0,5 3 4 16,1-2 0-16,6 5 5 16,-3 1-5-16,3-1 3 15,5 7-2-15,-5-2 1 16,4-4-1-16,-4-9 1 16,-3-9-2-16,5-9-3 15,7-5 1-15,3-9-3 0,7-5 5 16,5-3-8-16,9 0-20 15,7-5-31 1,-3-22-62-16,-8-12-120 16</inkml:trace>
  <inkml:trace contextRef="#ctx0" brushRef="#br0" timeOffset="31652.13">15100 15821 97 0,'0'0'47'0,"0"0"-28"0,0 0 0 0,0 0 23 0,0 0 2 0,0 0-11 0,0 0-8 0,0 0-4 0,0 0 2 0,3 0 1 0,-3 0 2 0,0 0 0 0,0 0-3 0,7 0-4 0,1 0-6 0,5 0-8 16,1-11 3-16,5 2 4 15,-1 0-3-15,8-6 0 16,-2-1-5-16,3 1 2 15,4 2 3-15,-1-5 3 16,1 5 7-16,-1-2-6 16,4 3-4-1,0-7 3-15,3 2 2 0,-4 1-3 16,4-1-4 0,-3-1-2-16,0-5 0 0,-1 7 0 15,4-2 1-15,-3 0 0 16,0 0 1-16,6 1-4 0,0 0-1 15,2 1 1 1,1 2-2-16,-6-1 0 16,-3 4 1-16,3-4-1 0,-2 1-1 15,-3 0 2-15,-1-1-1 16,-4 0 1-16,3 2-2 16,-2-1 3-16,2-3-3 15,-2 5 0-15,-3 0 0 0,-1 5-1 16,1-5 1-1,-1 0 1-15,1 0-1 0,2 1 1 16,1-6-1 0,2 3 0-16,4 0 0 0,0-3 0 15,3-1 1-15,3 0-1 16,-3-1 0 0,3 3 0-16,-8 0 0 0,5-1 0 15,-3-3 0-15,-2 6 0 16,0-3 1-16,0 1-1 15,-3-1 0-15,3 3 0 16,-3 0 0-16,0-1 0 16,1 1 0-16,-2 0 1 15,2 0 1-15,1-1-2 16,3-1 0-16,-1 0-2 16,-2 1 4-16,3-2-2 0,-7 3 0 15,0-3 0 1,2 2 0-16,-5-1 0 0,3 0 1 15,1-1-1 1,-3 1 0-16,3-2-1 0,-4 2 1 16,3-1 1-16,2-1-1 15,-2-2 0-15,0-1 0 16,1-3 0-16,5 2 0 16,-2-1 0-16,3 0 0 15,-1 1 0-15,-8 3 0 16,2-1-1-16,2 4 1 0,-2 2 0 15,0 0 0 1,-2-1 0-16,0 2-2 16,-1-5 4-16,0 4-2 15,4-3 0-15,-1 4-2 16,-5-4 2-16,2 3 0 16,1-2 0-16,-1 3 0 0,6-3 0 15,2 1 0-15,-1-2 0 16,2 3-1-16,4 3 1 15,-1-4-1-15,1 3 1 16,3-2 0-16,-6 0 0 16,-1-1 0-16,-2 1 0 15,3-2-1-15,-4 1 1 16,4-1-1-16,-4-1 0 16,1-3 1-16,-4 4 0 0,5 0 0 15,-5 0 0-15,1-1 0 16,-1-3 0-16,4-4 0 15,-4 3 0 1,7 0 0-16,-4-1 0 0,4 1 1 16,-2 2-1-16,-5 0 0 15,4 0 0-15,-1 0-1 16,1 0 1-16,-1 0 0 16,1-1 0-16,-4 4 0 15,-1 0 0-15,1 0 1 16,-3-1-2-16,0 0 1 15,2 0 0-15,-2-2 0 0,-3 5 0 16,3-3 0 0,-2-3 0-16,3 5-2 0,-1-4-3 15,1 0 5 1,-1 4 0-16,-3-1 0 0,2 1 0 16,-2-2 1-16,3 4-1 15,0-6-1-15,3 2 1 16,2 1 1-1,-5-4-1-15,4 4 0 0,-1-4 0 16,-2 3 0-16,3-1 0 16,-4 1 0-16,0 1 0 15,0 2-1-15,-2-4 2 16,3 5-1-16,-6-2 0 16,5-1 1-16,-6 1-2 0,4 1 2 15,-4-5-2-15,4 3 1 16,-4 1 0-16,1-1 0 15,2 1 1-15,-6 1 0 16,4 0-1-16,-8-1-2 16,5 6 2-16,-3 0 1 15,1-1-1-15,-1 1 0 16,0-2-1-16,-2 5 2 16,2-4-1-16,-5 5 0 15,-1-1 0-15,2 1 0 0,-3 0-1 16,1-1 1-16,-5 2 0 15,4-3 0 1,1 0-1-16,-4 3 1 16,3-1 0-16,-1 1 0 15,-2 3-1-15,2-2 1 0,-3 1 0 16,1-1 0-16,0 1 0 16,-3 2 1-16,0 0-1 15,0 0-1-15,0 0-3 16,0 0-11-16,0 0-15 15,0 0-18-15,0 0 6 16,0 10 30-16,-13 4-5 16,-1 4-40-16,-2 4-15 0,-2-1-7 15,0 1-63 1</inkml:trace>
  <inkml:trace contextRef="#ctx0" brushRef="#br0" timeOffset="42261.92">18461 12260 60 0,'0'0'27'0,"0"0"25"16,0 0-12-16,0 0 4 15,0 0 2-15,-184-46 0 16,147 46-18-16,-7 0-5 16,2 17 8-16,-1 12-6 15,0 9 6-15,1 11 4 16,2 11-1-16,3 12-8 15,9 0-7-15,6-1 2 0,14-3-9 16,8-3 8 0,0-3 1-16,5-6 0 15,42-6-11-15,17-2-7 0,19-5 9 16,18-6-4-16,10-5-3 16,5-14-3-16,3-10-1 15,-12-8 3-15,-9-5-2 16,-16-23 3-16,-10-13-2 15,-14-7 4-15,-16-5 9 16,-10-16 19-16,-18-4-8 16,-10-12-5-16,-4-15-13 0,0-9 4 15,-25 0-4 1,-15 6-5-16,-14 18 2 0,-12 14-1 16,-10 13 0-1,-12 16-5-15,-20 15 0 0,-15 21 0 16,-7 6-1-1,-5 11-2-15,2 34-12 0,11 15-25 16,14 14-24-16,20 11-64 16,20 5-51-16,22 1-96 15</inkml:trace>
  <inkml:trace contextRef="#ctx0" brushRef="#br0" timeOffset="43232.92">18687 13399 168 0,'0'0'48'0,"0"0"15"0,0 0 2 0,0 0-13 0,0 0-3 16,0 0-7-16,-117-25-17 0,90 52-8 0,0 9 7 0,2 4-17 0,10 3-2 0,8 1-2 0,7 4 1 16,0-1 0-16,7-4 0 15,23 0-3-15,7-7-1 16,6 0 1-16,4-8-1 16,1-8 5-16,5-9-4 15,-8-6 3 1,0-5-3-16,2 0 0 0,-1-21 8 15,-3-12-5-15,-4-11 0 16,-5-7 2-16,-12-7 6 16,-7-5 30-16,-12-5 2 0,-3 4-21 15,0 3-8-15,-27 6 11 16,-23 15-4 0,-11 8-12-16,-18 20-10 0,-16 12 1 15,-22 10-2 1,-11 38 1-16,-7 14-19 0,6 16-51 15,25 9-87-15,24-3-89 16</inkml:trace>
  <inkml:trace contextRef="#ctx0" brushRef="#br0" timeOffset="46235.5">18546 12610 0 0,'0'0'38'0,"0"0"-10"0,0 0 1 0,0 0-1 0,0 0-3 0,0 0-10 0,0 0-3 0,-3 0 6 0,-3 2 6 0,6 5 1 0,-2-2-6 16,2 2 0 0,0 0 2-16,0 3-9 15,0 0 3-15,0-2 0 0,0 1-3 16,0 2-5-1,0-2-4-15,0 3 8 0,0-1-2 16,0-1 2-16,0 7 0 16,0-5 4-16,0 1-3 15,0 0-1-15,0 0-2 16,0 0 4-16,0 1-4 16,0 1 1-16,0-1-2 15,0-2 3-15,0 0-5 16,0-1-2-1,0 1 3-15,0 1 5 0,0-2-5 16,0 1-2-16,0-2 0 16,2-1-3-16,4 0 3 15,4 2 2-15,-4 0-3 0,-1-1 3 16,1 2-3-16,-2-3-2 16,2 5 1-1,-3 1 2-15,0-2 0 16,0 2 0-16,1-1-4 0,-1-3 1 15,0 7-1-15,-1-4-1 16,-2 1 4-16,3-2-4 16,-3 0 3-16,3-2-1 15,-3 3-2-15,0-3 5 16,4 0-3-16,-1 1 2 16,0-2 2-16,3 1-2 15,-3 1-2-15,-1 0 1 16,3 0 0-16,0 3-1 0,-2-2 0 15,3 2 2-15,-2-3-1 16,-1 3-3 0,0-2 0-16,0 1 0 15,-1 1 0-15,4 1 4 16,-2-2-3-16,-1 1-1 0,0-1 0 16,0 1 1-16,0-2-2 15,4 2 2-15,-4-1-1 16,0 0 1-16,2 0-1 15,-2 1 0-15,1-3 0 16,2 2 0-16,-3-2 0 16,0 3 0-1,0-7 0-15,-3 5 2 16,7-2-2-16,-4 1 0 16,-1 0 0-16,-2 0 1 0,3-2-1 15,0-1 0-15,0 0 0 0,4 3 0 16,-4 1 1-16,0-2-2 15,0 1 2-15,-1-2-1 16,1 1 0 0,1 2 0-16,-1-5 0 15,0 7 1-15,0-3-1 16,0 2 0-16,0 0 0 0,-3 1 0 16,4-1-1-16,-4 0 2 0,3 0-1 15,0 1 0 1,-1 0 1-16,1-4-1 15,-3 1 0-15,6-3 1 0,-6-1-1 16,0-1 0-16,4-6 0 16,-4 2 0-16,3 0 2 15,-3-3-2-15,0 2 1 16,0-2-1-16,0 0-1 16,0 0-1-16,0 0-3 15,0 0-27-15,0 0-22 16,0-2-64-16,0-15-32 15,-7-4-57-15</inkml:trace>
  <inkml:trace contextRef="#ctx0" brushRef="#br0" timeOffset="48468.11">21573 13050 294 0,'0'0'36'0,"0"0"30"0,0 0 19 0,0 0-18 0,0 0-12 0,0 0-24 0,0 0-24 0,6-41-6 0,-2 83 7 0,2 16 26 0,-6 6-7 0,0 3-12 0,0-3 4 0,0-7-4 0,0-8-7 0,-13-3 1 16,4-13-1-16,-1-10 3 16,8-8-4-16,-1-10-5 15,3-5-1-15,0 0 6 16,0 0 14-1,0-24-1-15,0-16-20 0,0-18 1 16,0-6-1-16,0-4-1 16,8-6-3-16,11 7-4 15,3 10 6 1,-5 10 1-16,-1 11 2 16,0 10-1-16,-3 6 0 15,-2 11-2 1,-8 5 1-16,10 4-2 15,2 0-2-15,15 23 3 0,7 19 1 16,3 13 1-16,0 7 1 0,-6 0-1 0,-3-4 0 16,-7-4 0-16,-3-4 0 15,-2-8 0 1,-11-3 0-16,-1-8 0 16,-4-6-1-16,-3 0-16 0,0-9-29 15,0-3-20-15,0-7-69 16,-12-6-24-16,-4 0-30 15</inkml:trace>
  <inkml:trace contextRef="#ctx0" brushRef="#br0" timeOffset="48651.36">21641 13284 299 0,'0'0'66'0,"0"0"-15"0,0 0-24 0,0 0-23 0,0 0 5 0,0 0-9 0,115-14 9 0,-38 14-9 0,0 5-29 15,0-5-109-15</inkml:trace>
  <inkml:trace contextRef="#ctx0" brushRef="#br0" timeOffset="48924.73">22265 13054 398 0,'0'0'55'0,"0"0"32"15,0 0-23-15,-156-21 5 16,119 25-36-16,1 28-16 0,2 15-6 16,3 5-7-16,4 5 2 15,3 2 3-15,11-4-5 16,10-3-4-16,3-4 0 15,16-10-1-15,32-7-2 16,20-15 0-16,18-8-5 16,9-8-18-16,6 0-41 15,-3-26-58 1,-13-15-47-16,-8-16-164 16</inkml:trace>
  <inkml:trace contextRef="#ctx0" brushRef="#br0" timeOffset="49280.1">22541 12800 302 0,'0'0'37'0,"0"0"31"15,0 0-5-15,0 0-7 16,0 0-28-16,0 0-13 16,-138-3-2-16,132 36 0 0,1 2 7 15,2 2-1-15,3-4 7 16,0-2-9-16,0 0-2 15,0 2 2-15,0-2 1 16,0 5-1-16,0-5-1 16,3-1-1-16,2 4-4 15,1-4-3-15,4-1-1 16,-4-2-6 0,4-1 0-16,-5-3 0 0,4 1-1 15,1-2 2 1,1-4-2-16,2-1 2 15,0-3-4-15,1-2 2 0,4 0-3 16,1-2-6-16,-1-1-17 16,4-5-21-16,-1-4-35 15,4 0-29-15,-3-1-28 0,-7-23-97 16</inkml:trace>
  <inkml:trace contextRef="#ctx0" brushRef="#br0" timeOffset="49431.2">22352 13175 338 0,'0'0'30'0,"0"0"57"0,0 0 3 15,0 0-27-15,0 0-63 16,0 0 6-16,42-43-6 0,51 43 0 16,3 5-72-16,-3 3-140 15</inkml:trace>
  <inkml:trace contextRef="#ctx0" brushRef="#br0" timeOffset="49633.23">22853 13125 437 0,'0'0'39'15,"0"0"29"-15,0 0-31 16,0 0-18-16,0 0-13 15,0 0-1-15,127 7 13 16,-52 1-18-16,-1-7-74 16,-13-1-100-16,-11 0-197 0</inkml:trace>
  <inkml:trace contextRef="#ctx0" brushRef="#br0" timeOffset="50099.09">23322 12899 374 0,'0'0'63'16,"0"0"25"-16,0 0-54 16,0 0 16-16,0 0 6 15,-137 155-28-15,137-91-4 16,0 5-10-16,0-5-6 16,0-2-2-16,5-7-4 0,8-5 3 15,-4-10-4-15,-2-14 0 16,-4-9-1-16,-3-10 1 15,0-7 0-15,0 0 1 16,2 0 7-16,-2-31-8 16,6-14-1-16,7-13-4 15,2-7 1-15,10-9-3 16,-4 0-3-16,3 5-3 16,2 12 7-16,-5 7 1 15,3 12 2 1,-3 10-2-16,1 4 3 0,-4 10-2 15,4 6-6-15,-1 8-7 16,3 0-2-16,2 0 4 16,-2 24 7-16,-6 7 5 15,-2 2-4-15,-8 5 0 0,-5-4 5 16,-3-1-3 0,0-1 1-16,-40 0-4 0,-11-1 0 15,-11-3-20-15,5-6-30 16,2-11-25-16,15-8-12 15,14-3-38-15</inkml:trace>
  <inkml:trace contextRef="#ctx0" brushRef="#br0" timeOffset="50485.66">23598 12923 353 0,'0'0'51'0,"0"0"-22"0,0 0 17 0,0 0 24 16,-24 154-39-16,24-106-15 0,6 0-2 0,18-8-8 0,1-4 0 0,-3-6 0 16,-8-7-2-16,-7-10 1 15,-1-3-4-15,-3-8 2 16,-3 1-1-16,0-3 3 15,0 0 3-15,-19 0-1 16,-18 0-1-16,-6 0-6 16,4-13 0-16,9 0 0 0,11-4 1 15,19-2-1 1,0-5 0-16,9-7-6 0,38-2 4 16,4-6 4-16,7 4-1 15,-2 5 1-15,-4 4-2 16,-9 6-12-16,-6 6-57 15,-7 7-80-15,-9 0-60 16</inkml:trace>
  <inkml:trace contextRef="#ctx0" brushRef="#br0" timeOffset="51199.91">23773 13066 86 0,'0'0'169'0,"0"0"-93"16,0 0-24-16,0 0 0 15,0 0-4-15,0 0 4 16,21 52-5-16,25-52-12 16,1 0-20-16,-2 0-5 15,-2-2 3-15,-9-16-9 16,-13 0 0-16,-8-6-1 16,-10-3-2-16,-3 0 1 15,0 6-4-15,-10 3-3 16,-14 11 5-16,-3 7 0 15,-10 0 0-15,-6 3 0 16,3 25-2-16,6 10 0 16,6 8 1-16,16 1-3 15,7 3 1-15,5 0-9 0,0-6-8 16,40-7 1 0,21-9-8-16,11-9-5 0,12-8-23 15,1-10 16 1,-8-1 2-16,-13 0 6 0,-12-16 11 15,-12-9 15-15,-13-5 4 16,-5-6 1-16,-10-6 1 16,-9-1 8-16,-3 2 6 15,-5 6 14-15,-35 3 5 16,-10 14 6-16,-8 8-14 16,-6 10-5-16,6 0 1 15,2 15-6-15,16 13-4 0,13 10-1 16,12 2-5-1,15 2-6-15,0 0 0 16,27-11-2-16,22-8 2 16,15-13-2-16,0-10 1 0,-1 0-15 15,-9-21-12-15,-10-17-19 16,-11-13 9-16,-5-10 25 16,-10-11 8-16,-3-8 5 15,-5-4 0-15,-8 11 1 16,-2 11 2-16,0 19 25 15,0 24 20-15,-12 17-11 16,-7 2-30-16,2 35-7 16,-6 20 0-16,15 16 2 0,8 10-1 15,0 0-1 1,8-3-4-16,32-4-74 0,13-22-43 16,2-19-126-1</inkml:trace>
  <inkml:trace contextRef="#ctx0" brushRef="#br0" timeOffset="51446.63">24802 12384 479 0,'0'0'55'0,"0"0"-15"0,0 0-34 16,0 161 42-16,21-60 1 0,8 5-20 0,-5 1-16 0,0 0-10 0,-6-2 1 0,-8-5-4 0,-10-8-3 16,-12-7-34-16,-47-7-24 15,-20-3-16-15,-19-8-11 16,-13-11 23-16,-14-8 12 31,-13-10-22-31,-18-19-22 0,-9-12-69 0</inkml:trace>
  <inkml:trace contextRef="#ctx0" brushRef="#br0" timeOffset="51709.18">22842 12231 371 0,'0'0'109'0,"-273"15"-76"16,104 97 1-16,-9 45 35 16,14 33 4-16,19 17-17 15,44-3-13-15,52-10-15 16,49-18-17-16,73-21-8 0,87-20-3 16,58-19 0-1,39-15-3-15,22-21-57 16,-1-22-100-16,-8-30-225 15</inkml:trace>
  <inkml:trace contextRef="#ctx0" brushRef="#br0" timeOffset="56768.56">15057 15595 80 0,'0'0'56'0,"0"0"-12"0,0 0-7 0,0 0-9 0,0 0-7 0,0 0-5 0,0 0-3 0,0 0 3 16,0 0-2-16,0 0 7 0,0 0 4 15,0 0-1 1,0 0 9-16,0-5-1 0,0 0-4 16,3-2-8-16,0 0-3 15,4 0 2-15,-4 2-4 16,0-2-2-16,-1 3 3 16,1 0 5-16,0 2-7 15,0 0-5-15,4 0-4 16,-4-3-1-16,3 3-2 15,1-2-1-15,1-2 1 16,5-2 2-16,-2 0 1 16,5-4-2-16,0 1-3 15,-1 0 5-15,-1-1-3 16,-1 2 0-16,3-1 1 16,-5-1-2-16,2 2 1 0,3 0-1 15,-1 1-1-15,-3 1 1 16,3-5-1-16,-2 3 0 15,-2 1 2-15,5-3-2 16,-3 3 0-16,-2-1 0 16,-1 0 1-16,2 3-1 15,-3-2 0-15,0 3 0 16,1-3 0-16,-2 5 0 16,2-3 1-16,-4 0-1 15,3 0 0-15,-5 4 0 16,2-4 0-16,2 0 1 0,2-3-1 15,1 3-1-15,2-3 1 16,-3 4 0 0,4-4 1-16,-1 0-1 15,3 1 0-15,-1 0-1 16,0-1 1-16,-5 2 0 0,1 2 0 16,2-1 1-16,0-1-1 15,-2 1 0-15,-1 3 0 16,-2-1-1-16,2 0 0 15,-1 1 1-15,1 1 1 16,-2-3-1-16,2 2 0 16,2-1 0-16,-2 1 0 0,1 0 0 15,-1-1-1 1,1 0 1-16,-1 2 0 16,2-1 0-16,-2 0 0 15,-2-2 0-15,8 1 0 0,-3-1 1 16,2 0-2-16,-1-1 1 15,-4 0 0-15,2 2 0 16,0 0-1-16,-3 1-1 16,4 2 2-16,0-3 0 15,-8 0 0-15,5 2-1 16,2-1 1-16,0 0 0 16,4-2 0-16,-2-1 0 15,2 3 0-15,-1-6 0 16,1 5 0-16,-2-2 0 15,5-1 0-15,-4 2 1 16,1-4-1-16,-3 3 0 0,-2-2 0 16,5-2 0-1,-1 3 0-15,-3 1 0 0,1 0 2 16,-1-2-2-16,-3 3 0 16,7-1 0-16,-5-1 0 15,2 2 0-15,2-1 0 16,4-1 0-16,-4-1 0 15,4 2 1-15,-2-3-1 16,1 1 1-16,1 0-2 16,-1-1 2-16,-2-2-2 15,3 0 2-15,-4 0-1 16,4 0 0-16,2 1 0 16,0-1 0-16,-2-1 0 0,2 2-1 15,-2-1 1 1,2-2 1-16,-3 3 0 0,1-2-1 15,2 0 0 1,0 2 0-16,1-5 0 0,-1 0 0 16,0 5 0-16,-2 0 0 15,2 1 0 1,1-2 0-16,-1 3 0 0,-3-3 0 0,1 0 0 16,-4 0 0-1,1 2 0-15,0 1 0 0,-2 0 0 16,2-1 0-16,-4 0 0 15,4 3 0 1,-5-2 0-16,5 2 0 0,-3 3 0 16,1-4 0-1,-1-1 0-15,2 0 1 0,-3 3-1 16,3-1 0-16,-2 2 0 16,-1 1-1-16,3-3 1 15,1 1 0-15,-1-1 0 16,-3 0 1-16,3 0-1 15,1 2 0-15,0-2 0 16,2 0 0-16,1 0 0 16,-5 0 0-16,1 1-1 15,-2 2 3-15,-1 2-2 16,0-3 0-16,4 0 0 0,-5 0-1 16,5 1 1-1,-3 0 0-15,3-1 0 0,-2-4 0 16,1 3 1-16,4-1-1 15,-4-1-1-15,1 4 1 16,-2-3 0-16,-1 2 0 16,3-2 0-16,-5 3 0 15,5-1 0-15,-3 0 0 16,2-2 0-16,-1 3 0 16,-1-4 0-16,-3 1 0 15,1 2 0-15,-5-2 1 0,4 2-1 16,-1 0 0-16,-2 1 0 15,4 1 0 1,-1-1-1-16,1-1 1 0,2 0 0 16,-4 0 0-16,4 2 0 15,-1-3 0-15,0 1 0 16,-2 0 0-16,-2 0 0 16,2 3 0-16,-4-3 0 15,4 0 0-15,-2 1 0 16,1-3 0-16,1 0 0 15,-2 2-1-15,5-3 1 16,-3 1 0-16,-1 2-1 16,-1 1 0-16,2 0 1 15,-4-1 0-15,4-3-1 16,-5 6-1-16,4-5 2 16,4 2-1-16,-1-3 1 0,0 4-1 15,-2-3 0-15,1 2 1 16,2-2 0-16,0-1 0 15,-2 4-1-15,2-3 1 16,-7 2 1-16,6-2-1 16,0 3 0-16,-2 1 0 15,-2-1-1-15,2 0 1 16,-4-2 0-16,4-1 0 16,-2 2 0-16,2 0 0 15,-4 1 0-15,2-1 1 0,2 0-1 16,2-2-1-1,-2 0 0-15,2 0 2 0,-3 2-2 16,4-2 1-16,1 3 0 16,-1-4 0-16,0 1 0 15,-2 2 0-15,2-2 0 16,0-1-1-16,1 2 1 16,1 0 0-1,-2 2 0-15,-1 0 0 0,0 1 0 16,-3-2 0-16,4 0-3 15,-1 1 2-15,3-3 2 16,0 2-2-16,-2 0 1 16,6 0-1-16,-4 0 1 15,-3 1-4-15,3 1 3 16,-6-1-7-16,6-1 1 16,-2-1 0-16,-1 2 2 0,0-1 1 15,1 1 0-15,1 1 3 16,-1-2-2-16,3 1 0 15,-1-1 1-15,0 1 1 16,0-4-2-16,1 3 3 16,2 1-2-16,-2-3 2 15,-5 0-2-15,2 2 2 16,3-3 0-16,-5 2 0 0,2 1 0 16,3-2 0-1,-8 2 1-15,8 0-2 16,-4 0 0-16,0-2 1 0,3 0 0 15,-2 0 0 1,-4 2 0-16,4-2 0 0,-5 2 0 16,5-1 0-16,-5-4 0 15,8 2 0-15,0-1 0 16,-1 0 1-16,7-1-1 16,-4-2 0-16,6 1-1 15,-2-2 1-15,-1 2 0 16,0-1 0-16,-2-1 0 15,-1 4 0-15,-2 0 0 16,-5-3 0-16,2 5 0 16,0-2 0-16,-5-1 0 15,2 0 0-15,2-1 0 0,0 1 0 16,0-2 0 0,3 0 0-16,-2 0 0 15,3 0 0-15,-5 1 0 16,2 1 0-16,0 3 0 0,-2-2 0 15,2 4 0-15,-2 0 0 16,2 0-2-16,0 0 2 16,-2 0-1-16,-1-2 1 15,-1 3 0-15,4-2 0 16,-2 0 0-16,2-2 1 0,-1 1-1 16,3 1 0-1,0-4-1-15,4 0 1 0,2-1 0 16,0-1 0-1,1-3 1-15,0 4-1 16,-4-1 0-16,4-2 0 0,-3 1 0 16,-2 4 0-16,-2-3 0 15,4 1 0-15,-3 0 2 16,2-2-1 0,0 1-1-16,4-3-1 0,-4 0 1 15,4 1 1-15,-1-1-1 16,0-3 1-16,1 0-1 15,-1 3 0-15,-3-1 0 0,1 4 0 16,-4 0 0 0,1-3 0-16,-2 6 0 15,5 0 0-15,-4-1-4 16,7-2 4-16,-4 1 2 0,4-4-2 16,-4 1 0-16,3 1 0 15,-5-3 0-15,2 5 3 16,4-4-3-1,-4-1 0-15,6 0 7 0,2-1-6 16,-2-5 0-16,0 6 2 16,0-4 0-16,2 1-3 15,-5 0 1-15,3 2 2 16,1 1-3-16,3 1 1 16,2-1 1-16,1 0-1 15,2 1 2-15,1-2-1 16,-3 3 0-16,2 0 3 15,-2 0 0-15,-4 0 1 0,7 1-6 16,-7-1 2-16,5 0 4 16,-8 4 1-16,-6-1-2 15,1 4 2-15,-9-1-2 16,1 1 2-16,-5 2 5 16,1 0-4-16,-2 4-4 15,-5-2-3 1,3 3-1-16,-3 0 0 0,0 0-1 0,0 0-1 15,0 0-6 1,0 0-33-16,0 0-41 0,-3 4-4 16,-21 16-69-1,-7-6-94-15</inkml:trace>
  <inkml:trace contextRef="#ctx0" brushRef="#br0" timeOffset="57703.27">22100 14750 376 0,'0'0'8'0,"0"0"41"0,0 0 30 0,0 0-37 0,0 0-33 0,0 0-9 16,0 0 0-16,191-51-3 0,-149 59-50 0,-18 9-64 16,-18 0-79-16</inkml:trace>
  <inkml:trace contextRef="#ctx0" brushRef="#br0" timeOffset="57842.66">22066 14855 222 0,'0'0'85'0,"0"0"3"0,0 0 4 15,0 0-23-15,0 0-26 0,0 0-15 16,-21 41-7-16,73-32-20 16,18-1 19-16,10-6-20 15,3 0-4-15,0 0-91 16,-13-2-92-16,-5 0-165 15</inkml:trace>
  <inkml:trace contextRef="#ctx0" brushRef="#br0" timeOffset="58567.45">23270 14500 214 0,'0'0'69'0,"0"0"-2"0,0 0 16 0,0 0-34 0,0 0-7 0,0 0 3 0,7-72-17 0,-7 66-5 0,0 2-7 0,0-3-2 0,-7 2 1 0,-14 5-10 0,-12-1-3 0,-4 1 1 0,-10 0 0 0,2 0-2 16,-1 17 0-16,3 6 0 0,2 2 0 16,1 9 1-1,11-1-1-15,13-1-1 16,10 0 0-16,6-1-1 0,0-8 1 15,22 2-2 1,12-11 1 0,8-5 1-16,4-6 1 0,-1-3-1 0,-4 0 0 15,-14 0-8-15,-14 0 7 16,-13 0 1-16,0 0-1 0,0 0-4 16,-31 0 1-1,-9 0 1-15,-12 12 2 16,-7 9 1-16,14 7 6 15,2 6 4 1,9-1-6-16,18 4 1 16,8-5-2-16,8-1-3 0,0-3 0 15,30-9-1-15,22-5 1 16,15-6 0-16,17-8 0 0,14 0-30 16,-7 0-37-16,1-10-53 15,-18-13-28-15,-15-7-100 16</inkml:trace>
  <inkml:trace contextRef="#ctx0" brushRef="#br0" timeOffset="59531.3">23418 14561 198 0,'0'0'168'0,"0"0"-76"0,0 0 29 16,0 0-50-16,0 0-71 0,0 0 5 0,-10-24-5 0,62 48 5 0,4-2 2 0,-5 1-5 0,-7-2-2 0,-11 1 0 0,-5 1-2 15,-10-4 2-15,1 1 0 16,-11-2-2-16,-5 2 2 16,-3-4-5-16,0 6 1 15,0-1-15-15,-21-1-5 16,-3-9-1-16,-3-1-1 0,4-8 4 15,6-2 11 1,-1 0 7-16,5 0-1 0,0-6 5 16,10-11 0-16,3-9-8 15,0 4 8-15,0-4 2 16,31-4 5-16,6 0-7 16,6-1 1-16,2-3-1 15,1 1 3-15,7 5 1 16,-8-2 1-16,-8 9 2 15,-11 5 0-15,-12 5 8 16,-11 6 14-16,-3 3 10 16,0 2 0-16,0 0-38 15,0 4-1-15,0 25-1 0,0 9 1 16,0 7 16-16,0-2-13 16,0-3 1-16,28-2-2 15,2-3 0 1,1-3 1-16,0-6-3 0,-9-7-4 15,-11-2-3 1,-8-9-7-16,-3 0-15 0,0-2 12 16,-19-5 17-16,-5-1 3 15,-6 0 3-15,5 0 0 16,4-10-4-16,6-8 1 0,11-4-3 16,4-4-3-1,0-5-5-15,7 0-16 16,30-4-2-16,9 1-1 0,2-2-13 15,7 6 2-15,-2-1 10 16,-8 0 12 0,-8 7 11-16,-15 3 5 0,-10 7 2 15,-9 9 3-15,-3 2 16 16,0 3 20-16,0 0 9 16,0 0-20-16,-5 15-19 15,-17 13 10-15,0 3-5 16,5 5-5-16,9 2-2 15,8-2-3-15,0-4-4 16,13 0-2-16,21-9 1 16,6-9-1-16,6-7 6 15,-4-7-6-15,1 0 0 0,-6-7 1 16,-6-15 3 0,-10-10 0-16,-9 1-4 15,-12-7 7-15,0 2-7 0,0-2 0 16,-30 5 2-16,-7 8 2 15,-6 3-4-15,-4 10 6 16,2 7-6-16,2 5-2 16,12 0-24-1,10 2-34-15,18 18-28 0,3 1-29 16,16-8-71-16</inkml:trace>
  <inkml:trace contextRef="#ctx0" brushRef="#br0" timeOffset="59887.12">24695 14411 375 0,'0'0'88'0,"0"0"37"0,0 0-51 0,0 0-52 0,0 0-22 0,0 0 1 0,40 63-1 0,-13-21 4 15,1-2-4-15,-6-1 3 16,-8-5-2-16,-7 0-1 15,-7-3 0-15,0-1-1 16,-7-5 1-16,-23-4 1 0,-7-4 1 16,7-6 0-1,2-4 2-15,7-7-1 0,8 0 2 16,4 0 2-16,9-7-1 16,0-20-4-16,3-7-2 15,31-4 0-15,6-6 2 16,6 1-2-16,-1 6 0 15,2 4-2-15,-4 4-7 16,-7 10-13-16,-1 10-44 16,-6 9-52-16,6 0-48 15,-1 0-120-15</inkml:trace>
  <inkml:trace contextRef="#ctx0" brushRef="#br0" timeOffset="60063.96">25268 14247 401 0,'0'0'91'0,"0"0"2"15,0 0-49-15,0 0-44 16,0 0-4-16,0 0-49 16,24 21-27-16,-5 15-92 15</inkml:trace>
  <inkml:trace contextRef="#ctx0" brushRef="#br0" timeOffset="60240.68">25403 14508 292 0,'0'0'130'0,"0"0"-72"16,0 0 3-16,0 0 21 0,0 157-25 16,-7-95-34-16,-7 5-17 15,-8 5-1-15,-15 6-5 16,-12 2-29-16,-7-6-68 15,-11-3-57-15,-12-14-70 16</inkml:trace>
  <inkml:trace contextRef="#ctx0" brushRef="#br0" timeOffset="60483.76">22048 15656 730 0,'0'0'8'16,"0"0"8"-16,214-140-13 15,19 97 25-15,70-3-19 16,41 2 10-16,11 1 4 16,1 12-19-16,-17 5-2 15,-26 14-2-15,-40 12-3 16,-69 0-2-16,-80 24-88 15,-100 13-175-15,-74 5-46 16</inkml:trace>
  <inkml:trace contextRef="#ctx0" brushRef="#br0" timeOffset="60633.01">23418 15580 296 0,'-273'12'119'0,"64"2"15"16,84-7-8-16,79 3-64 0,46 0-60 15,104-6 6-15,95 2-8 16,92-6 14-16,80-6-4 15,64-22-10-15,37-17-49 16,24-1 2-16,-14 1 28 16,-45-1-149-16,-66 4-177 15</inkml:trace>
  <inkml:trace contextRef="#ctx0" brushRef="#br0" timeOffset="78314.46">27232 16776 455 0,'0'0'85'0,"0"0"-38"0,0 0-34 0,0 0 25 0,0 0 20 0,189 71-9 0,-87-41-27 0,11 2-16 0,13 2-4 0,2 1-2 16,10-9-33-16,3 2-52 16,-12-1-113-16,-13-8-143 15</inkml:trace>
  <inkml:trace contextRef="#ctx0" brushRef="#br0" timeOffset="79697.24">31471 15842 35 0,'0'0'104'0,"0"0"-73"0,0 0-16 0,0 0 13 0,0 0 13 0,0 0 0 0,-15 0-13 0,15 0-6 16,0 0 1 0,-3 0 0-16,3 0 16 15,-3 0-6-15,3 0-7 0,-3 0-3 16,3 0-1 0,0 0-3-16,-3 0 3 0,3 0 4 15,0 0-3-15,-5 0 1 16,-8 8-1-16,-9 19 9 15,-9 9-8-15,-11 18-5 16,-20 18-1-16,-20 23-1 16,-26 17-7-16,-27 9-9 15,-17 7-1-15,-17-11-13 16,1-1-40-16,15-4-32 16,12-7-58-16,17-14-42 15,21-17-77-15</inkml:trace>
  <inkml:trace contextRef="#ctx0" brushRef="#br0" timeOffset="84579.61">27675 11792 305 0,'0'0'19'0,"0"0"14"0,0 0-24 15,0 0-1-15,0 0 32 0,0 0 19 0,0 0-21 0,-2 60-11 0,26-44-10 0,7-2-4 16,9 3-9-16,2-3 7 16,14-3-7-16,8 4-4 15,18 0-26-15,13-8-112 16,6-7-101-16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03T13:43:00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10747 9235 299 0,'0'0'43'0,"0"0"-8"0,0 0-29 0,0 0 3 0,-162 36 34 0,143-29 9 0,6-3-12 0,8-1-14 16,-2-1-14-16,1 0-9 0,3-2-2 16,0 0 3-1,3 0-3-15,0 0-1 0,0 0-1 16,-3 0-12-16,-12 0-23 15,-7 4-35-15,-17 2-29 16,-17 1-22-16,-5 0-11 16</inkml:trace>
  <inkml:trace contextRef="#ctx0" brushRef="#br0" timeOffset="11269.87">8945 10005 22 0,'0'0'40'0,"0"0"-14"15,0 0 12-15,0 0-3 0,0 0-7 0,0 0-4 0,0 0-2 0,-59 35-6 0,57-30 6 0,-4 0 1 0,-1 0-6 0,-2 5 1 0,4-2 4 0,-5 0-10 0,1 4 2 0,-7-1-5 0,8 4 4 0,-8 1 9 16,4 1-9-16,-1 2 9 0,1-2-7 16,0 2-3-16,0 0-3 15,2-2 2-15,-1 4-3 16,1-2-1-16,1 0-3 16,-3 0 0-1,6 0 2 1,-7 5 2-16,7 0-3 0,-3 3-1 15,0-2 4-15,2-2-5 0,4 4 3 16,-3-1-5-16,4 0 2 16,-4 0 2-16,2 0-1 0,-2 1-3 15,-3-5 2 1,5 5 0-16,1-1 3 16,3-5 0-16,0 8-2 0,0-7 0 15,0-1-1-15,0 2 3 16,0 3-1-16,0-4-3 15,0 2-1-15,0 2 2 16,0 0 1-16,10 0-1 16,-1-2-1-1,4 0-1-15,-5-5 2 0,8 3-2 16,-4-2 1-16,-3-3 0 16,7 0-2-16,-8-1 2 15,5 2-1-15,0-7 0 16,-5 3 2-16,2-1-3 0,-1 0 4 15,4 0-4 1,-2 1 1-16,2-1 1 0,2-2-2 16,1 0 2-16,-5-1-1 15,5 0-1-15,0-4 0 16,2 1 3-16,3 1-3 16,-2-3 0-16,-1 0 5 15,4-3-5-15,-4 0 3 16,3-2-2-16,1 0-1 15,-4 0 0-15,-2 0 0 16,1 0 5-16,1 0-3 16,4 0 1-16,-4 0-1 15,3 0-1-15,-2-2 0 16,-1-5-1-16,-2 2-1 0,0 0 1 16,-1-5 2-1,0 4 1-15,0-7-2 0,1 2 0 16,-1-1 0-16,1 2 0 15,-2-1 1-15,-1-1-2 16,0-1 0-16,-5 2 1 16,5-1-1-16,-1-2 1 15,-2 2 0-15,1-5-1 16,-1 1 0-16,-2-4 0 16,2-2 0-16,-1 1 0 15,1 0 0-15,-2-2 0 16,2 1-1-16,-1 1 2 15,-4-1-1-15,5 1 0 0,-7 2 0 16,3-2 1 0,1-1-1-16,-1 1 0 0,-1 0 0 15,5-3 0-15,-1 2 0 16,-2-5 0-16,-1 6 0 16,-1 0 0-1,2 0 0-15,-1 2 1 0,0-5-1 16,4 3 0-16,-7-3 0 0,2 2-1 15,1 1 1 1,-2 2 1-16,-4-1-1 16,3-1-2-16,-3 5 2 15,0-3 1-15,3 5 0 16,-3 0 1-16,0-1-1 16,3 4 0-16,-3-3 1 0,0-1 2 15,0 3-2-15,0-2 0 16,0 2-1-1,0-1 3-15,0 2-2 0,0 0 0 16,0-2-2-16,0 1 2 16,0 1-1-16,0-1 1 15,0 2-2-15,0-5-1 16,-3 4 1-16,-7-1 1 16,1-2 0-16,0-3 2 15,-3 3 0-15,-1 0-3 0,5-3 1 16,-2 5-1-1,1-2 4-15,-3 6-3 0,3-6 1 16,-4 6 0 0,5-2-2-16,-5 2 3 0,0 1-3 15,2 1 0-15,-2-2 0 16,2 0 1-16,1 4-1 16,1 0 0-16,-1-1 1 15,2 0-1-15,-5 1 0 16,0-1 0-16,5 0 1 15,-5 0-1-15,1 2 3 16,2-1-1-16,-1 0-2 0,-2 0 2 16,1 0-1-16,0 2-1 15,-1-3 4 1,5 5-4-16,-5-3 2 0,4 3 0 16,0-2-1-16,0 2-1 15,-1-1 3-15,4-5 0 16,-4 3 0-16,-1 1 0 15,1 0-3-15,-1 2 1 16,-2-2 0-16,-3 2-1 16,1 0 0-16,-2 0 2 15,-2 0-2-15,-6 0-1 16,-5 0 1-16,1 0 0 16,-3 6-1-16,0 4 1 15,3 0 0-15,-3 4 0 0,1-1 1 16,-2 5-1-16,-4 1 0 31,-2 2-10-31,-7 7-23 0,-6 3-29 16,-1 10-45-16,7-1-71 0,10-5-84 15</inkml:trace>
  <inkml:trace contextRef="#ctx0" brushRef="#br0" timeOffset="12200.01">9107 11257 261 0,'0'0'77'16,"0"0"-64"-16,0 0 8 0,0 0 42 0,0 0-11 0,0 0-27 0,-3 64-8 0,-3-43 1 0,0 4-3 0,-1-2 4 0,5 3 2 0,-4 5-3 15,3 0 1-15,-4 0-7 0,-2 0 0 16,7-5-1-16,-4 0 2 16,2-5-4-16,1-1-1 15,3-6-1-15,0-2-1 16,0-2 1-16,0-4-1 16,13 1 2-16,8-2-2 15,9-2 2-15,14-2 1 16,4-1 5-16,13 0-6 15,5 0-4-15,-2-1 0 16,-3-7-3 0,-9 4 0-16,-3 1-1 0,-7-2-2 0,-5 4-6 15,-10-2-11 1,-1 1-8-16,-11-3-7 0,-3 2-13 16,-7 0-27-16,0-1-39 15,-5-1-19-15,0-4-136 16</inkml:trace>
  <inkml:trace contextRef="#ctx0" brushRef="#br0" timeOffset="12478.79">9597 11549 377 0,'0'0'165'0,"0"0"-114"15,0 0-9-15,0 0 3 0,0 0-14 16,0 0-25-16,0 5 1 15,28 16-1-15,2 2 0 16,4-5-2-16,-7-1-2 16,-8-6 1-16,-9-2-2 15,-7-6-1-15,-3 5-5 16,0 2 5-16,-25 3-1 16,-11 9 2-16,-14 2 4 15,4 2-5-15,7 0-27 0,4 0-51 16,14 0-83-1,10-4-49-15</inkml:trace>
  <inkml:trace contextRef="#ctx0" brushRef="#br0" timeOffset="144263.84">13258 11590 16 0,'0'0'18'0,"-12"128"-10"0,12-54-8 0,3-2-7 0,34 1 3 0,16 0-21 0</inkml:trace>
  <inkml:trace contextRef="#ctx0" brushRef="#br0" timeOffset="145501.91">9708 10302 57 0,'0'0'0'0,"0"0"0"0,175-38 10 0,-114 21 28 0,-6 7-12 16,-9 3-20-16,-12 3-6 0,-13 4 2 0,-8-2-2 0,-7-2 8 15,-6-2-5-15,0-5-3 16,0-9-5-16,-25-1 5 15,-22-3-1-15,-4 5-42 16,-4 0 2-16,2 6-12 16</inkml:trace>
  <inkml:trace contextRef="#ctx0" brushRef="#br0" timeOffset="147264.24">9365 10176 5 0,'0'0'18'0,"0"0"-3"0,0 0 0 0,0 0-9 0,0 0-5 0,0 0 1 0,-18 9 2 0,14-9-2 16,1 0-2-16,0-9 2 0,0-1 2 0,0 0-2 0,-2 2-2 0,-5 0-2 0,4-1-2 0,-7-1-2 0,5 3 6 15,-2-3 5-15,1 4 12 16,2 1 19-16,-2-1-15 16,-3 0-7-16,3 3 21 0,-1-2 3 15,2 3-2-15,2-2 12 16,-1 2-6 0,1-2-3-16,1 3 1 0,-3-2 3 15,3-2 0-15,-1-2-6 0,-4 0 1 16,4-5 1-1,-4 0-14-15,2-4 5 0,-1-6 2 16,5-2-21 0,1-11 3-16,3-8-5 15,0-9-3-15,0-17 1 16,0-15-7-16,16-19 12 0,2-24-10 16,-5-23-2-16,1-31 0 15,-6-23 0-15,-3-16-2 16,-2-12 0-16,-3 12 1 15,0 8-4-15,0 10 5 16,-30 17 3-16,-4 14 4 16,0 17-7-16,4 15 2 15,2 23 2-15,6 12 2 16,7 15 2-16,3 19-5 16,5 17-3-16,4 17-1 0,3 15 0 15,0 9-2 1,0 7 0-16,0 3 3 0,0 0-4 15,0 2 1-15,0 0-1 16,0 0 1-16,0 0 0 16,0 0 3-16,0 0 0 15,0 0 0-15,0 0-1 16,3 0-1-16,2 2 1 16,-3 0 0-16,7 3 0 15,1-3-2-15,4 1 3 16,12-2 0-16,6 4 0 15,18-5 0-15,14 0 1 0,16 0-1 16,18 0 4-16,21 0-4 16,22 0 4-16,19 0 0 15,14 0-4-15,1-5 0 16,-1 4 2-16,-12 1-2 16,-17 0-2-16,-17 0-6 15,-27 0-7-15,-27 0 2 16,-28 0 1-16,-24 0 5 15,-19 0-4-15,-3 0-8 0,0 0-24 16,-21 0 21 0,-13 0-32-16,-6 0-15 15,6 0 5-15,7-3 3 0,5-14-8 16,7-2-10-16,2-2 45 16,2 0 33-16,1 4 1 15,4 0 25-15,0 6 51 16,-1 3 29-16,2 6-20 15,-1 2-11-15,2 0-26 16,4 0-17-16,0 0-21 16,0 12-9-16,7 17 4 15,25 6 4-15,15 1-3 16,4 2-5-16,-1-4 11 16,-4-8-7-16,-15-5-2 15,-10-4-3-15,-12-6-3 0,-9-1-9 16,0 0-1-1,0 3 3-15,-46 9 7 0,-25 9 0 16,-14 7-61-16,-16 4-54 16,6-2-58-16</inkml:trace>
  <inkml:trace contextRef="#ctx0" brushRef="#br0" timeOffset="148198.12">11558 6282 117 0,'0'0'56'0,"0"0"21"0,0 0 31 0,0 0-3 0,0 0-6 0,0 0-3 15,-101-103-29-15,98 103-17 0,3 0-27 0,0 0-23 0,0 0-12 0,22 7 9 0,23 14 3 0,13-2 8 0,11 2-5 0,0-1-3 0,-5-2-13 16,2-1-28 0,-5-3-40-16,-10-2-50 15,-4-9-16-15,-17-3-66 0</inkml:trace>
  <inkml:trace contextRef="#ctx0" brushRef="#br0" timeOffset="148444.75">12061 6020 186 0,'0'0'103'0,"0"0"32"16,0 0-15 0,0 0-16-16,0 0-51 0,0 0-52 15,-44-13 4-15,44 66 5 16,0 8 12-16,7 4-9 15,2 2-5-15,-3-4-3 16,-6-2 2-16,0-3 0 0,0-7-6 16,0-9 0-1,0-2-1-15,0-4-3 0,0-6-17 16,0-1-24-16,0-7-49 16,0-10-26-16,9-12-40 15,7 0-68-15</inkml:trace>
  <inkml:trace contextRef="#ctx0" brushRef="#br0" timeOffset="149114.03">12952 6183 336 0,'0'0'26'0,"0"0"65"0,0 0 21 0,0 0-47 16,0 0-45-16,0 0-17 0,0 26 14 0,0 15 3 0,3-1-1 16,0 3-12-16,0-1 0 0,1 2-4 15,-4-4-3-15,3-7-4 16,-3-4-32-16,3-8-47 16,0-5-31-16,-1-16-42 15,-2 0-47 1</inkml:trace>
  <inkml:trace contextRef="#ctx0" brushRef="#br0" timeOffset="149380.76">12827 5950 398 0,'0'0'69'0,"0"0"0"0,0 0-42 16,0 0-27-16,0 0 4 15,0 0-4-15,0 33 0 16,33-19 3-16,4-8 1 16,-3-6 16-16,0 0-14 15,-7-6 1-15,-8-19 9 16,-11-6-10-16,-8-9-6 16,0 1 0-1,-8 1 5-15,-27 7 6 16,-1 10 2-16,-7 12-12 15,3 9 4-15,3 0-5 0,3 24-22 0,10 21-16 16,15 11-40-16,9 4-2 16,9-3-62-16,38-13-58 15</inkml:trace>
  <inkml:trace contextRef="#ctx0" brushRef="#br0" timeOffset="149789.13">13283 6214 378 0,'0'0'35'16,"0"0"-3"-16,0 0-22 15,0 0 17-15,0 0 5 16,0 0-19-16,-31 159-8 16,31-121 4-16,10-5-4 15,-1-9-3-15,-4-6 1 16,-5-10-2-16,0-3 2 15,0-5 0-15,0 0 16 16,0 0 31-16,0-5-17 0,-3-19-28 16,-8-6 0-1,-2-6-5-15,8-4-6 16,2 1-13-16,3 7 12 0,0 3-7 16,0 7 5 15,0 4-25-31,11 5 29 0,18 11 5 0,0 2 0 15,11 0 0-15,13 17-3 16,-2 14-3-16,4 10-2 0,4-2 8 16,-12 7-8-16,-12-3-30 15,-9-6-23-15,-15-1-25 16,-4-12-28-16,-1-12-34 16</inkml:trace>
  <inkml:trace contextRef="#ctx0" brushRef="#br0" timeOffset="150047.91">13742 5929 463 0,'0'0'12'0,"0"0"0"0,0 0-6 0,0 0 55 16,-2 154-5-16,36-92-27 0,11-2 3 0,-5-4-18 0,-6-3-11 0,-1-3 2 0,-5-5-5 0,-4-10-34 0,-8-6-50 0,-5-12-12 0,-4-10-45 15,-7-7-75 1</inkml:trace>
  <inkml:trace contextRef="#ctx0" brushRef="#br0" timeOffset="150214">13684 6233 337 0,'0'0'15'15,"0"0"34"-15,0 0-2 16,0 0-47-16,0 0-5 16,0 0 3-16,212-14-36 15,-117 11-103-15</inkml:trace>
  <inkml:trace contextRef="#ctx0" brushRef="#br0" timeOffset="150866.23">14148 6219 64 0,'0'0'302'0,"0"0"-246"0,0 0-25 16,0 0-10-16,0 0-4 15,0 0 21-15,76 17-7 16,-15-17-21-16,-9 0 6 0,-10 0 13 16,-11-12-15-1,-15-10-2-15,-10-1-8 16,-6-9-1-16,0 2-3 16,-22 4 0-16,-9 4 0 15,-9 10 1-15,-2 12-1 16,-4 0-4-1,-3 12 3-15,3 24-2 16,12 9 0-16,13 7-3 0,18 5 2 16,3-2 1-16,45-5-5 0,29-8 6 15,21-13 2-15,3-7-2 16,-2-13 5-16,-8-9-6 16,-17 0 3-16,-10-24-10 15,-16-12 10-15,-13-6-6 16,-14-11-5-16,-18 1 2 15,0 2 0-15,-18 10 1 16,-25 11 8-16,-12 10 1 16,-7 12-1-16,7 7 2 15,7 0 2-15,16 0-2 0,17 17-2 16,15 2-1 0,0 4-7-16,50-3 2 0,19-8 6 15,11-8-2-15,6-4-8 16,-9 0-5-16,-13-22 15 15,-15-3-12-15,-18-1 12 16,-13 4 3-16,-15 8 6 16,-3 6 60-16,0 8-19 15,0 0-50-15,0 3-12 16,-18 28 12-16,-4 7 11 16,4 7-3-16,9 1-6 15,9-3 1-15,0 1-3 16,9-3-7-16,22-5-35 15,5-3-23-15,19-15-69 16,13-5-56-16,9-13 82 0</inkml:trace>
  <inkml:trace contextRef="#ctx0" brushRef="#br0" timeOffset="151662.46">15505 6100 375 0,'0'0'94'0,"0"0"4"0,0 0-33 0,-159-24-13 0,114 40-30 0,9 18-22 0,11 9 2 0,7 7-3 15,12 0 1-15,6 5-5 16,6-8 5-16,31-7-6 16,13-11-9-16,1-10 13 15,14-8-13-15,-7-11-6 16,3 0 7-16,-9-4 14 15,-5-27-7-15,-12-7 3 16,-4-5-17-16,-6-9 11 16,-13-3-1-16,-9 6 10 0,-3 3 1 15,0 11 2 1,-18 10 17-16,-9 11 8 16,-13 14-2-16,-3 0-20 0,-4 27-5 15,10 20-2-15,10 10 1 16,15 5 0-16,12-5 0 15,0-5-12-15,34-9-11 16,18-14 0-16,9-13-9 16,9-14-14-16,4-2 47 15,-6-7 2-15,-7-23 0 16,-15-6-2-16,-9-7-8 16,-13 5 8-16,-9 7 6 15,-12 13 14-15,-3 10 13 16,0 8-8-16,0 0-18 15,-8 17 2-15,-15 18-4 16,2 11 2-16,12 3 0 0,6 2-5 16,3-4 3-16,0-2-5 15,22-9 1-15,2-11 13 16,-3-9-5-16,-8-12-9 16,-5-4 0-16,0 0 0 15,-6-33 46-15,7-15-34 16,-2-11-11-16,-4-8 3 15,3 1 3-15,-1-1-5 16,8 6-2-16,6 5 2 16,-1 14-2-16,3 16-6 0,6 12-8 15,2 9-21 1,-2 5 23-16,4 0-9 0,2 23-11 16,1 10 6-1,3 6 1-15,-3-4 0 0,-20 2 12 16,-14-5-13-16,-3 2-24 15,-48 1 50-15,-7-4 4 16,-3-10 5-16,8-7-8 16,8-11-1-16,8-3-15 15,18-9-56-15,16-30-36 16,3-15-45-16</inkml:trace>
  <inkml:trace contextRef="#ctx0" brushRef="#br0" timeOffset="151815.03">16441 5879 251 0,'0'0'109'0,"0"0"-72"0,0 0-33 0,0 0 30 0,0 0 9 0,98 170-26 0,-85-98-7 16,3 2-10-16,-11-2-49 16,-2-8-50-16,-3-18-54 15</inkml:trace>
  <inkml:trace contextRef="#ctx0" brushRef="#br0" timeOffset="151965.73">16467 6171 433 0,'0'0'87'0,"0"0"23"16,0 0-59-16,0 0-51 16,79-130 5-16,12 117-17 15,17 11 12-15,-1 0-143 16,-3 0-141-16</inkml:trace>
  <inkml:trace contextRef="#ctx0" brushRef="#br0" timeOffset="155179.56">17894 6549 192 0,'0'0'21'0,"0"0"46"0,0 0 8 0,-25-121-11 0,4 99-20 0,6 4 0 0,-4 1-17 0,3 8-17 0,8 1-3 16,-2 4-5-16,7 0 4 0,0 4-3 0,3 0 2 0,0 0-3 15,-3 0 5-15,3 0 5 16,-2-4 6-16,-6 2 1 15,6-1-9-15,-4 1 3 16,3 0 3-16,3 0-8 16,0 2-5-16,0 0-3 15,0 0 0-15,0 0-1 16,0 0 1-16,0 0-3 0,-3 0-1 16,3 0 0-16,0-3 0 15,0 3 4-15,0-3 1 16,0 2 1-16,0-4 0 15,-4 0-2-15,-2 0 0 16,3-2 1-16,-5 0 0 16,1 2 3-16,-2 0-3 15,-3-2 2-15,-1 0 1 16,-1 0-4-16,-5 0 0 16,1 3 1-16,-1-4 0 15,1 3-1-15,-4 5 0 16,-6 0 0-16,-8 5-1 15,-11 35-6-15,-4 17 1 16,-4 12 6-16,12 6 0 0,12 2 0 16,15-1-1-16,16-7 1 15,0-5 0-15,22-9-1 16,22-10-40-16,1-6-44 16,-2-16-70-16,-15-19-94 15</inkml:trace>
  <inkml:trace contextRef="#ctx0" brushRef="#br0" timeOffset="155337.21">17003 6697 353 0,'0'0'67'0,"0"0"-8"0,0 0 4 0,0 0-42 0,0 0-21 0,220-58-1 0,-101 58-17 16,1 0-100-16,-10 0-92 15</inkml:trace>
  <inkml:trace contextRef="#ctx0" brushRef="#br0" timeOffset="155600.22">17642 6544 358 0,'0'0'45'16,"0"0"12"-16,0 0-14 15,0 0-20-15,0 0-11 16,0 0-9-16,-95 88 2 0,139-50 3 15,10-3-3-15,8-8-1 16,-3-12 0-16,-8-14 1 16,-11-1-5-16,-19-1 0 15,-14-27 5-15,-7-9 3 16,-7-3 2-16,-33 0-1 16,-11 6 1-16,-4 5-8 15,-6 13-2-15,2 4-6 16,10 10-7-1,19 2-37-15,17 0-50 0,13 0-100 16</inkml:trace>
  <inkml:trace contextRef="#ctx0" brushRef="#br0" timeOffset="155912.64">17943 6494 389 0,'0'0'81'0,"0"0"-39"0,0 0-20 15,0 0-22-15,0 0-10 16,0 0 10-16,67 119 3 16,-19-62 2-16,5-4-2 15,-7-8 0-15,-15-12-1 16,-16-12-2-16,-15-6 2 16,0-6-2-16,-12-1 0 15,-25-6 28-15,-3-2-2 16,7 0-5-16,8-5 3 0,10-17 8 15,11-4-18-15,4-9-13 16,0-3-1-16,19-2-21 16,36-1-46-16,22 2-50 15,18 2-17 1,9 1-61-16</inkml:trace>
  <inkml:trace contextRef="#ctx0" brushRef="#br0" timeOffset="156679.2">19058 6209 381 0,'0'0'97'0,"0"0"-76"0,0 0-11 0,0 0-8 15,0 0 18-15,0 141 12 16,0-77-19-16,0 0-9 16,0-3-1-16,7 4 3 15,-7-4-6-15,0-5-21 16,0-14-65-16,-10-14 12 15,-17-21-9 1,-13-7 10-16,-7 0 16 0,4-30 40 16,6-6 17-16,5-4 21 15,6 4 30-15,12 3 11 16,7 7 2-16,7-1-18 16,0 1-26-16,34 5-14 15,19-3 1-15,10 0-4 16,4 6-2-16,4-2-1 15,-10 3-4-15,-15 6-5 16,-18 4 5-16,-16 2 3 16,-8 5-3-16,-4 0 0 0,0 0-2 15,0 5 6-15,0 19 3 16,0 9 6-16,0 5 6 16,0 2-6-16,0 1 3 15,0-3-7-15,17-2-3 16,2-6 3-16,2-9-3 15,2-8-2-15,-9-10-10 16,-1-3-2-16,-1-22 12 16,0-19-1-1,-2-7 1-15,-2 2 0 16,-5 7 0 0,-3 13 2-16,0 9 6 15,0 10 3-15,0 7-10 0,3 0-1 0,4 5-13 16,9 21 10-16,1 9 1 0,14 1 2 15,12-1 0-15,6-6 2 16,10-3-2-16,-1-9 2 16,0-12 0-16,-10-5 0 15,-8 0 0 1,-6-22 1-16,-7-13 2 0,-8-6 0 16,-6-4 3-16,-8 2 11 15,-5 10 24-15,0 7 14 16,-5 10-20-16,-17 10-9 0,-3 6-20 15,1 0-8 1,5 15-1-16,3 16-1 0,14 10-1 16,2 4 3-16,15 5 0 15,53 0 0-15,42-8-1 16,49-11-50-16,44-12-4 16,26-19-128-16</inkml:trace>
  <inkml:trace contextRef="#ctx0" brushRef="#br0" timeOffset="157365.54">21337 6492 355 0,'0'0'46'0,"0"0"7"0,0 0-47 0,0 0-6 0,0 0 0 0,0 0 20 0,28 182 9 0,-16-109-14 0,3-12-4 0,-2-6-6 16,-4-12-3-16,-1-13-2 15,-1-10-53-15,-7-16-32 16,0-4-19-16,0-24 59 16,-2-27-55-16,-17-18 74 0,1-15 20 15,-1 1 6 1,6 7 33-16,2 10 40 16,4 13 3-16,7 15-2 15,0 13-11-15,0 7-14 0,0 9-20 16,18 9-27-1,14 0-2-15,5 2-4 0,5 23 4 16,-5 4-2 0,-4 5-1-16,-2-2 1 0,-7-3 2 15,-11-2 1-15,-10-1-1 16,-3 3-3-16,-34 4-6 16,-30 7 9-16,-16 3 5 15,1-8-5-15,23-6-5 16,22-10-45-16,31-17-69 0,3-2-140 15</inkml:trace>
  <inkml:trace contextRef="#ctx0" brushRef="#br0" timeOffset="157698.57">21913 6475 378 0,'0'0'45'15,"0"0"26"-15,0 0-33 16,0 0-9-16,0 0-27 15,0 0 2-15,-73 95-4 0,73-37 3 16,0-6 2 0,19-5-3-16,10-9 0 15,11-13 0-15,-3-12 3 0,6-10 1 16,-1-3 1 0,-2-15-3-16,0-25 2 0,-9-10-5 15,-9-7 3-15,-19 2 0 16,-3 8 0-1,-12 4-2-15,-32 12 1 0,-7 10-1 16,-10 14-2-16,-5 7-2 16,2 0 0-16,12 4 0 15,19 20-7-15,18 9-37 16,15 3-56-16,15-5-46 16,43-10-91-16</inkml:trace>
  <inkml:trace contextRef="#ctx0" brushRef="#br0" timeOffset="158105.12">22492 6507 377 0,'0'0'53'0,"0"0"-41"16,0 0-6 0,0 0 5-16,0 0 0 0,-98 140 0 15,98-86-6-15,0-4-3 16,0-10 2-16,0-4-4 15,0-14 1-15,0-6 2 16,0-11-1-16,0-5-1 0,0 0 11 16,0 0 5-1,0-21-6-15,0-10-10 0,0-12 0 16,3-5 4 0,13-5-5-16,5 5 0 15,3 5 0-15,1 7-2 16,0 10 0-16,-6 9 0 0,2 7 0 15,0 6-2 1,1 4-3-16,5 0-9 0,-3 0-3 16,1 19 7-16,-6 4 4 15,-8 7 4-15,-4 3-1 16,-7 0 1-16,-18 2-1 16,-35 3 5-16,-21-5 1 15,-5-2 0-15,2-6-1 16,7-14 0-16,12-6-9 15,18-5-44-15,19-3-66 16,21-28-95-16</inkml:trace>
  <inkml:trace contextRef="#ctx0" brushRef="#br0" timeOffset="158432.96">22686 6573 35 0,'0'0'228'0,"0"0"-205"0,0 0 0 0,0 0 31 0,0 124-20 0,18-81 4 0,22-3-18 0,8-9-12 0,11-7 3 0,-1-10-4 0,0-12-1 16,-5-2-2-16,-13 0 8 16,-13-22 0-16,-9-11-2 15,-12-7 3-15,-6-5 1 16,0-3 14-16,-3 3 1 15,-24 5-17 1,-4 6-10-16,1 5-1 0,-2 6-1 16,1 4-3-16,7 8-45 15,8 3-32-15,8 6-13 16,5-6-59-16,3-1-96 16</inkml:trace>
  <inkml:trace contextRef="#ctx0" brushRef="#br0" timeOffset="158629.74">23099 6250 326 0,'0'0'83'16,"0"0"-12"-16,0 0-52 15,0 0-18-15,0 0 5 16,0 0 19-16,3 166-2 16,6-109-8-16,1 2 2 15,1 4-1-15,-1 1-11 16,1-7 1-16,-1-5-6 15,-1-6-14-15,1-11-44 16,8-7-44-16,16-9-38 0,6-17 25 16</inkml:trace>
  <inkml:trace contextRef="#ctx0" brushRef="#br0" timeOffset="158997.14">23601 6475 396 0,'0'0'93'16,"0"0"-29"-16,0 0-8 16,0 0-28-16,0 0-27 15,0 0-1-15,-196 19-4 16,145 39 2-16,4 11 1 16,4 4 0-16,19-9 0 15,14-4 0-15,10-13-2 16,0-14-2-16,28-11-38 0,12-15-7 15,6-7-4-15,3-14 11 16,-3-29-18-16,-3-9 4 16,-9-5 37-16,-10 1 20 15,-11 14 4-15,-11 13 76 16,-2 18-27-16,0 9 7 16,0 2-21-1,0 11-39-15,0 30-1 16,0 11 1-16,0 3 4 0,0-3-3 15,16-7 2-15,8-7-3 16,10-9-49-16,9-20-91 16,5-9-205-16</inkml:trace>
  <inkml:trace contextRef="#ctx0" brushRef="#br0" timeOffset="159205.99">23739 6321 362 0,'0'0'58'0,"0"0"-20"16,0 0-9-16,0 0-8 16,-88 131-4-16,88-60 5 15,3 8-13-15,26-1-4 16,5-2-5-16,-2-10 0 16,-11-13-46-16,-12-13-39 15,-9-17-37-15,0-15-26 0</inkml:trace>
  <inkml:trace contextRef="#ctx0" brushRef="#br0" timeOffset="159412.31">23654 6816 41 0,'0'0'59'16,"0"0"28"-16,-40-155-11 0,40 117-26 15,0 10-18-15,0 8-15 16,24 11-13-16,13 6 2 16,3 3-6-16,-1 3 0 15,1 20 0-15,3 11 0 16,4 4 0-16,-7-2 0 15,-8-1 0-15,-10-2-1 16,-12-4-6-16,-10-5 2 0,0-3 2 16,0-2-25-16,0-12-78 15,0-7-93-15</inkml:trace>
  <inkml:trace contextRef="#ctx0" brushRef="#br0" timeOffset="159701.26">23932 6447 206 0,'0'0'80'0,"0"0"16"0,0 0 1 0,0 0-42 0,0 0-55 15,0 0-9-15,-16-10 9 16,38 36 9-16,-1-1-4 16,-2-6-3-16,-1-8-2 15,-2-8-2-15,-6-3 2 16,-2 0 14-16,1-3 5 15,-2-18 17-15,-4-10-3 16,-1 0-11-16,-2-2-14 0,0 2-1 16,-21 6-7-1,-13 10-1-15,-11 8-4 0,-5 7-2 16,-8 0-28-16,4 28-13 16,4 11-25-16,16 5-6 15,28-1-38-15,6 0-54 16</inkml:trace>
  <inkml:trace contextRef="#ctx0" brushRef="#br0" timeOffset="160005.5">24229 6665 312 0,'0'0'92'16,"0"0"-29"-16,0 0-36 15,0 0-9-15,0 0-18 16,0 0-1-16,-27 36 1 15,27-7 1-15,0-5-1 16,11-8 3-16,21-6 2 16,-2-5-1-16,1-5 3 15,-7 0 7-15,-3-20 26 16,-5-11 4-16,-6-4-15 16,-10-8 6-16,0 0-19 0,0 3-11 15,-26 6-5-15,-11 10-7 16,-5 10-10-16,-7 14-15 15,-3 0-30-15,4 14-12 16,13 25-24-16,17-4-68 16,18-1-92-16</inkml:trace>
  <inkml:trace contextRef="#ctx0" brushRef="#br0" timeOffset="160299.51">24573 6705 229 0,'0'0'163'16,"0"0"-96"-16,0 0-8 16,0 0-4-16,0 0-11 0,0 0-11 15,0-6-24-15,0-1-5 16,0-3-2 0,0-7 5-16,0-9-5 0,0 0-1 15,0-6 1-15,21-2-2 16,25 1 0-16,12 9-4 15,6 9 2-15,4 15 0 16,-9 3-5-16,-8 34 0 16,-2 18-10-16,-9 5-8 15,-13 4-13-15,-14 0-8 16,-13 3-16-16,-13-6-21 16,-42-9-73-16</inkml:trace>
  <inkml:trace contextRef="#ctx0" brushRef="#br0" timeOffset="161079.94">16337 7348 318 0,'0'0'31'0,"0"0"48"0,0 0-13 0,0 0-38 0,218-53-21 0,52 35 4 0,104-4 32 0,90 6 9 0,74-1-23 0,61 3-3 15,39 6-10-15,8 3-15 0,-18 5 4 0,-46 0-5 0,-57 0-34 16,-87 0-82-16,-93 0-13 16,-112 0 24-16,-101-4 33 15,-92-18 52-15,-49-7 20 16,-96 2 24-16,-62 0-3 16,-58 3 0-16,-44 3-10 15,-43 11-4-15,-29 8-7 16,-23 2-19-16,-10 0-122 15</inkml:trace>
  <inkml:trace contextRef="#ctx0" brushRef="#br0" timeOffset="161400.57">17740 7326 267 0,'0'0'33'0,"0"0"46"15,0 0-79-15,0 0 0 16,0 0 0-16,203 47 64 15,82-47-2-15,94-16-11 0,90-22-8 16,58-4-10 0,43 0-2-1,13 10-10-15,-8 8-10 16,-23 10-10-16,-59 6 0 0,-64 8-2 16,-84 0-8-16,-80 0-28 0,-85 0 15 15,-79 0 1-15,-55-4 17 16,-39-1 4-16,-7-4 12 15,0-4 48-15,-7 2-46 16,-5-1-11-16,9 7-3 16,3 3-5-16,0 2-79 15,0 0-132-15,9-3-101 16</inkml:trace>
  <inkml:trace contextRef="#ctx0" brushRef="#br0" timeOffset="162238.19">25464 6371 255 0,'0'0'77'0,"0"0"-43"0,0 0-10 0,0 0-18 15,0 0-6-15,0 0-8 0,9 0 8 0,-7 4 3 16,6-2 2-16,-3 1-1 15,-5-3 5-15,3 0-1 16,-3 0 11-16,0 0 15 16,0 0-24-16,0-5-8 0,0 3 5 15,0 0-4 1,-3 0-2-16,-2 2-1 16,-3 0-2-16,8 0-1 15,0 0-3-15,0 0 3 16,0 0-4-16,0 0 7 15,0 0 0-15,0 0 4 0,0 0 8 16,0-3 24-16,0 1 13 16,0-5-6-16,0-4-20 15,0 7-12-15,0-3-6 16,0 5 4-16,0 0-9 16,0 2-5-16,-2 0-8 15,-17 0-25-15,-8 14-50 0,6 10-8 16,-1 6-71-16</inkml:trace>
  <inkml:trace contextRef="#ctx0" brushRef="#br0" timeOffset="162575.88">25458 6849 48 0,'0'0'234'0,"0"0"-211"0,0 0-20 0,0 0-3 0,0 0 6 0,0 0-3 16,-4 18-3-16,4-18 4 0,0 0 2 16,0 0 1-16,0 0 6 15,0 0 5-15,0-13-8 16,13-6-10-16,-7 4 0 15,4 3 0-15,-8 7 0 16,-2 3 19-16,3-1 14 16,-3 3-8-16,3 0-25 15,0 20-2-15,-3 20 2 16,-3 13 4-16,-40 11 1 16,-18 8-2-16,-13 4-3 15,-2 1-8-15,-4-3-75 16,-5-15-163-16</inkml:trace>
  <inkml:trace contextRef="#ctx0" brushRef="#br0" timeOffset="170914.31">5569 11354 195 0,'0'0'50'0,"0"0"1"0,0 0 8 16,0 0-7-16,0 0-14 0,0 0-4 0,0 0 6 0,46-82 2 0,-43 72 4 0,0 0-10 15,-1 6-5-15,-2-1 2 16,0 0-8-16,0-2-11 15,0 0-8-15,0 0-3 16,-8 0 2-16,-5 0 0 16,2 2 1-16,-2-3-4 15,-3 6-2-15,2 1-1 16,-14-3 0-16,-2 4 1 16,-1 0 1-16,-6 0 0 0,0 5-2 15,4 10 1-15,-1 1 0 16,0 3 0-1,4 5-1-15,2 2 1 16,3-2-3-16,10 2 3 16,6 1 0-16,6-6-1 0,3-2 1 15,0-1-5-15,0-4 1 16,17-2 4-16,2-3 0 16,2-3 0-16,8-1 2 15,-2-3 1-15,7-2-2 16,-3 0 2-16,2 3-3 15,1-1 0-15,-3 5 0 16,-1-1 0-16,-3 5 0 16,-4 0 0-16,-2 6-3 15,-7 2 1-15,-4 3 1 16,-1 1 0-16,-5 1-2 0,-4 0 3 16,0-3 0-1,0 0 1-15,0-1-1 0,0-4 2 16,-16 1-1-16,-5-3 1 15,-5-2-2 1,-1 2 1-16,0-4 8 0,-4-3-1 16,4 0 2-16,-4-7-5 15,1 0 0-15,-7 0 2 16,0 0-2-16,-3 0-4 16,6-2 3-16,0-9-4 15,4 2 1-15,6-3-1 16,-1 1 0-16,0-3-1 15,7-1 0-15,2 4-10 0,2 1-8 16,4 3-5-16,7 1-15 16,0 5-23-16,3-4-15 15,0-2-26-15,0 3-10 16,22-4-44-16,8 3-48 16</inkml:trace>
  <inkml:trace contextRef="#ctx0" brushRef="#br0" timeOffset="171827.76">5909 11532 134 0,'0'0'78'0,"0"0"-13"0,0 0 15 0,0 0-30 0,0 0-2 0,0 0-16 0,0-47 0 15,0 45-10-15,0-3-2 16,0 3 6-16,0 2 0 0,0 0-4 16,0-2 0-1,-3-1-9-15,-10 1-6 0,-2 0 1 16,1 2-7 0,-9 0 2-16,2 0-2 0,-1 0-1 15,-2 2 2-15,3 12-2 16,-3 3 0-16,-2 4 1 15,9 0-1-15,-1 3 0 16,2 2 0-16,6-2 0 16,4 2 0-16,1 1-1 15,5-5-1-15,0 1 1 16,0-2 1-16,0 0-1 16,5-4-1-16,17-5-2 15,-1-2 1-15,3-8 3 0,-1-2 1 16,1 0 6-1,-3 0 0-15,3-22-2 16,1-2-2-16,-4-2-3 0,4-4-1 16,-6 1-1-16,-8 3 2 15,-1 5 0-15,-4 2 0 16,-3 6 1-16,-3 4-1 16,0 5 0-16,0 1 1 15,0 3-1-15,0 0-1 16,0 0-3-16,3 0-4 15,7 19 1-15,-2 7 6 16,8 7 1-16,-1-2 0 16,-3 0 1-16,-2-2-1 0,-5-5 1 15,5-6-1-15,-1-3 2 16,1-6-2-16,-2-4-5 16,-2-5-49-1,4 0-52-15,-4 0-17 0,1-25-50 16</inkml:trace>
  <inkml:trace contextRef="#ctx0" brushRef="#br0" timeOffset="172989.38">6016 11169 276 0,'0'0'51'0,"0"0"-27"0,0 0 8 15,0 0 4-15,0 0-18 0,0 0 7 0,-15 43 2 0,15-21-2 0,0-1 6 0,3 2 7 0,3 2-5 16,0 1-12-16,-3 2 1 15,-3-2-1-15,0-2-4 16,0 0-4-16,0-1-2 16,0 1-6-16,4 1 2 0,-1-4-1 15,-3 0-3-15,0-2 1 16,0 0 0 0,0-2 3-16,0-4-3 15,0 4 2-15,2-3-4 0,-2-2 1 16,0 1 0-16,3-2-2 15,-3 0 0 1,0 4-1-16,3-5 0 0,-3 2 2 16,7-5-2-16,-4 2 0 0,3-2 0 15,-3 1-2 1,4-3 1-16,-2 0-2 16,4 1 3-16,4-4 5 15,2 1-5-15,4-3 2 0,8 0-1 16,0 0 2-1,4 0-1-15,-4-11-2 0,4-4-1 16,-6 3-1 0,-1-5 2-16,-2 3-3 0,-4-2 2 15,0-4 1-15,-5 1-4 16,0-2 2-16,-5-1-2 16,-5-1 2-16,0-1 0 15,-3 0 2-15,0 3-1 16,0 3 0-16,0 3-1 15,0 1 2-15,0 2-1 16,-3 4 1-16,-3 3-4 16,1 5 2-16,-3 0-3 0,0 0 4 15,2 0 0-15,-7 0 0 16,1 3-3 0,0 14 3-16,0 3 1 0,-1 2 0 15,1 3-2-15,2 1 2 16,2-1-1-16,2 4 1 15,2-3 0 1,1 1 0-16,3-1-1 0,0-7-2 16,0 0 2-16,0-4-5 15,16-7 1-15,11-3-6 16,10-5 6-16,2 0 5 16,8 0 0-16,-1-10 0 15,-6-8-9-15,2-6-3 16,-5-3-3-16,-3-2 3 0,-10-3 5 15,-5-2 7-15,-6-1 2 16,-10 4 0 0,-3 2-1-16,0 6 1 0,-8 6 3 15,-13 8 6-15,0 2 0 16,0 7 4-16,-6 0-6 16,5 1-4-16,1 20-4 15,5 6-1-15,13 2-1 16,3-1 1-16,0-1-6 15,22-1 6-15,18-8-1 16,8 2 1-16,4-9 3 16,4 1-3-16,-5 1-1 15,-11-2-4-15,-9 4-2 0,-12 1 0 16,-11 3-1 0,-8 0-4-16,0-3 7 0,-14 5 4 15,-33 4 0 1,-14-1-2-16,-13-3-33 0,-11-7-32 15,-8-2-2-15,5-12-21 16,2 0-53-16</inkml:trace>
  <inkml:trace contextRef="#ctx0" brushRef="#br0" timeOffset="173730.74">5174 10815 206 0,'0'0'159'0,"0"0"-135"0,0 0-18 0,0 0-5 0,160-119 27 0,-60 103 28 16,23 6-4-16,17 10-14 0,17 0-6 15,2 19 2-15,0 17-8 16,-11 7-17-16,-17 4-1 16,-8 5-2-16,-6 5 2 15,-14 1-7-15,-7 1 1 16,-14 3-1-16,-11 4 3 15,-10 1 1 1,-7 4-4-16,-7-2 0 0,-10-4 2 16,-10 1 2-16,-8-4-3 15,-11-1-1-15,-8 0 1 0,0 2 1 16,0-4-2 0,-18 1 0-16,-15-3 2 0,-14 5 2 15,-4-3 1 1,-13-5-5-16,-4-3-1 15,-6-9-2-15,-9-4 2 0,-5-5 5 16,-17-4-3-16,-11-1-2 16,-15-7 0-16,-25 1 0 15,-19 0 3-15,-13-3 0 16,-8-2-3 0,7-10-3-16,4-7 3 0,18 0 4 15,16-24 4-15,16-21-1 16,18-15-2-16,17-14 0 15,11-11-5-15,25-12-9 16,25-13 9-16,26-1 0 16,13-11-7-16,24 1 1 15,40-2 2-15,28-3-1 0,22 2-2 16,21 7 1 0,19 13 1-16,10 14-3 15,8 14-1-15,-1 16 0 0,-2 18-29 16,3 13-50-16,-4 10-50 15,-6 9-68 1</inkml:trace>
  <inkml:trace contextRef="#ctx0" brushRef="#br0" timeOffset="175179.56">10723 10220 160 0,'0'0'196'0,"0"0"-136"0,0 0-52 0,0 0 2 0,0 0-1 0,0 0 31 0,253 44 22 0,-79-14-21 0,51 0 4 0,32-8-10 15,34 5-11-15,31-1-7 16,17 3-7-16,24 9-2 0,19 6 1 15,16 2-1-15,13 6-3 16,-6 3-4 0,-17 2 0-16,-29-5 0 15,-35-2 1-15,-41-12 0 0,-54-7-2 16,-54-7-1-16,-59-10 1 16,-49-7 2-16,-33-7-2 15,-21 0 0-15,-13 0 3 16,0 0 35-16,0 0 0 15,0 0-12-15,0 0-9 16,0-5-8-16,3-4-7 16,2 5-2-16,2-1 0 15,-4 5 0-15,-3 0-19 0,0 0-33 16,0 0-43-16,0 0-92 16,0-3-47-16,-31-4-67 15</inkml:trace>
  <inkml:trace contextRef="#ctx0" brushRef="#br0" timeOffset="175849.64">14805 9891 394 0,'0'0'3'0,"0"0"27"0,0 0-28 0,0 0 2 0,163-20 4 0,-34 47 19 0,30 4 17 15,29 10-4-15,19 6-9 16,20 3-14-16,15 2-7 16,21 0-2-16,23-3 5 0,23 2 5 15,24-7-3 1,1 5-4-16,10-4 0 16,-13 1-7-16,-16-2 0 15,-15 1-3-15,-27-7-1 16,-31 1 0-16,-43-11-2 0,-43-4 2 15,-42-10 1-15,-40-7 0 16,-29-5 0-16,-21-2-1 16,-11 0 3-1,-10 0 10-15,-3 0 16 16,0 0 1-16,0 0-7 16,0 0-9-16,0 0-8 0,3 2-2 0,4 3-3 15,4 1 0-15,5 1-1 16,2 2 0-16,-2-2 1 15,-2-1-2-15,-1 2 0 16,-3-3 1-16,-7 0-1 16,0-3-1-16,-3-2-1 15,0 0 1-15,0 2 0 16,0-2 1-16,0 0-4 16,0 0-4-16,0 0-12 15,0 0-11-15,0 0-29 16,0 0-45-16,0 0-31 15,0 4-23-15,0-4-86 16</inkml:trace>
  <inkml:trace contextRef="#ctx0" brushRef="#br0" timeOffset="182897.41">3841 11264 346 0,'0'0'176'0,"0"0"-146"0,0 0-30 0,0 0-5 0,212-45 5 0,-13 26 9 0,51 0-4 0,44 2 6 0,32 6 11 0,11 1-10 15,2 6-9-15,-13 1 1 0,-16 3-4 16,-29 0 0-16,-42 0-2 16,-49 0 0-16,-52-2-19 15,-53 2-20-15,-35-4 1 0,-29 0 35 16,-18-1 5-16,-3-1 12 15,0-1-12 1,-13 2 0 0,-14 0 1-16,-7 5-1 15,-6 0-33 1,-9 7-67-16,-8 14-63 0</inkml:trace>
  <inkml:trace contextRef="#ctx0" brushRef="#br0" timeOffset="183375.78">3357 12277 356 0,'0'0'94'15,"0"0"-63"-15,0 0-31 16,0 0-8-16,0 0 8 0,0 0 30 16,150 49 39-1,25-37-12-15,48-7-28 16,53-5-13-16,27 0 2 0,31-13-2 15,12-14-5 1,-6 1-4-16,-17 5-3 16,-29 0-2-16,-40 6-2 15,-49 0 0-15,-49 4-6 0,-52 4-31 16,-39-3-3-16,-32 0 20 16,-26 2 20-16,-7-7-7 15,0 3 3 1,-37-1 4-16,-15 2 7 15,-7 6-7-15,-5 5-7 0,-4 0-50 16,-4 0-41-16,-2 2-53 16,-3 6-63-16</inkml:trace>
  <inkml:trace contextRef="#ctx0" brushRef="#br0" timeOffset="183912.51">4234 10944 82 0,'0'0'290'0,"0"0"-249"0,0 0-39 0,0 0 4 0,32 133 5 0,-6-17 25 0,-2 24 24 0,-6 12-19 0,-6 1-23 15,-5-11-5-15,-4-11-10 16,2-17 0-16,3-20 2 15,-6-22-5 1,4-17 0-16,-3-18 0 0,0-13-4 16,-3-6-14-16,0-5-37 15,0-4-43-15,0-5-64 0,0-4-75 16</inkml:trace>
  <inkml:trace contextRef="#ctx0" brushRef="#br0" timeOffset="184769.02">7181 10737 180 0,'0'0'176'0,"0"0"-118"0,0 0-20 0,0 0-16 0,0 0-16 0,0 0 2 0,24 133 42 0,-2-21 2 16,-7 21-4-16,-12 9-22 0,-3 3-10 16,0-5-2-16,0-13 1 15,-7-16-5-15,-2-23-10 16,1-21 6-16,1-20-2 16,4-19-1-1,-3-6 3-15,3-13-2 0,-1-1 1 16,4-4-2-16,0-4 0 15,0 0 0-15,0 3-1 16,0-3 2-16,0 0-1 16,0 0 1-16,0 0 0 15,0 0-4-15,0 0 0 16,0-5 0-16,0-5 2 16,0 1-2-16,0 2 0 15,-8-5-4-15,2 2 2 0,-10-1 1 16,-15 1 1-16,-20 9-3 15,-23 1 2-15,-24 0-1 16,-16 13 0-16,-14 21-28 16,-17 10-25-1,-7 9-74-15,2-1-86 0</inkml:trace>
  <inkml:trace contextRef="#ctx0" brushRef="#br0" timeOffset="205048.3">11230 9987 170 0,'0'0'24'0,"0"0"-12"0,0 0 29 0,0 0 1 0,0 0-8 0,0 0-2 0,0 0-6 0,0 0-10 15,-33-22-5-15,33 22 0 16,0 0 5-16,0 0 3 16,-3 0-3-16,-1 0-3 15,-2-3-4-15,-2 1-1 16,-2 2 3-16,4-3 3 16,-4 3 2-16,5 0-4 15,-1 0-5-15,-1 0 1 16,4 0-1-16,3 0 1 15,0-2-1-15,0 2-2 16,0 0 1-16,-3 0-4 0,3 0 3 16,0 0-3-16,0 0 2 15,0 0-2-15,-3 0 0 16,3 0 0-16,0 0-1 16,0 0 0-16,0 0-1 15,-3 0 1-15,-4 0-1 16,7 0 1-16,-5 0 0 15,2-3 1-15,0 3-1 16,-7 0-1-16,7 0 0 16,-2 0 0-16,-5 0 0 15,4 0 0-15,-3 0 0 16,-3 0 1-16,6 0-1 0,-4 0 0 16,-1 0 0-1,-2 0 0-15,-3 0 0 0,1 5 0 16,-3 0 0-16,-4 3 0 15,3-2 0-15,2 1 1 16,-1 1-1-16,2-3 0 16,-2 1 0-16,-1 2 0 15,3 0 0-15,-2 3 0 16,2-2 0-16,2 0 0 16,-1 1 0-16,-1-2 0 15,5 0 0-15,-5 1 0 16,3 2 0-16,-3-2 0 15,2 3 0-15,-1-2 0 16,2 1 0-16,1-1 0 16,0 1-1-16,-4 4 0 15,0 2 2-15,5-1-1 0,-5 0 0 16,4 1 0-16,0-3 0 16,-3 1 0-16,2 2-2 15,1-6 2-15,0 4 1 16,6-3-1-16,-4 0 0 15,7 0 1-15,-5 2-2 16,-2 2 1-16,1 2-1 16,-1-2 1-16,2 3 0 15,1 0 1-15,-2-3-1 0,1 4-3 16,0-2 3 0,0 2-1-16,1-2 0 0,1 2 1 15,3 0-1 1,0 2-1-16,3-2 0 15,-2 2 2-15,2 0 2 0,0 2 0 16,0-2-2-16,0-1 1 16,0-4 0-1,0 2-1-15,0-2 1 0,5 2-1 16,4-1 0-16,1 4 2 16,3-4-2-16,-2 2 1 15,5-1 1-15,-4 0-2 16,0-3 0-16,1 2 0 15,-5-2 4-15,8-2-3 16,-1 3-1-16,1-1 1 16,2 1-1-16,4 0 2 0,-4-2-2 15,6 1 3 1,-2-3 0-16,2 5-2 16,4-5-1-16,-1 2 3 0,5-1-1 15,-3 0 1 1,3 0-3-16,7 1 2 0,-2 2 0 15,3-1 1-15,6-4 3 16,-1 2-1-16,5-1-3 16,1-5 0-16,7 5 1 15,-5-6 0-15,2 2-2 16,1 0 2-16,-2 0 0 16,1-1-3-16,-2-3 5 15,2 2-5-15,-7-2 2 16,5-1-1-16,-2 1 0 15,2 1 2-15,-3-4-2 0,1-2 0 16,1 2 0-16,4 1 0 16,-2 1 1-16,4-1-2 15,5 1 1-15,-2 3 0 16,5-3-1-16,3 4 0 16,-3 2 1-16,1-2-1 15,-1-2 0-15,0 1 1 16,1 1 0-16,4-2-1 15,-4-1 1-15,4 1-1 16,-7 3 0-16,1-2 0 16,-1 0 0-16,-3 0 0 15,3-3 2-15,-2 4-2 0,-1-3 0 16,1 1 2 0,2-1-2-16,0-3 0 0,0 4-1 15,-1-4 0-15,-2 0 1 16,-7-2 0-16,1 3 0 15,3-2 0-15,-2-1 1 16,-1 0-1-16,3 0-1 16,1 0 1-16,-1 0 0 15,0 0 0-15,1 0 0 16,2 0 0-16,3 0 0 16,2 0 0-16,3 0 0 0,-3 0 1 15,3 4-1 1,0-2 0-16,-1 0 0 0,-1 3 0 15,4-3 0-15,-4 3 1 16,7 1-1-16,0-5 2 16,-4 4-2-1,3 2 0-15,4-3 0 0,-3 1 0 16,-1 2 4-16,-2 1-3 16,-2-1 0-16,5-3-1 15,3 1 1-15,0 3-1 16,-3-4 0-16,-5-1 1 15,-8-2-2-15,-2-1 1 16,-7 0 0-16,1 0 0 16,-5 0 0-16,2 0 0 15,-2 0 0 1,10 0 0-16,13 0 1 0,2 0 0 16,4 0-1-16,-9 0 0 0,-13 0 0 15,-1 0 0 1,-4 0 0-16,-2-1 2 0,-1-2-2 15,-4 1 0-15,0 0 1 16,-1-4 0-16,1 4-1 16,-3 0 0-16,4-1 0 15,-9 2 2-15,2-2-2 16,0 1 1-16,-3-3 3 16,3 2-3-16,-3 1 0 15,-1-1 0-15,1 3 2 16,0 0-2-16,3 0 0 15,6 0 0-15,-3 0-1 0,2 0 1 16,4 0-1 0,-7 0 0-16,4 0 0 0,-3 0 2 15,-3 0-2-15,3 0 2 16,-6 0-2-16,0 0 0 16,-2 3 0-16,0-1 0 15,-1-2 1-15,2 0-1 16,4 0 0-16,2 0 0 15,4 0 2-15,4 0-1 16,1 0-1-16,5 0 1 16,2 0 0-16,-1 0-1 15,-1-7 2-15,-1 0-1 0,-6 0 0 16,-3 2 0 0,-4 1-1-16,-5 1 0 0,1 2 0 15,-3-5 2-15,2-1-2 16,-2 2 0-16,0 1 2 15,2 0-2-15,6 0 0 16,-3 0 1-16,3-2-1 16,0 4-1-16,0-3 1 15,-1 1 0-15,7 2 0 16,-2-3 1-16,1 2-1 16,1-2 0-16,4 1 0 15,-2-3 0-15,7 0 0 16,-2 2 3-16,-5 0-3 0,2-2 0 15,-5-1-2 1,-2 4 2-16,0-5 0 0,-3 1 2 16,-1 0-2-1,5-2 0-15,-4 0 0 0,0-2 0 16,-3 3 0-16,-2-3 0 16,2-1 0-16,-3 1 1 15,1 1-1-15,-6-4 0 16,0 6 0-16,-5-3 1 15,-6 2-2-15,4 2 1 16,-7-5 0-16,1 1 3 16,-2-2-3-16,5-3 1 15,-1-1-1-15,1-4-1 0,-4 2 1 16,-2 2 0 0,-2-1 0-16,-1 0 1 0,-1-2 0 15,-6-1-2-15,0 1 1 16,-3-3 0-16,0-2 3 15,0-5 2-15,0 0-2 16,-9-2 1-16,-12 2-1 16,-1-1 0-16,1 5 2 15,0-2-5-15,-5-2 3 16,5-4 2-16,-3-1-3 16,-3-2-1-16,1-3-1 15,-1 4 5-15,3-1-3 16,-4 4-2-16,1 2 1 15,-7-2-1-15,4 1 0 16,-7-1 0-16,-3 6 0 0,-3 0 1 16,-4-4-1-16,-8 3-2 15,1-1 2-15,-9-1-1 16,2 3 1-16,3 4 1 16,0 0-1-16,4 2 0 15,-4 1 0-15,2 4-2 16,-2-2 2-16,0 3-4 15,-4 2 4-15,1-1 4 16,-7 1-4-16,1-3 1 16,6 1-1-16,-4-1-1 0,4-1 1 15,0 3 0 1,-6-2-1-16,-4 3 1 0,-2 2 0 16,2 0 1-1,0 2-1-15,-1 1-1 0,-5 3 0 16,6-2 1-16,1 1 0 15,2-3 0-15,4 3 0 16,-7-2 1-16,1-1-1 16,-1 3-3-16,-3-1 3 15,2 2 0-15,-2 1-1 16,3 0 1-16,4 0 0 16,6 1 1-16,3 2-1 15,0-3 0-15,-1 2 0 16,1 3 0-16,-6-2 0 0,-4 2 0 15,-2 0 0 1,-6 0 2-16,-7 0-4 0,-1 0 4 16,8 0-1-16,9 0-1 15,8 0 0-15,7 0 0 16,4 0 1-16,-5 0-1 16,-5 0 0-16,-9 0-1 15,-13 0 1-15,-12 0 0 16,-6 5 0-16,-6-3 2 15,-7 1-2-15,-11-1-2 16,-6-2 1-16,-10 2-2 16,0-2 3-16,1 2-3 15,2-2 3-15,8 0 0 0,11 0 0 16,3 0 0-16,2 0 0 16,1 0 0-16,6 0 0 15,0-2 1-15,9 0-1 16,10 2 0-16,-2 0 0 15,7 0 0-15,-2 0 0 16,0 0 0-16,2 0 0 16,-2 0-1-16,5 8 1 15,3-2 0-15,3 1 0 16,7 1 0-16,-3-2-1 16,-1 1 0-16,4 1-1 15,0-3 2-15,-1 2 0 16,-5 0 0-16,-1 1 0 15,-6 0 0-15,0 0 0 0,5-4 0 16,-2 3 0-16,3 1 0 16,-2-1-1-16,5 0 1 15,1 0-1-15,4 0 1 16,-3 0 0-16,5-2 0 16,6 0 1-16,-4 0-1 15,5 1 0-15,-1 1 0 16,2 1 0-16,8-3 3 15,2 1-5-15,-1 1 2 16,9 1 0-16,-5-2-1 16,6 2 1-16,2-1 1 0,5-2-1 15,3 2 0-15,-1-2-1 16,-2 2 1-16,3-3 0 16,-5 1 0-1,8 0 1-15,-3 0-1 0,0 0 0 16,-8 0 0-16,5 2 0 15,-4-3 0-15,10 1 0 16,-1 0 0-16,4-3 0 16,-1 5 0-16,-2-2 0 15,3 0-1-15,2 0 0 16,2-3 1-16,1 4-1 16,4-5 0-16,-3 4 1 0,2-3 0 15,4 3-1 1,-2-1 1-16,-2 2 0 0,4-2 0 15,-4 1 0 1,1 0-1-16,-1 2 1 0,-1 0-4 16,1 2 2-1,-4 6-30-15,4 4-24 0,-6 3-50 16,8-4-78-16,8-8-66 16</inkml:trace>
  <inkml:trace contextRef="#ctx0" brushRef="#br0" timeOffset="209801.81">11858 7205 197 0,'0'0'23'0,"0"0"-17"15,0 0-4-15,0 0 11 0,0 0 14 0,0 0 4 0,0 0-10 0,138 36-9 16,-88-29 1-16,-2 2 6 16,10-2-1-16,3 1 1 15,8-3 0-15,0-1-3 0,8-1 4 16,-3-1-4 0,0 0-6-16,-2 3 0 15,2 3-1-15,3-1-1 16,-3 0-1-16,0-1-2 15,-5 3 2-15,-1 2-1 16,-4-4-1-16,6 1-2 0,-2-2 2 16,2 1 0-16,4-3-1 15,-6 2-1-15,2 1 0 16,-2-7-2-16,-4 2 1 16,0 0 1-16,0-2-1 15,-2 3 1-15,-1-3-3 0,-2 0 1 16,-1 0 0-16,-4 0 1 15,8 0-2-15,2 0 3 16,0 0-2-16,7 0 3 16,-1 0-2-1,-2 0-1-15,-4 0 1 16,0 0 0-16,-3 0 1 16,0 0-3-16,5 0 0 15,-2 0 1-15,-3 0 2 0,0 0-2 16,-3 0-1-16,0-3 1 15,4-1 0-15,-1-3 0 16,-3 0 0-16,0-3 2 16,-5 0-2-16,-1 1 0 15,0-4-1-15,-3 4 2 16,-3-3 0-16,2 4-2 16,-1-3 2-16,-4 0-2 0,2-1 1 15,5 0-1-15,-2-2 1 16,2-1 0-16,-2-1 2 15,2-3 0-15,-2-5-2 16,2 1 1 0,-5-4-1-16,-2 3 3 0,0-1-2 15,-6-4 3-15,0 0-5 16,-3-1 2-16,-4-4 1 16,1 1-1-16,0-3 0 15,-1-4 0-15,4-6 5 16,3-1-2-16,-7-10-1 15,4 2 3-15,-7-4-5 0,1 0 4 16,-6 4 2-16,2 5-4 16,-3 3 3-1,1 6 2-15,-1 2-1 0,-3 2-3 16,1 1-1-16,-4-2 2 16,4 5-4-1,-6-2 4-15,1-1 2 16,-4 0-6-16,-2-2 0 0,2-2-1 15,-1 1 1-15,-2 2 3 16,-1 1 4-16,-1-2-2 16,-2-1-5-16,1 4 4 15,-4-2-5-15,0 3 1 16,0 1 2-16,0-1-4 16,0 3 3-16,0 2-2 0,0 2-1 15,0 1 0 1,-15-3 0-16,-1 0 0 15,-5 1 0 1,-8 2-1-16,0 0 0 0,-8 0 0 16,-3-1 0-16,-3 3 1 15,-2 1-2-15,-5 4 1 0,-3-3 1 16,-1 4 1-16,-4-2-1 16,-7 1 0-16,6 2 0 15,-7-1 0-15,-5-2 0 16,-2 4-2-16,-14-3 2 15,-1 3 1-15,-4-1-1 0,-6-1 0 16,3 3-1-16,-6-2 1 16,-3-3 0-1,-4 4 1-15,-1-3-2 0,-5 3 1 16,7-1-1 0,2 0 2-16,7 3-1 0,10-1 0 15,8 2 0-15,4 0 1 16,-1 4-1-16,0 2 0 15,0 2 0-15,4 3-1 16,9 0-1-16,-3 2 2 16,1 0 2-16,2 0-1 15,1 0-1-15,1 0 0 0,1 0-1 16,0 0 1-16,-4 0-1 16,-8 0 1-16,-3 4 0 15,-4 1 2-15,-4 5-2 16,12-2 0-16,-5 3-2 15,-3 0 2-15,4-1 0 16,-1 4-1-16,0 0 1 16,0 0 0-16,-2 3 0 15,-1-2 0-15,1 1-1 16,2-1 0-16,0 1-1 16,0 1 4-16,5 1-2 15,4 0 0-15,9-2-2 16,8 1 2-16,2-1 2 15,0 1-2-15,0-1 0 0,-7 6 0 16,8-1 0 0,-5 0 0-16,-2 1 0 0,-3-1 0 15,-1 3 0-15,5 2 0 16,2 1-2-16,-1-1 2 16,2 2 0-16,-2 1 0 15,-2-1 0-15,-1 0 0 16,2-1 2-16,5-1-2 15,0 0 0-15,5 0 0 16,2-2-3-16,5 0 4 16,1 0-2-16,-1 3 1 15,0 2-3-15,3 5 2 16,0 1-3-16,4 4 4 0,-4 4 1 16,7 1-1-1,2 4 0-15,3 2 0 0,8-1-1 16,1 6 1-16,5 0 0 15,8 0 0-15,0 2 0 16,0 0 0-16,0 0 0 16,21 1-1-16,12-2 1 15,4 4 0-15,5 1 0 0,8 5 0 16,1-1 0 0,8-1 1-16,6-5-1 0,-1-4 0 15,0-2 0 1,-3-3 0-16,0-3 0 0,2-2-1 15,-5-2 1-15,0-1 1 16,-1-4-1-16,1 2 0 16,5-3 1-1,4-4-1-15,-1 0 3 0,5-4-1 16,0 2-1-16,2-5 5 16,1 2-4-16,0-1 0 15,-5-4 3-15,0 1-3 16,-8 0-2-16,-3-5 4 15,-6 1-1-15,-6-2-3 16,-6-4 2-16,-3-2-1 16,0 0 2-16,-2-5-1 15,2-1-1-15,0 0 5 0,0-1-4 16,-3-3 0-16,-10 1 1 16,0-1-1-16,-5 0-2 15,-6-2 2-15,-2 0-2 16,-4 0 2-16,-1 0-2 15,-6 0 0-15,0 0 0 16,0 0 0-16,0 0 0 16,0 0-1-16,0 0 0 15,0 0-17-15,0 0-20 16,0 0-26-16,0 0-72 16,0-12-73-16,0-4-131 15</inkml:trace>
  <inkml:trace contextRef="#ctx0" brushRef="#br0" timeOffset="-212499.65">27715 7986 309 0,'0'0'21'0,"0"0"5"0,0 0-22 0,0 0 0 0,-156 63 7 0,102-32 14 0,-9 4-3 0,-1 3-3 16,3-1-6 0,9-8-4-16,9-2 6 15,16-7-7-15,6-9 5 16,8-5-9-16,10 0-4 0,3-6-5 16,0 0 1-16,0 0 3 15,0 0-4-15,0 0 5 16,0 0 1-16,3 0 12 15,3 0-8-15,4 0 1 16,-8 0-4-16,1 0 2 16,0 0-4-16,1 0 0 15,-4 0 2-15,3 0-2 0,-3 0-1 16,3 0 0 0,3 0 0-16,4-2 1 0,-2-2 1 15,2 3-1-15,-1-2-11 16,6 3-30-16,-3 0-13 15,0 0-6-15,-9 0-58 16,-3 0-73-16</inkml:trace>
  <inkml:trace contextRef="#ctx0" brushRef="#br0" timeOffset="-211933.89">25846 7581 325 0,'0'0'25'0,"0"0"28"0,0 0-37 0,0 0 1 0,0 0 14 0,0 0 9 0,-93 55-15 0,93-54-25 0,0 7-17 16,11 1-18-16,17 6-22 16,2 0-16-16,-6-2-97 15</inkml:trace>
  <inkml:trace contextRef="#ctx0" brushRef="#br0" timeOffset="-210645.14">19662 9361 546 0,'0'0'54'0,"0"0"-11"0,0 0-42 16,0 0 3-16,0 0 32 0,0 0 11 0,100 92-6 0,-36-66-16 0,20-9-11 0,10-17-1 0,8 0-3 0,5-19 0 16,-6-23-2-16,-6-11-3 15,-10-4 1-15,-8-7-3 0,-3 0 2 16,-13 7 3-16,-11 9 3 16,-17 17 1-16,-15 15 8 15,-15 11-2 1,-3 5-10-1,0 0-8-15,0 23-5 0,0 30 2 0,-14 20 3 16,-5 13 5-16,6 0-2 16,11-8-3-1,2-9 0-15,0-9 1 0,29-11 1 16,18-8-2-16,12-9 0 16,4-10-2-16,9-7-10 15,-3-13-19-15,2-2-22 16,-10 0-19-16,-10-19-52 15,-14-9-88-15,-11-4-20 16</inkml:trace>
  <inkml:trace contextRef="#ctx0" brushRef="#br0" timeOffset="-209790.32">21472 10791 519 0,'0'0'97'0,"0"0"-89"0,0 0 16 0,0 0 17 0,0 0-7 0,0 0-9 16,37 93-6-16,6-93 0 15,6 0 0-15,0-17-6 16,6-18-6-16,-4-10-5 0,2-8-1 16,-8-4 1-1,-8 6-1-15,-5 10-1 0,-17 15 0 16,-9 15 2-16,-6 11-2 15,0 0-4-15,0 13 0 16,0 25 0-16,0 12 4 16,0 4 0-16,0-6 1 15,3-8-1-15,25-9-1 16,12-7-24-16,8-11-61 16,5-13-76-16,-11 0-71 15</inkml:trace>
  <inkml:trace contextRef="#ctx0" brushRef="#br0" timeOffset="-209535.69">21883 10285 396 0,'0'0'107'0,"0"0"-29"0,0 0 10 16,0 0-25-16,0 0-35 16,0 0-28-1,-127-59-11-15,161 76 9 0,12-1 4 16,6-4 2-16,-6-6 3 15,-12-6-7-15,-15 0 4 16,-14 0 3-16,-5-11 5 16,-3-10-12-16,-34-4 0 15,-14 8-5-15,-10 7 5 16,0 10 0-16,-1 0 0 16,16 4-2-16,16 23-2 0,23 3-46 15,7 9-44 1,29-4-41-16,32-4-72 15</inkml:trace>
  <inkml:trace contextRef="#ctx0" brushRef="#br0" timeOffset="-209190.31">22247 10499 98 0,'0'0'365'16,"0"0"-249"-16,0 0-71 15,0 0 20-15,0 0-18 0,-43 131-21 16,43-91-1-16,0-4-19 15,0-10-4 1,0-7 1-16,0-10-3 0,0-4 2 16,0-5-1-1,3 0 1-15,-3 0 3 0,0 0 1 16,0-28-6-16,3-8-1 16,1-2-8-16,2 1 7 15,-4 3-4-15,8 7-1 16,-1 9-2-16,1 8 5 15,1 10 3-15,11 0-6 16,6 0 0-16,9 24 1 16,3 11 0-16,5 6 2 15,-2-1-14-15,-3-4-25 16,-3-6-28-16,-10-8-8 16,-6-2-38-16,-5-9-38 15</inkml:trace>
  <inkml:trace contextRef="#ctx0" brushRef="#br0" timeOffset="-208984.13">22554 10370 370 0,'0'0'100'16,"0"0"-17"-16,0 0-44 16,0 0-15-16,0 0 35 15,0 0-33-15,-13 155-16 16,50-102-3-16,3-4-6 15,-4-3-1-15,-4-3-40 16,-5-10-105-16,-12-14-83 16</inkml:trace>
  <inkml:trace contextRef="#ctx0" brushRef="#br0" timeOffset="-208851.42">22522 10552 328 0,'0'0'79'0,"0"0"25"0,0 0-21 16,0 0-35-16,0 0-41 16,0 0-7-16,164-84-27 15,-92 84-81-15,-6 0-117 0</inkml:trace>
  <inkml:trace contextRef="#ctx0" brushRef="#br0" timeOffset="-208245.17">22924 10468 375 0,'0'0'127'0,"0"0"-56"16,0 0 18-16,0 0-27 15,0 0-28-15,0 0-31 0,-63-5-2 16,102 5 4-16,12 0-3 16,11 0 4-16,-4-8-6 15,-3-10-4-15,-15-1-11 16,-21-4-1-16,-14 3 12 15,-5 2 1-15,-5 3 3 16,-32 8 1-16,-15 7 3 16,-13 0 2-16,-5 17-3 15,-1 20-2-15,10 11 0 16,16 7 5-16,19 7-5 16,21 2-1-1,5-5 0-15,27-9 0 0,31-12 0 16,28-14-1-16,10-17-10 0,5-7-19 15,0-5-33-15,-19-30 11 16,-18-12 18-16,-20-10 20 16,-27-1 14-16,-17 3 3 15,0 8 15-15,-9 12 24 16,-27 10 4-16,-10 14-17 16,-9 11-11-1,6 0-6-15,5 0-6 0,17 21-5 16,14 5-1-16,13 0 0 15,10 1-3-15,46-6-3 0,16-11-41 16,8-10-29-16,-1 0-15 16,-10-13 4-16,-21-10 52 15,-17 1 35 1,-15 6 0-16,-13 6 77 16,-3 10 48-16,0 0-59 0,-19 22-45 15,-12 19-2-15,-2 3 0 16,12 7-13-16,14-9-6 15,7-4 0-15,3-1 0 16,37-15-48-16,12-12-116 16,6-10-99-16</inkml:trace>
  <inkml:trace contextRef="#ctx0" brushRef="#br0" timeOffset="-207346.84">23982 10389 409 0,'0'0'117'0,"0"0"-21"0,0 0-33 0,0 0-21 0,-172 51-7 0,125 3-8 0,7 11-11 0,13-3-9 0,14-3-7 0,13-9-1 16,5-8 1-16,34-13 0 16,15-12-8-16,20-17-10 15,9 0 2-15,9-24 7 16,-2-16-2-16,-8-8 8 15,-18-6-3-15,-16-8 6 16,-14 3 0-16,-18 1 0 16,-16 8 0-16,0 12-1 0,-8 14 0 15,-34 12 0 1,-9 12 2-16,-10 0 5 16,-4 21 0-16,4 19-1 0,12 13 0 15,18 5-4-15,17 0 1 16,14-3-2-16,14-12-5 15,39-11-5-15,11-16-29 16,7-11-22-16,-5-5-2 16,3-5-6-16,-11-24 31 15,-13-4 38-15,-15 4 15 16,-14 9-9-16,-13 7 0 0,-3 8 13 16,0 5 18-1,0 0-9-15,-3 18-25 0,-18 11-1 16,-4 10 5-16,1 2-2 15,-1-6-3 1,0 1 5-16,10-8-4 0,1-6 0 16,7-7-1-16,4-7-2 15,3-5 0-15,0-3 2 16,0 0 10-16,0 0 22 16,0-15 1-16,0-15-30 15,0-8-5-15,0-6-4 16,10-7 1-16,11-4-9 15,3 0 12-15,-3 4 0 0,1 10 0 16,-7 10 1-16,1 9-1 16,-5 11-8-1,-1 6 7-15,-10 5-1 0,0 0-1 16,0 5-17-16,0 13 10 31,9 8 5-31,6 1-1 16,4-3 4-1,2-3 2-15,-8-7 0 0,-2-5-1 16,-3 1-3-16,-3-10-45 0,1 0-34 0,1-7-10 16,2-34 24-16,-4-8-76 15,2-8 109-15,-4 0 36 16,-3 12 61 0,0 11 93-16,0 15 9 15,0 12-18-15,0 7-56 16,0 0-54-16,0 29-33 0,0 21 3 15,0 16 4-15,0 13-4 0,24 1-3 16,3-9-2-16,7-2-1 16,-2-14-47-16,-11-12-99 15,-10-12-93-15</inkml:trace>
  <inkml:trace contextRef="#ctx0" brushRef="#br0" timeOffset="-207200.83">24618 10521 366 0,'0'0'96'0,"0"0"-14"0,-24-122-25 0,24 101-23 0,33 9-33 0,32 5-2 0,24 5-20 15,11 2-78 1,-7 0-63-16</inkml:trace>
  <inkml:trace contextRef="#ctx0" brushRef="#br0" timeOffset="-207006.82">22063 11420 613 0,'0'0'54'0,"-172"13"-20"0,182-13-34 16,121-2 0-16,84-35 9 15,73-15-4-15,52-2-5 16,-3 2-16-1,-46 16-4-15,-82 17-42 16,-114 15-192-16</inkml:trace>
  <inkml:trace contextRef="#ctx0" brushRef="#br0" timeOffset="-206867.57">22636 11350 611 0,'0'0'106'0,"-172"19"-46"15,172-7-60-15,84-7 4 0,75-5 0 16,74 0 15-1,57-14-19-15,47-25-20 16,22-16-128-16,-3-19-145 16</inkml:trace>
  <inkml:trace contextRef="#ctx0" brushRef="#br0" timeOffset="-206695.46">26169 10140 554 0,'0'0'56'0,"0"0"-9"0,0 0-47 15,0 0-2 1,0 0-100-16,0 0-53 0,-74 71-201 16</inkml:trace>
  <inkml:trace contextRef="#ctx0" brushRef="#br0" timeOffset="-206531.92">26122 10455 696 0,'0'0'83'0,"0"0"-77"0,0 0 14 0,4 137 29 0,-1-59-9 16,-3 16-22 0,0 7-6-16,-25 9-12 15,-27 7-3-15,-16 3-35 16,-17-1-61-16,-13-14-217 0</inkml:trace>
  <inkml:trace contextRef="#ctx0" brushRef="#br0" timeOffset="-20320">14977 13002 207 0,'0'0'72'0,"0"0"-28"0,0 0 17 0,0 0 25 0,0 0-25 0,0 0-20 0,0 0-12 0,0 0-10 0,-24-24-7 16,27 20 1-16,18-4-1 16,4 3-5-16,6 3 2 15,2-1-2-15,1 1-5 16,3-1 1-16,0 2-1 15,0 1 0-15,-1 0 2 16,7 0-1-16,-3-3 1 0,5 1-2 16,1-1 2-1,4 1-1-15,2 0-2 0,2-1-1 16,4 2 4 0,8-5-2-16,-2 1-2 0,3 1 1 15,4-3 5-15,-10 2-4 16,-3 5-2-16,-5-3 0 15,-8 1 0-15,1 2 0 16,-7 0 1-16,1 0-1 16,0 0 0-16,4 0-1 15,1 0 1-15,7-3 2 16,6-1 1-16,-3 1-2 16,6-2 0-16,-5 3 0 15,2 0-1-15,0 0 1 16,-2 0 1-16,-4-4-2 0,-9 4 1 15,-3 2-1 1,-8-3 0-16,5 3 0 0,-2 0 0 16,1-3 0-1,1 3 1-15,-4 0 0 0,4 0-1 16,0 0 0-16,3 0-1 16,0 0 1-16,-1 0 0 15,-4 0 1-15,4 0-1 16,1 0 0-16,0 0 1 15,0 3-1 1,-1 0 0-16,1-1 0 0,-3-2 0 16,3 3 1-16,-3-3-1 15,-3 3 0-15,3-3 1 0,-4 0-1 16,4 0 0 0,0 0 0-16,2 0 0 15,1 0 0-15,3 0 0 16,4 0 0-16,1 2 0 0,0-2 0 15,5 0 2-15,5 0-2 16,0 4 0-16,1 2 0 16,-1 0-3-16,-3-1 2 15,-6 0 1-15,-7-4 0 16,2 3 0-16,-1-2 1 16,-6 0-1-16,0-2-1 0,-2 0 1 15,-6 0 1-15,-2 0-1 16,1 0-3-16,-1 0 3 15,-2 0 0-15,0 3 0 16,-8-3 0-16,2 0 1 16,-4 0-1-16,-2 0 0 15,-2 0 1-15,-3 0-1 16,0 0-2-16,-5 0 2 16,4 0 0-16,-1 0 1 15,-3 0-3-15,2 2 1 16,-1-2-1-16,-1 0 1 15,-3 0 0-15,3 0 1 16,-3 0 0-16,3 0-1 0,0 0 1 16,4 2-1-16,-4 0 1 15,0-2-1 1,-3 3-2-16,2-1 2 16,1-2-1-16,-3 4-2 0,3-4 3 15,-3 0-1-15,0 1 2 16,0-1 0-16,3 0-1 15,-3 0 0-15,0 0 1 16,0 0 0-16,4 0 0 16,-4 0-2-16,0 0 1 15,0 0 0-15,0 0-1 16,0 0 1-16,0 0-2 16,0 0 2-16,0 0-1 0,0 0 0 15,0 0-1-15,0 0 0 16,0 0-1-16,0 0 0 15,0 0 1-15,0 0 0 16,0 0 1-16,0 0-1 16,0 0 0-16,0 0 2 15,0 0-2-15,0 0 2 16,0 3-2-16,0-3 2 16,0 2 1-16,0 3 1 15,0-5-1-15,0 2 1 16,0-2-1-16,0 3 0 15,0-3 0-15,0 0 0 0,0 0 0 16,0 0 0 0,0 1 0-16,0-1 0 0,0 0-1 15,0 0 1 1,0 0 1-16,0 0-1 0,0 0 1 16,0 0-1-16,0 0-1 15,0 0 1-15,0 0 0 16,0 0 0-16,0 0 0 15,0 0 0-15,0 0 0 16,0 0 0-16,0 0 0 16,0 0 0-16,0 0 0 15,0 0 0-15,0 3 0 0,0-3 1 16,0 0-1-16,0 0 0 16,0 0 0-16,0 0 0 15,0 0 0-15,0 2 0 16,0 1 0-16,0-1 0 15,0-2-1-15,0 2 1 16,0-2 0-16,0 3 0 16,0-1 0-1,0 1-1-15,0 0 0 16,0-3-1-16,0 0 0 0,0 0-1 16,0 0-3-16,0 0 1 15,0 0-1-15,0 0 3 16,0 2-4-16,0-2 2 0,0 2 2 15,0-2 0 1,0 0 0-16,-4 0-5 0,1 3-1 16,-5-2 1-1,2-1-11-15,-1 3-15 16,-2-1-26-16,-1 3-33 16,2-2-40-16,5-3-112 0</inkml:trace>
  <inkml:trace contextRef="#ctx0" brushRef="#br0" timeOffset="-17363.43">2656 13931 211 0,'0'0'57'0,"0"0"9"0,0 0-38 0,0 0 8 0,0 0 20 0,0 0 2 15,-16 0-23-15,16 0-19 0,0 0-10 16,0 0-5-16,0 4-1 0,16 4 13 16,20 1 3-1,16 3-2-15,9 0-2 16,13-1-7-16,12 0 2 15,6-2-3-15,3-2 1 16,6 1-2-16,0-1-2 0,0 2-1 16,10-2 5-16,-10-1-5 15,-6 3 0 1,-13-5-2-16,-21-2 2 16,-8 3 0-16,-13 1 0 0,-3-5 0 15,-10 2 0-15,-3-1 2 16,0 0-2-16,4 1-4 15,-1 2 4-15,7-3 0 16,3 0 2-16,3 1-2 16,6-1 0-16,1 2 3 15,-2-1-3-15,1-1-1 16,-4-2 1-16,5 3 0 0,-10-3 1 16,-1 3-1-16,-2-3 1 15,-3 0-1-15,-1 0 0 16,4 0 0-1,-7 0 0-15,4 0 0 0,0 0 1 16,-4 0-1-16,5 0 0 16,-5 0 0-16,-3 0 0 15,7 0 1-15,-4 0-2 16,4 0 0-16,2 0 1 16,-2 0 2-16,-1 0-2 0,1 0 0 15,4 0 1 1,-3 0-1-16,0 0 0 15,-1 0 0-15,-1 0 0 16,-6 0 0-16,4 0 0 0,-4 0 0 16,-2 0 0-16,-1 0-1 15,0-3-1 1,1 0 1-16,-4 1 1 16,3-1 0-16,-5 1-3 0,0 0 1 15,2 0 2-15,-2-1-2 16,-2 3 1-16,2-2-1 15,-6 2 1-15,1 0 1 16,-4 0-2-16,-4 0 1 16,3 0 0-16,-4 0 1 0,6 0 0 15,-6-2 0 1,4-1 0-16,0 3 0 0,-2-2 0 16,2 2 0-1,-1 0 0-15,-2 0-2 0,4 0 2 16,-4 0-1-1,3 0 1-15,0 0 0 0,1 0 0 16,-2 0 0-16,1 0 0 16,4 0 0-16,-2 0 0 15,0 0 0 1,-3 0 1-16,1 0-2 0,-6 0 1 0,3 0 0 16,1 0 0-16,-4 0-1 15,3 0 0 1,-3 0 0-16,0 0-2 15,0 0 1-15,0 0 0 16,0 0-2-16,0 0 3 0,0 0-4 16,0 0 3-16,0 0 0 15,0 0-4-15,0 0-2 16,0-3-6-16,0 3 1 16,0 0 5-16,0 0 1 15,0 0 1-15,0 0-4 16,0 0 0-16,0 0 0 15,0 0-3-15,0-4-8 16,0-4-35-16,0 4-27 0,0-3-34 16,-7 0-41-1</inkml:trace>
  <inkml:trace contextRef="#ctx0" brushRef="#br0" timeOffset="-14298.24">18822 13983 219 0,'0'0'68'0,"0"0"-25"0,0 0 2 0,0 0 25 0,0 0-7 15,0 0-17-15,0 0-20 0,-9 0-9 0,36 0 2 0,7 0 3 0,6 3 0 16,6-2-2-16,6 5-7 16,4-1 1-16,5-3-3 15,3 0-3-15,4 0-4 0,1-2 0 16,5 3 0-1,3-3-1-15,0 0 1 0,-5 0-2 16,2 0 0 0,-3 0-1-16,-1 0 2 0,1 0-2 15,-4 0 0 1,-2 0-1-16,-1 0 1 0,-3 0-1 16,-3 0 0-16,1 0 1 15,-1 0-1-15,0 0 0 16,0 0 0-16,1-3 0 15,-11 1 0-15,-1 2 0 16,-2 0 0-16,-5 0 0 16,3 0 1-16,-3 0-2 0,-1 0 2 15,4 5-2 1,0 2 1-16,4-4 0 16,-2 2 0-16,1-1 0 15,0 0 0-15,-3 0 0 16,0-3 0-16,-3-1 0 0,-1 0 0 15,1 0 0-15,0 0 1 16,-3 0-1-16,0 0 0 16,0 0 0-16,0 0 0 15,0 0 0 1,2-1 0-16,1-4 2 0,0 0-2 16,-3 0 0-16,3 0 0 15,-5 2 0-15,2 3 0 16,0-2 0-16,-3-3 0 15,0 5 1-15,-1-4-1 0,-2 2 0 16,-1 2-1-16,4-3 1 16,-2 1 0-16,-3-1-2 15,3 3 1 1,-8 0 0-16,-3 0 0 16,-2-3 1-16,-4 3-2 0,-3-1-2 15,0 1 4-15,-2 0-1 16,-4 0-3-16,0 0 0 15,-6 0 1-15,3-3-3 16,-3 3-3-16,0 0-5 0,0 0-4 16,0 0-3-1,0 0-9-15,0 0 9 16,-3 0-3-16,-9 0-11 0,0-2-29 16,-1 0-14-16,4-6-1 15,4-1-61-15</inkml:trace>
  <inkml:trace contextRef="#ctx0" brushRef="#br0" timeOffset="-12836.27">25957 14009 161 0,'0'0'39'0,"0"0"-10"0,0 0-6 0,0 0 21 0,0 0-2 0,0 0-3 0,0 0-7 0,43 0-5 0,2 8 3 0,5-3-2 0,3 2 4 0,1-1-6 15,4-1-3-15,7 0-2 16,5-3-8-16,4-2-1 15,0 3-3-15,-5-3 0 16,2 0-2 0,-4 1 0-16,1-1-3 15,-1 4-2-15,1-2 1 0,-1 1 0 16,4-1 1-16,-4 0-1 0,0 0-3 16,1-2 3-16,-4 3-3 15,-3-1 0 1,0 0 0-16,0 2 0 15,-5-3 0-15,-4 2 2 16,1-1-1-16,-8 0-1 16,4-2 0-16,3 0-1 15,-2 0 1-15,4 0 1 0,-1 0-1 16,2 0-1-16,1 0 1 16,-2 0 1-16,1 0-1 0,-5 0 1 15,-5 0-2-15,1 0 1 16,3 0 0-1,0 0 0-15,-2 0 0 0,-5 0 0 16,-2 0 0 0,0 0 0-16,-3 0 0 0,-5 0 0 15,0 0 0-15,-5 0 1 16,7-2-1-16,-3 2-1 16,-4-2 1-16,2 2 0 15,-8 0 0 1,-3-3 0-16,-3 3 1 0,0-1-1 15,-5-3 1-15,-4 4 1 16,-1-2-2-16,1 2 0 0,-2 0-1 16,-4 0 0-16,0-2-22 15,0 2-93-15,-34-9-48 16,-18-9-163-16</inkml:trace>
  <inkml:trace contextRef="#ctx0" brushRef="#br0" timeOffset="-11169.32">3330 14794 352 0,'0'0'42'0,"0"0"20"0,0 0-24 0,0 0 21 0,0 0-17 0,0 0-26 0,21 0 3 0,43 0-13 0,26 0-4 0,29 0 2 0,19 0-1 0,11 0 0 16,2 0 9-16,-11 0 1 0,-8 0-11 0,-22 2 1 16,-21 4-2-16,-25 3-1 15,-21-7-5-15,-17 3-4 16,-12-5 6-1,-10 0 3-15,-4 0-3 16,0 2 2-16,0-2-1 0,0 0-3 16,0 0 3-16,0 0-2 15,0 0-3-15,0 0-25 0,0 9-49 16,-18 3-40 0,-8 0-16-16,-4 0-127 15</inkml:trace>
  <inkml:trace contextRef="#ctx0" brushRef="#br0" timeOffset="-9075.56">2720 14775 172 0,'0'0'48'0,"0"0"-17"0,0 0 10 15,0 0 9-15,0 0-20 0,0 0-7 0,-71-26 6 0,60 26-1 0,-2 0-12 0,-3 0-5 0,1 0 3 16,-7 0 5-16,4 0-3 0,-6 5 2 0,2 3-4 16,-2 7 5-1,-4-1 3-15,4 3-13 16,-6 3 5-16,1 3 0 15,2-2-6-15,3 0 2 0,6 3-4 16,-4-1-3-16,7 3-1 16,2 1 5-1,0 4 1-15,5-7-5 16,2 2-2 0,3-1 2-16,3 0 2 0,0 1 0 15,0-3 2-15,0-2-4 16,14 1-3-16,8 1 7 0,3-5 2 0,8 3 2 15,1-4-7 1,6-1 4-16,0-1-1 16,-1-1-5-16,8-2 3 0,-1-2 2 15,2-3-1 1,-1 2-6-16,-2-4 1 16,1 1 1-16,1-5 0 0,1-1-1 15,-1 0-1-15,-1 0 2 16,2 0-2-16,-4 0 1 15,-1 0 0-15,-4 0-1 16,1 0 0 0,0 0 1-16,3-5-1 0,-1-4 1 15,-2-1-1-15,0-1 2 16,-3-4-2-16,-6 1 0 16,2-3 4-16,-5 2-4 15,-1-5 0-15,-3-2 1 16,-5 1-1-16,-1 0 1 0,-2-4-1 15,-1 2 1-15,-3 2 0 16,-2-3-1-16,-7 0 1 16,-3 0-1-16,0 3-2 15,0 0 2-15,0 2 2 16,0-1-2-16,0 2 0 16,-19 3-2-16,3 0 1 15,-5 4-5-15,0 1 6 16,-6 6 0-16,-4 0 0 15,-6-2 0-15,0-2-1 16,-9 4 1-16,4 2 3 16,-1 0-3-16,0-1 0 15,4 3 0-15,-6-2 1 0,3 0-1 16,-4-1 0-16,1 3 0 16,-5 0 0-1,2 0 0-15,-5 0 0 16,1 0 1-16,3 0-1 15,-3 0 0-15,-1 7 0 0,5 0-1 16,5 3 1-16,3 2 0 16,3-3 0-16,3 6 0 15,5-4-1-15,-6 6 1 16,4-1 0-16,1 7-2 16,-4-2 1-16,0 4 0 0,4 1 0 15,6 1 0-15,1 1 1 16,9 1 0-1,1-3 0-15,5 0-4 0,1-1 4 16,7 0-2 0,0-1 0-16,0 3 2 0,0 1 0 15,7-2 2 1,11 0-2-16,-1 0 1 16,6-2-1-16,-2 0-2 0,4-3 1 15,4-2 2-15,6 3-1 0,1-4 3 16,7-2 0-1,4-3-2-15,1-3 1 16,-2-2 3-16,4-2-4 16,-5-2 1-16,-5-4-1 15,2 0-1-15,-2 0 4 16,4 0-4-16,-4 0 0 16,0-4 2-16,-3-8 0 15,-2 2-2-15,-1-1 0 0,1 1 2 16,-1-5-2-16,-4 4 2 15,-3-4-2-15,1 2 1 16,-4-7-1-16,0 1 2 16,2-2-2-1,-2-1 1-15,0-1 0 0,-5-3-1 0,2 1 1 16,0-3-1-16,1 1 0 16,-1-3 0-1,-3-1 0-15,1 3 3 0,-4 0-3 16,-2-1 1-16,-4 5-2 15,1-1 0-15,-7 8-2 16,-3 0 2-16,0 2-3 16,0 0 2-16,0 4 1 15,0-7-2-15,-10 0 2 16,-9 2-2-16,-5 1 2 16,0 2 1-16,-5-2 1 15,-3 3-1-15,-5-2 0 16,-6 4 0-16,1 1-3 15,-5 2 1-15,-2 5-2 16,0-2 2-16,0 4-4 16,-9 0-7-16,0 0-16 15,-6 22-35-15,8 4-41 0,7 10-43 16,16-3-25-16</inkml:trace>
  <inkml:trace contextRef="#ctx0" brushRef="#br0" timeOffset="-7779.56">4698 15518 293 0,'0'0'96'0,"0"0"-61"0,0 0 10 0,0 0 4 0,0 0 3 0,0 0-16 0,0 0-28 0,77 10 1 0,28 2-3 0,26 0-1 0,25 0-1 16,16-3-3-16,9-2-1 15,18-2 2-15,4-5 0 16,-8 0 0 0,-16 0-1-16,-39 0-1 15,-42 0 0-15,-44 0-5 16,-28 0-12-16,-23 0 13 0,-3 0 4 0,-19-5 8 16,-33-6 6-1,-21 1-13-15,-22-5 2 0,-16 9 7 16,-11-1-1-1,-13 4-4-15,-3 2-3 16,0 1-1-16,3 0 0 16,7 0 0-16,18 0 3 0,17 6-4 15,35 3-1-15,25-3 0 16,26 0-1-16,7 1-3 16,29 5-6-16,50 3 11 15,41-1 7-15,30-3-7 16,18-1-1-16,19-5-29 15,2-5 12-15,-1 0 11 0,-17 0 1 16,-26 0-2-16,-32-6 1 16,-25-3-20-1,-29 2 7 1,-32 7 17-16,-23-7-1 0,-4 3 8 16,-47-3 11-16,-27-1 14 0,-20 1-8 15,-17 3 2-15,-2 4-7 16,6 0 6-16,12 0-1 15,21 0-6-15,26 0-9 16,29 0-6-16,19 0-1 16,16 9-11-16,56 1 12 15,34 1 3 17,21-4-3-17,14-2-9-15,7-5-16 0,-2 0-1 16,-5 0 5-16,-9 0 5 0,-24 0 5 0,-23 0-53 15,-21 0-74-15,-24 0-51 0</inkml:trace>
  <inkml:trace contextRef="#ctx0" brushRef="#br0" timeOffset="-4359.82">13843 14394 170 0,'0'0'116'0,"0"0"-75"0,0 0-30 0,0 0 1 0,0 0 9 0,0 0 16 0,-27 12-10 0,17-5-21 0,2 2-6 0,-2-1 1 16,1-1 6-16,-3 3 5 15,-3-4 7-15,-3 11-1 16,-8 0-1-16,-1 4 2 15,-4 3 9-15,4-5-2 16,-4 2-15-16,1 3 5 16,-1-2 0-16,1 4 4 0,-1-3-1 15,6-1-12 1,4-4-2-16,3 2-1 0,-1 2-4 16,1 0 7-1,-1 3-6-15,1 1 6 16,-1 1-7-16,8-4 3 15,-5 2-1-15,6 2-2 0,-1 2 2 16,1-1 4 0,1 4-5-16,4-1 1 0,1-1 2 15,1 8 1-15,0-2-2 16,3 1 9-16,0 2 3 16,0-3-9-16,0-6 0 15,0 1-2-15,0-3 4 16,3-1-1-16,9-1-1 15,-3-5-5-15,4-2 1 16,0 0-1-16,1 0 3 0,4 2-2 16,4-1 3-1,-1 1-3-15,5-2-1 16,1 0 2-16,1-3-1 0,2 1-1 16,4 0 0-16,-4-8 0 15,10 6 1-15,4-9-2 16,-5 2 1-16,4-1-1 15,0-2 0 1,-1 0 2-16,1-3-1 16,-3-2 0-16,-1 3 0 15,-2-3 0-15,3 0-2 0,-3 0 1 16,0 0 0-16,3 0 1 16,-6 0 0-16,3 0 0 0,-4 0-1 15,1 0 0-15,-3-8 0 16,2 1 0-16,-2-8 3 15,-1 4-5-15,1-5 4 16,-4-1-2-16,2 0 0 16,-2-2 0-16,-6 0-2 15,-3-2 2-15,1-3 3 16,-4-2-3-16,1-3 0 16,-2-1 0-16,2-4-1 15,-3 0 1-15,-2 3 0 0,-1 4 0 16,-1-7 0-1,0 4 1-15,0-6 0 0,-2 0-1 16,-1 3 0-16,-1-4-1 16,-5 7 1-16,3-4 0 15,-3 2-1-15,0-1 2 16,0-1-1-16,0 6 0 16,0-1 1-16,0 3-2 15,0 5 0-15,0 0 1 16,0 1 0-16,-3-1-2 15,-5 1 1-15,-2-1 1 16,-1-1 3-16,1 1-3 16,-2 0-2-16,-3 0 1 15,-4 0 1-15,1-1 0 16,-4-1 0-16,4-4-2 0,-6 1 2 16,-5-5 0-16,0 0 0 15,-3 0-1-15,-5 0-1 16,0 5-6-16,-5 1-14 15,-4 5-5-15,-9 11-10 16,-3 9-16-16,-6 0-42 16,-7 14-42-16,12 9-39 15</inkml:trace>
  <inkml:trace contextRef="#ctx0" brushRef="#br0" timeOffset="-3111.91">16981 15592 372 0,'0'0'89'0,"0"0"-51"0,0 0-18 0,0 0 9 0,0 0 0 0,223-19 0 0,-103 19-6 0,9 0-11 0,-1 0-11 0,-2 12 0 15,-22-1-2-15,-19 4-4 16,-23-3-15-16,-25-2-15 16,-25-4 5-16,-12-2-20 0,-15 0 6 15,-49-2 44 1,-31 3 8-16,-25-3-4 0,-9-2 1 31,-5 0 1-31,-1 0 20 0,9 0 2 0,9 0-3 16,16 0-6-1,22 0-1-15,23 0-2 0,26 0-12 16,21 0-4-16,9 4-9 16,36 7 9-16,41 0 15 15,27 1-14-15,25-2-1 16,6-1-13-16,3-4-26 15,-10 0 5-15,-9-2-2 16,-16-3-17-16,-24 0-13 16,-18 0-18-16,-24 0-33 15,-18 0-17-15</inkml:trace>
  <inkml:trace contextRef="#ctx0" brushRef="#br0" timeOffset="9930.4">17814 16431 420 0,'0'0'45'16,"0"0"-32"-16,0 0-13 0,0 0 0 0,0 0 4 0,263-24 10 0,-110 24 31 0,28 0-4 0,28 0-23 16,18 0-7-16,9 0-6 0,3 0 0 15,-7 0-4 1,-14 8-1-16,-26 3-1 16,-25-9-3-16,-37 1-10 15,-35-3-6-15,-33 0-2 16,-31 0 5-16,-18 0 11 0,-13 0 3 15,0-3 3-15,-32-8 5 16,-5-1 0-16,-8 7-4 16,-5-5 1-1,-8 9-2-15,-9 1-6 16,-10 0-60-16,-8 0-32 0,-13 0-76 16</inkml:trace>
  <inkml:trace contextRef="#ctx0" brushRef="#br0" timeOffset="10228.38">18832 16400 368 0,'0'0'115'0,"0"0"-67"16,0 0-48-16,247-26 0 16,-81 19 1-16,27 4 9 15,18 3 17-15,10 0-15 16,0 0-7-16,-1 5-4 15,0 5-1-15,-8 0-4 16,-10 1 4-16,-17-4-4 16,-39-3-16-16,-32 0 8 15,-35-4-1-15,-30 0-16 0,-31 0 5 16,-15 0 22 0,-3 0-2-16,-9-12 4 0,-33-2 0 15,-19-1-1 1,-13 5 0-16,-12-1-14 15,-9 1-46-15,-13-2-25 0,-8-3-55 16</inkml:trace>
  <inkml:trace contextRef="#ctx0" brushRef="#br0" timeOffset="10696.44">20534 16265 87 0,'0'0'85'15,"0"0"-46"-15,267 0-8 0,-126 2-7 16,15 10-10-16,9-4-13 15,4-2 4-15,3 6-4 16,-7-5 4 0,-3-3-4-16,-14 7-1 0,-26-7 0 15,-24-4-18-15,-31 0-10 16,-33 0-26-16,-28 0-1 16,-6 0 24-16,-27 0 31 15,-31 0 10-15,-16-9 12 16,-12-1-5-16,-3 8-1 15,9-1 4-15,13 3 4 16,22 0-4-16,19 0-2 16,24 0-18-16,2 3 8 0,39 7-8 15,35 1 8 1,19 0-5-16,5 0-3 0,5-9-26 16,-7 1-33-1,-11-3-11-15,-14 0 22 0,-16 0 26 16,-19 0 22-16,-13 0 19 15,-18 0 13 1,-5 0 23-16,0 0-16 0,0-3-7 16,-10-4-14-16,-14 2 5 15,0 0-14-15,6 3-7 16,5 2-2-16,10 0 0 16,3 0-9-16,0 6-37 0,6 5-41 15</inkml:trace>
  <inkml:trace contextRef="#ctx0" brushRef="#br0" timeOffset="10867.76">22789 16379 94 0,'0'0'66'0,"0"0"-54"0,0 0-12 0,0 0-4 0,0 0 4 0,0 0 0 15,72 10-15-15,-48-4-115 16</inkml:trace>
  <inkml:trace contextRef="#ctx0" brushRef="#br0" timeOffset="13080.61">3078 17496 332 0,'0'0'75'0,"0"0"-34"0,0 0-8 0,0 0 5 0,0 0 31 0,0 0-21 0,0 0-11 0,98 16-6 0,67-3-3 0,65-9-12 16,52-1-9-16,40-3-1 16,15 0-6-16,-6-3 1 15,-15-4-1 1,-32 2-2-16,-27 5-20 16,-32 0-15-16,-39 0-28 0,-38 0-26 15,-50 0-26 1,-53 0-18-16,-45 0-52 15</inkml:trace>
  <inkml:trace contextRef="#ctx0" brushRef="#br0" timeOffset="13492.95">5793 17517 69 0,'-212'0'55'0,"-8"0"1"15,-19 0-4-15,-3 8 4 16,2 6-25-16,20-5-16 0,34 3 15 16,41-2 6-16,59-6 14 15,47-2-11-15,39-2-16 16,21 5-21-16,77-5-2 15,58 0 10-15,53 0-6 16,41 0 2-16,23 0-2 16,10-11-4-16,-14 1-7 15,-21 10-18-15,-43 0-15 16,-52 0-34-16,-57 0-22 16,-67 12-61-16,-29 2 37 15,-72 1 120-15,-45-4 32 16,-23-1 78-16,-19 2 17 15,-8-5-47-15,2 1 6 16,9 3-15-16,18 0-23 0,30-1 6 16,44-3-25-1,34-3-12-15,30 2-17 0,27-1-22 16,69-1 22-16,53 1 9 16,51-3 3-1,35-2-12-15,32 0-19 0,0 0-16 16,-7 0 4-16,-27 0-35 15,-49 0-71-15,-44 0-158 16</inkml:trace>
  <inkml:trace contextRef="#ctx0" brushRef="#br0" timeOffset="20898.07">23742 17596 518 0,'0'0'88'0,"0"0"-39"0,0 0-27 0,0 0 2 0,0 0 33 0,0 0-1 0,0 0-33 16,-27-20-16-16,167 35 6 0,66-13 7 16,60 1 0-1,47-3-9-15,18 0-7 0,9 7-1 16,-19 7-3 0,-38 10 0-16,-48 4-6 0,-51 6-46 15,-55-8-12-15,-49 0-41 16,-53-5-24-16,-27-4-36 15,-67-12 82-15,-47-5 80 16,-36 0 3-16,-37-5 31 16,-37-17 36-16,-30-4 10 15,-44 5-18-15,-10 4-11 16,-2 13-21-16,25 4 9 16,62 0 15-16,85 0-1 15,79 0-17-15,62 4-33 0,117 8 4 16,79 7-4-1,76-2 1-15,54 4 3 0,39-10-4 16,21 0-12-16,-4-5-8 16,-32 9 13-16,-59 2-28 15,-74 14-64-15,-79 0-110 16,-70-8-19-16,-71-4 73 16,-27-13 155-16,-81-6 44 15,-30 0 110-15,-11-1-11 16,4-13-23-16,20 2-43 15,30 2-21-15,39 3-37 16,32 3-19-16,24 4-10 0,8-5-104 16,51 0 18-16,15-7-103 15</inkml:trace>
  <inkml:trace contextRef="#ctx0" brushRef="#br0" timeOffset="22734.32">9637 17363 144 0,'0'0'42'0,"0"0"-31"0,0 0-9 0,0 0-2 0,0 0 5 0,0 0-5 16,74-15-18-16,-40 10-30 15,-4 1-59-15</inkml:trace>
  <inkml:trace contextRef="#ctx0" brushRef="#br0" timeOffset="23203.87">10140 17341 429 0,'0'0'138'16,"0"0"-78"0,0 0-16-16,0 0 3 0,0 0 18 15,0 0-10-15,-151 0-25 16,151 0-24-16,66 6-5 0,46 0 2 15,66 4 5-15,57-5 4 16,51 2-8 0,32-7 0-16,32 0-4 0,8 0-1 15,-5 0 1 1,-14 0-2-16,-32 0 2 16,-31 0-5-16,-40 0-4 15,-50 0 2-15,-51 0 3 0,-53 0 3 16,-42 0-1-16,-30 0 2 15,-10 0 4-15,0 0-1 16,0 0 11-16,0 0 0 16,0 0-6-16,-3 0-7 15,0 0-1-15,3 0-1 0,-4 0-1 16,4 0-13-16,0 0-34 16,0 0-42-16,0 0-103 15,0 0-100-15</inkml:trace>
  <inkml:trace contextRef="#ctx0" brushRef="#br0" timeOffset="24099.3">16372 17296 613 0,'0'0'81'0,"0"0"-75"0,0 0 2 0,0 0-1 0,196 41 55 0,27-25-23 0,77-9-13 0,62-3-14 0,49 2-9 0,17-6-3 15,6 0 0-15,-20 0-1 0,-43 0-28 16,-53 0-33-16,-66 0-31 15,-67 0-9-15,-69 0 38 16,-62-2 45 0,-38-13 19-16,-16-1 12 0,-3-6 77 15,-31 6 5-15,1 1-30 16,-4 4-25-16,6 6-19 0,10 0-11 16,5 5-4-1,13 0-5-15,3 0-6 16,0 0-53-16,0 0-101 0,0 10-64 15</inkml:trace>
  <inkml:trace contextRef="#ctx0" brushRef="#br0" timeOffset="25130.14">23132 17204 503 0,'0'0'92'0,"0"0"-42"0,0 0-21 0,0 0 13 0,283 0 19 0,-39 11-28 0,69-6-21 15,58 1-8-15,40-1-1 16,18-4-2-16,-7 4 2 15,-27 0-3-15,-37-3-5 16,-61-2-21-16,-57 0-9 16,-72 0 8-16,-60-13 26 15,-63-7 1-15,-36-2 7 0,-9-4 35 16,-9 9 4 0,-15-4 2-16,3 10-11 0,5 3-20 15,6 6-6 1,7 2-9-16,3 0-2 15,0 0-8-15,0 2-35 16,0 22-24-16,0 4-57 0,-5-6-170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03T13:50:42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10785 440 0,'0'0'25'0,"0"0"12"0,0 0-19 0,0 0 10 0,0 0 37 0,0 0-15 0,0 0-23 16,-84-10-16-16,81 10-4 15,3 0-3-15,-3 0-4 16,0 0 0-16,1 0-1 16,-5 0-2-16,-2 0-10 15,-7 0-9-15,-5 0-13 16,-3 0-4-16,-7 2-36 15,1 8-21-15,1-8-4 16,2 0-21-16,6-2-4 0</inkml:trace>
  <inkml:trace contextRef="#ctx0" brushRef="#br0" timeOffset="560.88">14 10642 362 0,'0'0'0'0,"0"0"-139"0</inkml:trace>
  <inkml:trace contextRef="#ctx0" brushRef="#br0" timeOffset="2539.67">3121 5551 283 0,'0'0'50'0,"0"0"-26"16,0 0-23-16,0 0 4 0,0 0 3 15,0 0 10-15,0 104 9 16,0-49 24-16,0 2-13 0,15-5-12 15,17-4-15 1,8-7 7-16,21-1 17 16,24-5 2-16,34-4-3 15,43-4-15-15,29-8-7 16,36-5-6 0,18-7-2-16,22-7-2 15,20 0-1-15,10 0 1 16,7-14 0-16,1-8-2 0,0-3 2 0,-3-4-1 15,8-2-1-15,-4-2 0 16,3 2-1-16,4 2 0 16,-19 8 1-16,-12 7 0 15,-15 4 0-15,-23 10 2 16,-13 0-2-16,-23 0-1 16,-19 16 0-16,-11 13 0 15,-16 2 1-15,-20 4-3 16,-22 11 3-16,-20 6-3 0,-11 8-1 15,-15 4-4-15,-6 2 7 16,-20-2 1-16,-21-4-6 16,-20-3-19-16,-7-5-4 15,-10-5 16-15,-30-4 11 16,-2-4 2-16,-1-9 2 16,6-11-2-16,13-7 2 15,11-7 2-15,8-5 7 16,5 0 14-16,0 0 13 15,8 0-28-15,50-19-8 0,38-7-1 16,36-5 6 0,33-5-6-16,31 0 0 0,31 1-1 15,39 0-5 1,41 1 0-16,38 3-2 0,45 5-5 16,23 5 6-16,22 2 1 15,4-1-6-15,-14-7-9 16,-11-5-5-16,-34-6-3 15,-43 0 2-15,-55 5 18 16,-55 7-3-16,-56 3 2 16,-42 1 7-16,-34 3 2 15,-25 0 1-15,-18-3 10 0,-9 1 10 16,-9-3 4-16,-7-4 0 16,-8 1 7-16,-7-1-10 15,-3-1-8 1,-2 3-5-16,-1 0-7 0,2 2-2 15,2 0 0-15,-4 6 0 16,-1 4-7-16,0-1-13 16,-5 6-17-16,0 1-31 15,0 6-69-15,0-1-5 16,-29-4-129-16</inkml:trace>
  <inkml:trace contextRef="#ctx0" brushRef="#br0" timeOffset="5970.95">2392 8389 120 0,'0'0'42'0,"0"0"-29"0,0 0 9 0,0 0 32 0,0 0 7 0,0 0-28 0,0 0-13 16,0 0-8-16,0 2 6 0,0-2 10 0,0 0-9 0,0 0-5 0,0 0-5 0,0 0-6 0,0 0-2 0,0 3 2 0,0-1 3 0,13 0 2 0,8 3 2 0,0-3-1 0,6 0-1 16,4 0 3-16,6 1 0 0,0-3-4 0,3 3 0 0,3-3 6 0,2 0-8 15,1 0 3-15,3 0-2 0,4 0-4 0,-2 0 1 0,5 0 1 0,-7 0 1 0,-3 0 1 0,-1 0-3 16,-5 0-1-16,3 0 0 15,1 0 1 1,1 2 1-16,4 1-1 0,3 0 3 16,4-1-3-1,10 0 2-15,8-2 0 0,6 0 1 16,0 0-1-16,-4 0-5 16,1 4 2-16,-13-1-1 15,-6-1 4-15,-2 0-4 16,-4 1 0-1,-1-3-1-15,8 0 1 0,-4 0-1 16,-2 0 4-16,-2 0-3 0,-4 0 1 16,1 0-1-16,-1 0 1 15,-2 0-1-15,7 0-1 16,-3 0 1-16,4 0-1 16,-2 0 1-16,-1 0-1 15,-2-3 1-15,-5 3-1 16,6 0 1-16,-3 0-1 15,-3 0 0-15,-4 0 0 0,1 0 0 16,4 0 1-16,-1 0-1 16,5 0 2-1,-1 0-2-15,-4 0 1 16,2 0-1-16,-2 0 0 16,-3 0 1-16,-1 0-1 0,1 0 1 15,-6 0-1-15,6 0 1 16,-3 0-1-16,3 0 3 15,-3 0-2-15,-3-2-1 16,3 0 2-16,-2-1 0 16,2-1-1-16,3 0 1 15,-3-2-1-15,0-2 1 0,0 4-2 16,3-1 2 0,-6 1 0-16,6 2-1 0,-1-3-1 15,-6-1 0 1,7 1-1-16,-3 1 1 0,0-1-2 15,-3 3 4-15,0 0-2 16,-4 0 0-16,1 2 0 16,-1 0 0-16,-2 0 0 15,2 0 0-15,-6-2 0 16,5 2 0-16,-2-4 0 16,4 3 0-16,3 1 0 15,6-3 0-15,0 3 0 16,0 0 0-16,-1 0 0 15,1 0 0-15,-7 0 1 16,-2 0-2-16,-1 0 1 16,1 0 0-16,3 0 1 0,-4 0-1 15,1 0 0 1,-4 0 1-16,2 0-1 0,-5 0 1 16,3 0-1-16,-1 0 0 15,-5 0 0-15,0-2 1 16,1-1-1-16,-1 3 1 15,-5 0 1-15,2 0-2 16,-7 0 0-16,-1 0 1 16,-1 0-2-16,-2 0 1 15,-1 0 0-15,-6 0 0 0,2 0 0 16,-2 0 0-16,0 0-2 16,0 0 2-16,0 0 0 15,0 0-2-15,0 0 1 16,0 0 0-16,0 0-2 15,0 0 3-15,0 0-1 16,0 0 1-16,0 0-1 16,0 0 1-16,0 0-1 15,0 0 1-15,0 0-2 16,0 0-6-16,0 0-3 16,0 0-6-16,0 0-7 0,0-2-14 15,0-1-20 1,0-2-24-16,-12-1-34 15,-10-6-81-15</inkml:trace>
  <inkml:trace contextRef="#ctx0" brushRef="#br0" timeOffset="8370.89">8894 8391 230 0,'0'0'55'0,"0"0"-17"0,0 0-15 0,0 0-4 0,0 0 13 0,0 0 3 0,5-13-11 0,25 24 0 0,10 3 9 0,7-2 5 0,4 2-16 15,4-2 1-15,6 2 2 16,1-4-8 0,0-3-4-16,2-1 5 0,-3-3-3 15,0 0-4 1,0-3-2 15,0 2-1-31,5-2-1 0,1 0 0 0,4 0-2 16,-2 0-2-16,2 0 3 15,-7-7 2-15,3-3-3 0,-4 1-3 0,-2-3 0 16,-7-5 2-16,-4 3-2 16,-2 2 0-16,-8-2 1 15,1 6 4-15,-11-8-5 16,-3 5 1-16,-2-4 5 15,-1 1-4-15,-2-5-1 16,-4 0 0-16,1 0 3 16,-7-5-6-16,0-3 2 15,-2-2 2-15,-2-5-4 16,-2-4 0-16,-2 0 0 16,-1-1-1-16,-3 0 1 0,0-4 0 15,0 2 0-15,0-2 0 16,0 3-1-16,0 1-1 15,0 2 1-15,-16-1 1 16,1 1 0-16,-4 0-1 16,1 4 1-16,-3 0-2 15,-1 4 1-15,-5-2 1 16,-4 3-1-16,-6 2 1 16,-3 0-2-16,-2 4 1 15,-4 1 1-15,-6 2 0 16,-10 2-2-16,-1 1 2 0,-9 3 0 15,3 1 2-15,1 0-2 16,-2 4 0-16,2-3 4 16,-2 5-3-16,-1-4 0 15,0 3-1 1,-1 0 0-16,-5 2 0 0,-13-2 1 16,2 5 0-16,-4 2-1 15,4-3 0-15,4 3 1 16,4 0 1-16,3 0-1 15,5 0-2-15,4 0 1 16,4 0-2-16,3 0 1 16,0 0 1-16,-1 5 0 15,4 4 0-15,0-2 0 16,11 3-1-16,2 2 1 0,2 0-1 16,3 2 1-16,0 3 0 15,9 0-1-15,4 1-1 16,3 4 2-16,-2-1-2 15,5 3 1-15,3 2 1 16,-1-2-1-16,1 2 1 16,3 1 0-16,3-2 0 0,-1 1 1 15,4 1-1 1,-3-3 0-16,0 1 0 0,-1 4 0 16,1-1 0-1,0 3 0-15,2 0-1 16,2 0 1-16,2 0 0 0,2 0 0 15,1 0 0-15,3 5-1 16,0-3 0-16,0 4 1 16,7-1 0-16,14 5 1 15,12-4 4-15,11 6-5 16,10 1 4-16,17-7-2 16,12 2 3-16,15-4-2 15,10-4 0-15,17-1 0 16,10-8-2-16,3-4 2 0,5-10-2 15,-5-5 0 1,-3-1 0 0,-6-2-1-16,-14 0 1 0,-17 0 0 0,-21 0-1 15,-16 0 0-15,-14 0 1 16,-13 0-1-16,-12 0-2 16,-11 0-1-1,-1 0-5-15,-4 0-8 16,-1 0-7-16,2 0-13 15,-4 5-11-15,0 6-28 0,3 2-30 16,-6-4-26-16,3-4-83 16</inkml:trace>
  <inkml:trace contextRef="#ctx0" brushRef="#br0" timeOffset="13256.37">10032 9886 74 0,'0'0'0'0,"0"0"-11"15</inkml:trace>
  <inkml:trace contextRef="#ctx0" brushRef="#br0" timeOffset="13517.63">9888 10129 23 0,'0'0'27'16,"0"0"-11"-16,0 0 5 0,0 0 9 15,0 0 3-15,0 0-13 16,-3 4-11-16,3-4-4 15,0 0-5-15,0 0-2 16,0 0-10-16,3 0-11 16,13 0-44-16</inkml:trace>
  <inkml:trace contextRef="#ctx0" brushRef="#br0" timeOffset="14116.23">9245 9060 216 0,'0'0'51'0,"0"0"-4"0,0 0 4 0,0 0 20 0,0 0-6 0,0 0-20 16,-73-27-16-16,110 27-25 16,54 7 18-16,50 13 12 15,49-3-5-15,43 6-1 0,24-2-21 16,11-2-2-1,3-3 0-15,-7-4-2 16,-25-2-3-16,-27-5 0 16,-42-1-1-16,-40-4-3 0,-35 0-7 15,-34 0-3-15,-27 0 14 16,-22 0 0 0,-12 0 5-16,0 0 0 0,0 0 3 15,-12-9-8-15,-16 2-6 16,-2 4-7-16,-14 3-34 15,-2 0-53-15,-6 3-58 16,-12 9-70-16</inkml:trace>
  <inkml:trace contextRef="#ctx0" brushRef="#br0" timeOffset="14876.54">4067 9981 482 0,'0'0'73'0,"0"0"-58"0,0 0-10 0,0 0 38 0,243-10 13 0,-91-4-21 0,20-5-21 16,3 4-10-16,-3 4-1 15,-13 1-3-15,-15 4-7 16,-15 4-37-16,-25-4-17 15,-25 6-32-15,-26 0-29 16,-23 0 1-16,-20 0-42 16</inkml:trace>
  <inkml:trace contextRef="#ctx0" brushRef="#br0" timeOffset="15800.13">13890 9129 321 0,'0'0'39'16,"0"0"29"-16,0 0-41 0,0 0 14 0,174 11 29 0,10-6-18 0,42-1-14 0,26 8-22 0,-1-1-14 0,-12 4 4 0,-19-3-6 0,-18 3 0 0,-20-4-7 16,-25 4-28-16,-32-4-31 0,-40 1-24 15,-33 0 14-15,-39-2-67 16,-13-2-52-16</inkml:trace>
  <inkml:trace contextRef="#ctx0" brushRef="#br0" timeOffset="18453">7113 9672 153 0,'0'0'28'0,"0"0"-15"0,0 0 7 0,0 0 16 0,0 0 13 0,0 0-16 0,-135-3-13 0,114 23-3 0,-4 3 1 0,4-2 2 0,3 4 6 0,-4 2-10 0,1 2 0 0,0 0 10 0,-5 2-6 0,5 2-4 0,-1-2 1 0,1 2-7 15,5 3 2-15,2 2-2 16,-1-1 1-1,5 2 2-15,1-5-3 16,6-6 7 0,3 3-8-16,0-5 0 15,0 2 2-15,0 6-5 16,9-1 1-16,15 5 4 16,2 4-2-16,1 2-1 0,0-2-2 0,-2-1-1 15,5-4-1 1,1-5 2-16,-4-9-2 0,7-1 1 15,-4-3-5-15,4-7 5 16,0 2 3-16,6-4 1 16,6-5-1-16,3-1 0 15,7-4 0-15,-5 0-3 16,2 0-2-16,-2-3 1 0,4-13-1 16,-2-3 0-1,-5 0-2-15,2-5 1 0,-5 1-1 16,-2-8 1-1,-3 0 2-15,-3-2 1 0,-6-1 1 16,-4 2-2-16,-1 0 1 16,-9-2 1-16,-2-1-3 15,-2 2 1-15,-4-5 2 16,-2-5-4-16,-7-2 4 16,0-8-2-16,0-1 0 15,0-8 0-15,-19 1-4 16,-9-2 2-16,-5 6-1 15,-14 3 2-15,-4 4 1 0,-17 7-4 16,-15 10 0-16,-18 6-1 16,-21 16 1-16,-23 11-1 15,-20 0-1-15,-15 19-7 16,-5 25-20-16,-1 14-19 16,17 16-53-16,25 2-120 15,28-3-61-15</inkml:trace>
  <inkml:trace contextRef="#ctx0" brushRef="#br0" timeOffset="22099.4">10516 11381 420 0,'0'0'46'0,"0"0"-3"0,0 0-40 0,0 0 4 15,0 0 14-15,0 0 27 0,0 0 14 0,263-8-31 0,-93 16-22 0,7-1-2 16,-5 2-5-16,-13 1-2 16,-12-1 0-16,-18-2-5 15,-18 3-15-15,-36-6-10 16,-28 2 1-16,-38-4 9 15,-9-2-6-15,-59 0-8 16,-50 2 33-16,-39 0 1 0,-32 1 5 16,-19-1-3-1,0-2 1-15,14 0 7 0,29 0 17 16,46 0 6 0,39 3-10-16,38-2-11 0,21 3-6 15,12-2-6-15,61 3 0 16,52 0 8-16,47 2-4 15,26 1 10-15,10 0-14 16,-6 0-3-16,-12-2-9 16,-13-1-3-16,-12 0 8 15,-23 0-15-15,-24-3-6 0,-26 1 4 16,-30-3-2 0,-21 0-16-16,-19 0-15 0,-10 0 8 15,0 0 11 1,0 0-9-16,9 0-86 0</inkml:trace>
  <inkml:trace contextRef="#ctx0" brushRef="#br0" timeOffset="22867.73">12982 11538 237 0,'0'0'67'0,"0"0"-19"0,0 0-6 0,0 0-17 0,0 0-5 0,230 0-4 0,-92 0-2 0,10 0-5 0,-4 0-9 16,-9 0-2-16,-16 0 2 16,-18 0-9-16,-19 0-10 15,-29 0-5-15,-29 0 7 16,-24 0 11-16,-8 0-19 15,-61 0 25-15,-29 0 24 16,-33 0 16-16,-29 0-12 16,-18 0 5-16,11-6 5 0,19 2-3 15,44 2 7 1,43 2-5-16,40 0-18 0,21 0-19 16,45 0 6-16,69 0-4 15,51 10 5-15,34-4-7 16,12-1-5-16,-5-3-43 15,-25 1-5-15,-32-3-1 16,-41 0 2-16,-52 0 3 16,-48 0 5-16,-19 0 0 15,-69 0 44-15,-34 0 5 16,-12 0 54-16,9-7 19 16,29 0 3-16,33 5-12 15,39 2-28-15,16 0-33 0,68 0-7 16,60 0-1-16,47 0-8 15,40 9-40-15,18-2-74 16,3-5-78-16</inkml:trace>
  <inkml:trace contextRef="#ctx0" brushRef="#br0" timeOffset="30084.49">9787 12130 73 0,'0'0'69'0,"0"0"-1"0,0 0-9 0,0 0-10 0,0 0 7 0,0 0 18 0,0 0-14 15,0 0-20-15,-116 0-14 0,150 2 7 16,46 12 22 0,47 3-11-16,48 0-18 0,37 1 2 15,21 1-12-15,12 5-11 16,0 0 3-16,-9 0-8 16,-13-3 0-16,-32-5 0 15,-35-4-4-15,-36-3 3 16,-44-3-7-16,-36-1 8 15,-21-5 0-15,-19 0 3 16,0 0 7-16,0 0 6 0,0-2-9 16,-26-11-2-1,2 4-5-15,0 0 1 0,5 4-1 16,6 3 0 0,11 2-8-16,-1 0-30 0,3 0-46 15,-3 0-66 1,3 8-42-16,0 0-68 0</inkml:trace>
  <inkml:trace contextRef="#ctx0" brushRef="#br0" timeOffset="32481.94">7934 13116 164 0,'0'0'72'0,"0"0"-14"0,0 0-34 0,0 0-4 0,0 0 8 0,0 0 25 0,-21 9-13 0,21-9-21 16,0 5-9-16,0-3 3 16,21 6 10-16,19-1 11 15,18-1-7-15,12-1-6 16,17-1 0-16,11 5-5 16,18-5-4-1,12 3-3-15,13-2 6 16,9 0-4-16,10 2-5 0,12 3-1 15,14-4-3-15,17 4-2 0,2 0 1 16,9-1-1-16,4 0 3 16,-7 4-3-16,0-1 1 15,-8-1-1-15,-17-1 0 16,-8-5 0-16,-28 0-1 16,-27-5 1-16,-28 0-1 15,-24 0-1-15,-23 0 2 16,-21 0 0-16,-11 0 3 15,-13 0-3-15,-3 0 10 16,0 0 4-16,0 0 4 0,0 0 4 16,0 0-10-1,0 0-9-15,0 0 2 0,0 0-5 16,0 0 0-16,0 0 2 16,0 0-1-16,0 0-1 15,0 0-1-15,0 0 1 16,0 0 0-16,0 0-2 15,0 0-3-15,0 0 0 16,0 0 3-16,0 0 1 16,0 0-5-16,-9 0-2 15,-6 0-6-15,2 0-4 16,7 0-6-16,-2 0-5 16,5 0-19-16,-4 0-10 0,1 0-15 15,3 0-19 1,0 0 5-16,-1 0-30 0,4 0-2 15</inkml:trace>
  <inkml:trace contextRef="#ctx0" brushRef="#br0" timeOffset="34590.3">4030 13693 53 0,'0'0'194'0,"0"0"-121"0,0 0-33 15,0 0 4-15,0 0 12 0,0 0-2 0,-64 0-19 0,64 0-19 0,46 5-5 0,43 3 14 0,49-2 13 0,43-4-19 16,39-2 12-16,23 0-18 16,7 0-5-16,-14 0-4 15,-14 0-4-15,-20 5 0 16,-22 8-40-16,-14-4-37 16,-25-5-42-16,-29-4-44 15,-31 0-134-15</inkml:trace>
  <inkml:trace contextRef="#ctx0" brushRef="#br0" timeOffset="37535.51">9812 13913 34 0,'0'0'25'0,"0"0"-10"0,0 0 12 0,0 0 15 0,0 0-7 0,0 0-5 16,0 0-5-16,-46 0 8 0,43 0 6 0,3 0-11 0,0 0 2 0,0 0-5 0,0 0 6 0,0 0-13 15,0 0 10-15,0 0-13 0,19 0 5 16,26 0 11-16,19 0-2 15,16 0-3-15,6 0-12 16,3 0-8 0,-7 0 1-1,-5 0-7 1,-12 0 3 0,-17 5-2-16,-13-4-1 15,-17 2 0-15,-12-3 0 16,-6 0 1-1,0 0-1-15,0 0 3 0,0 0 10 0,0 0-4 0,0 0-4 0,0 0-3 0,0 0-1 16,0 0-1-16,0 0-22 0,0 0-31 16,0 0-30-1,3 2-40-15,15-2-55 16</inkml:trace>
  <inkml:trace contextRef="#ctx0" brushRef="#br0" timeOffset="38560.78">7539 14445 37 0,'0'0'300'0,"0"0"-243"0,0 0-16 0,0 0-9 0,0 0-18 15,0 0 18-15,107-27 22 16,12 27-13-16,26 0-11 16,11 0-13-16,-1 0-16 15,-4 0 3-15,-10 7-4 16,-19 5-11-16,-20-2-22 0,-29-4-6 16,-26-3-2-16,-29 0 16 15,-12-3 15-15,-6 0 5 16,0 0 5-1,-22 0 19-15,-9 0-13 0,1-6-1 16,9 5 1-16,3 1 0 16,8-3-6-16,10 3-13 15,0 0-50-15,12 0-43 16,31 4 33-16,12 4-79 16</inkml:trace>
  <inkml:trace contextRef="#ctx0" brushRef="#br0" timeOffset="38789.14">9202 14474 416 0,'0'0'44'16,"0"0"4"-16,0 0-29 0,0 0 5 16,0 0 8-1,0 0-29-15,16-29 5 0,50 29 0 16,24 4-4-1,11 0-4-15,7 2-16 0,-4-6-27 16,-6 0-4-16,-10 0-17 16,-14 0-6-16,-19 0 0 15,-18 0-37-15,-19 0-9 16</inkml:trace>
  <inkml:trace contextRef="#ctx0" brushRef="#br0" timeOffset="39119.17">9971 14463 42 0,'0'0'64'15,"0"0"-7"-15,0 0 6 0,0 0 6 16,0 0-17 0,0 0-7-16,-27 0-7 0,48 0-25 15,32 0-1 1,23 0-1-16,18 5 5 0,17-3-11 16,8 1 0-16,4-3-4 15,-7 0 0-15,-8 0 0 16,-17 0 3-16,-17 0-4 15,-28 0 0-15,-15 1 0 16,-23-1 1-16,-3 0 2 16,-5 0 20-16,0 0 20 15,0 0-17-15,0 0-15 16,-8 0-4-16,6 0-5 0,2 0-2 16,0 0-1-16,0 0-4 15,0 0-21 1,0 0-23-16,0 9 4 0,12 2-31 15,-6-4-18-15,-3-7-111 16</inkml:trace>
  <inkml:trace contextRef="#ctx0" brushRef="#br0" timeOffset="43520.4">16491 14344 182 0,'0'0'49'0,"0"0"1"0,0 0 0 0,0 0-7 0,0 0 0 0,0 0-2 16,0 0-19-16,-114-26-7 0,99 26-2 0,-7 0 3 16,-2 0 0-16,-7 12 5 15,1 2-2-15,-4 3-4 16,-3 5-4-16,0 0 5 16,-3 3 1-16,-2 1 1 0,-1 3-8 15,-2-3-2 1,-5 1-1-16,1 4 1 15,3 1 5-15,3 5-2 0,6-3-2 16,0 1 1 0,7 4-3-16,2-1 1 15,6 0 2-15,4 2 0 0,9 3 0 16,-1 5-5-16,10-1 0 16,0 3 4-16,0 3-2 15,0-6 1-15,0 2-1 16,19-3-2-16,2-1-3 15,5 1 2-15,4-2 3 16,1-1-2-16,6-2 3 16,3-5-3-16,8-3 2 15,7-2 0-15,4-5 2 0,8-5-4 16,6-2 4-16,4-6-4 16,3-2-2-16,-4-11-2 15,75 0 4 1,-76 0-3-16,2 0-2 15,0-10 0-15,-6-4 1 16,-4-3-1-16,1-1 1 16,-1-6 0-16,4-5 0 15,-7-4 3-15,0 0-3 0,-12-5-1 16,-3-5 0 0,-10-5 2-16,-2-1-1 15,-8-8 1-15,-5-5-2 16,-8-3 0-16,-11-3 2 0,-5-4-1 15,0 3 0-15,-3-2 4 16,-25 2 4-16,-7 0 0 16,-15-7 3-16,-9 0-3 15,-10 0 1-15,-11 5-7 16,-12 11-3-16,-12 15 3 16,-12 12-3-16,-19 18-1 15,-22 15 1-15,-20 0-2 16,-19 40-25-16,-6 20-33 15,14 12-20-15,32 8-40 16,36-1-136-16,25-10-123 16</inkml:trace>
  <inkml:trace contextRef="#ctx0" brushRef="#br0" timeOffset="45331.21">729 12945 347 0,'0'0'135'0,"0"0"-78"0,0 0-57 0,0 0 15 0,0 0 30 15,-47 145 2-15,47-98-14 0,7 5-8 0,20-5-15 0,3-5-3 0,7-11-6 0,13-9 6 16,5-9 3-16,12-13 3 15,25 0 4-15,6-31-2 16,9-24-6-16,4-16-8 31,-20-10 1-31,-4-5 0 0,-11 0 1 16,-12-1-2 0,-8 10 0-16,-14 19 0 15,-10 17 0-15,-18 16 0 16,-4 10-1-16,-7 10-2 0,-1 5-1 0,4 0-7 0,7 12 0 15,0 16 8-15,-2 11 1 16,2-1 0 0,-5 2-3-16,5-2-13 15,-7 0-20-15,4 0-1 16,-7 0-16-16,-1 1-42 16,4-4-33-16,4-4-5 15,1-8-65 1</inkml:trace>
  <inkml:trace contextRef="#ctx0" brushRef="#br0" timeOffset="48779.21">1008 8624 194 0,'0'0'86'0,"0"0"-58"0,0 0-21 0,0 0 21 0,0 0 16 0,0 0-9 0,0 2-22 0,0 3-3 16,0 2 5-16,5 5 17 0,17 0 1 0,6 5-4 0,-1-3-16 0,0 4 1 0,-14-5 0 0,2 1 2 15,4 1-4-15,-5-4-4 16,5 4-1-16,-7-6-1 16,4 0-1-16,-7 0 2 15,1-6 1-15,-2-3 3 16,2 0-5-16,-1 0 12 15,6 0-6-15,6 0 1 16,4-16-1-16,9-11-4 16,6-6 0-16,-1-9-3 15,7-11-2-15,1-4-2 16,-2-6-1-16,11-3 0 16,-5 8 0-16,-2 5 0 15,-3 15-1-15,-15 9 1 16,-4 11 0-16,-5 7-2 15,-10 2 0-15,-3 7 1 16,-2 2 0-16,1 0-3 16,5 0 1-16,3 0 2 0,2 0-4 15,-1 0 3-15,9 14-1 16,-2 5 0-16,3 3 0 16,-1 3 0-16,-2 2 3 15,0-3 3-15,-5-3-3 16,-4-2-4-16,1 1-11 15,-5-7-14-15,-1 1-11 16,-1 1-6-16,1-3-12 16,-5 0-35-16,1-1-16 15,-3-3-43-15</inkml:trace>
  <inkml:trace contextRef="#ctx0" brushRef="#br0" timeOffset="54615.05">107 8954 118 0,'0'0'0'0,"0"0"-13"0,0 0-60 0,214 43 41 0</inkml:trace>
  <inkml:trace contextRef="#ctx0" brushRef="#br0" timeOffset="59117.54">20403 8800 219 0,'0'0'44'0,"0"0"-7"0,0 0 6 16,0 0-3-16,0 0 14 0,0 0-12 15,0 0-13 1,-12 0-9-16,12 0-8 15,0 0 2-15,0 0 1 0,0 0-1 16,0 0-3 0,0 0-4-16,0 0-2 0,0 0 3 15,0 0-6-15,0 0 6 16,0 0-3-16,0 0 2 16,0 0 0-16,0 0 0 15,0 0 3-15,0 0 1 16,0 0-4-16,0 0-1 15,0 0-4-15,0 0-1 16,0 0 2-16,0 0-3 16,0 0 0-16,0 0 0 15,0 0 0-15,0 0-1 0,0 0 1 16,0 0 0-16,0 0 3 16,0 0-3-16,0 0 1 15,0 0-2-15,0 0 1 16,0 0 0-1,0 0 1-15,0 0 0 16,0 0 1-16,0 1 2 0,5 4-2 16,5-2 3-16,-4 2-5 15,4 0 5-15,-2-3-5 16,5 0 0-16,-1 3 3 16,3-3 0-16,4 1 0 15,-4-1-2-15,4 1-1 16,-1-3 2-16,4 2-2 0,2-2 3 15,0 0-1 1,7 0-1-16,-1 0 1 0,1 0-2 16,-1 0 0-1,1 0 0-15,1 0 0 16,-5 0 0-16,4 0 0 16,-4 0 1-16,-3 0-1 0,4 0 0 15,-3 0-2-15,-1 0 2 16,-3 0 0-16,3 0 0 15,2 3 0-15,-2-3 0 16,3 5 1-16,1-3-2 16,-3 3 2-16,-1-3-2 15,0 0 2-15,1 0-1 0,0 1 0 16,-4 2 0-16,0-3 1 16,1-2-1-1,2 4 0-15,-2-4 0 0,5 6 0 16,1-4 0-1,0 1 0-15,2-1 1 0,1 0-1 16,3-2 0-16,-4 2-1 16,-2-2 1-16,2 0 1 15,-3 0-1-15,2 0 2 16,-5 0-2-16,4 0 0 16,-6 0 0-16,-1 0 0 15,0 0 0-15,-5 0 0 16,-2 0 0-16,2 0 0 0,-1 0 0 15,4 0 0-15,-4 0 0 16,-3 0-2 0,6 0 2-16,-2 0 2 0,2 0-2 15,-2 0 0-15,-5 0 0 16,-1 0 1-16,2 0-1 16,-2 0 0-16,1 0-1 15,2 0 2 1,0 0-1-16,-5 0 1 0,5 0 0 15,-2 0-1-15,5 0-1 16,2 0 1-16,-5 0 0 16,3-4 0-16,-8-1 2 15,5 3-2-15,-4-5-1 0,1 4 0 16,-2 1 2 0,1 2 0-16,-2 0-1 0,1-2 0 15,5-1 0 1,-4 3 0-16,3-3 0 0,1 1 0 15,-1 2-2-15,6 0 1 16,1 0 1-16,-4 0 0 16,4 0 0-16,-8 0 0 15,2 0 0-15,-3-2 0 16,-5 2 0-16,1-2 0 16,-3-1 0-16,0 3 0 15,1-2-1-15,-4 2-1 0,0 0-5 16,0-2-6-16,0-2-19 15,0-2-39-15,-18-2-65 16,-22-5-77 0</inkml:trace>
  <inkml:trace contextRef="#ctx0" brushRef="#br0" timeOffset="61222.96">18954 3329 364 0,'0'0'59'0,"0"0"-19"15,0 0 16-15,0 0-13 0,0 0-15 0,0 0-17 0,0 0-4 0,-64 78-1 0,64-42 17 0,0 2-1 16,0 3-9-16,0-1 4 16,0-5-12-16,6 1 5 15,15-7-3 1,3-8-7-16,2-4 1 15,3-8 1-15,6-7 0 0,-1-2 9 16,5 0-4-16,1 0 0 16,0-24-1-16,0-6 0 15,-3-8-1-15,-7-10-2 16,-3 0-2 0,-9 3 4-16,-8 2-5 0,-10 11 0 15,0 6 22-15,0 6-7 16,0 6-2-16,0 5 0 0,0 7-7 15,-10 2-4-15,4 0-2 16,-2 19-1 0,-2 23-1-16,4 17 1 15,6 12 1-15,0 3 1 16,0-3 0-16,6 1 0 0,15-8 0 16,1-4 0-16,-1-11 0 15,-8-11 1 1,-3-7-2-16,-8-9 0 15,-2-9-2-15,0 3-1 16,-18-7 1-16,-19-2 2 0,-13-5 7 16,-8-2-7-16,-3 0 4 15,-3-2-4-15,-3-17-4 0,9-5-12 16,5-2-6-16,5 0-9 16,11 0-33-1,9-1-30-15,16 6-43 16,12-1-30-16</inkml:trace>
  <inkml:trace contextRef="#ctx0" brushRef="#br0" timeOffset="61457.63">19765 3541 482 0,'0'0'120'0,"0"0"-76"0,0 0 0 0,0 0 3 0,0 0-11 0,0 0-34 0,96-29-2 0,-38 29-15 0,3 0-27 0,-11 0-60 15,-21 11-88-15,-13 4-52 16</inkml:trace>
  <inkml:trace contextRef="#ctx0" brushRef="#br0" timeOffset="61641.11">19760 3714 260 0,'0'0'112'0,"0"0"-81"0,0 0 27 16,0 0-3-16,0 0-19 0,0 0-20 15,8 57-3-15,45-48-8 16,14-6 1-16,14-3-6 15,1 0-76-15,3 0-74 16,-5-9-165 0</inkml:trace>
  <inkml:trace contextRef="#ctx0" brushRef="#br0" timeOffset="62515.5">20639 3452 145 0,'0'0'227'0,"0"0"-176"16,0 0-20-16,0 0 23 16,0 0-17-16,0 0-29 15,-31 22-3-15,25 14 13 16,-4 6 10-16,5-1-3 15,2 2-6-15,0-5-4 16,-1-5-1-16,-2-5-5 0,0 0-3 16,1-6-2-1,5-5 2-15,-5-3 1 16,3-7-1-16,-1-3 1 0,0-1-2 16,0-3 1-16,3 0 1 15,0 0 1-15,0 0-1 16,0 0 3-16,0 0 3 15,0 0-3-15,-3-16-7 16,-4-6-3-16,4-4 1 16,3-2-2-16,0-5 1 15,0-6-4-15,0 1-5 16,10 0 4-16,9 0 0 16,2 5-6-16,3 4 2 15,3 3 2-15,2 8 0 16,3 3-6-16,0 3 4 15,-1 3 3-15,-7 6-3 0,-3 3 4 16,3 0-2 0,-5 3 1-16,-3 20 0 15,-5 8 2-15,-4 7-1 16,-4 6 5-16,0-5 1 16,-3 2 7-16,3-7-1 0,-1-7-5 15,6-3 1-15,-6-9-1 16,1-3 0-16,3-7-1 15,-6-5 2-15,3 0-1 16,-3 0 6-16,0 0 7 0,0 0 12 16,7-12-10-1,-1-14-16-15,6-5-1 16,3-3-3-16,0 6 3 0,4-1-8 16,2 3 2-16,-3 2-2 15,1 3 6-15,-3 4 2 16,-1 8-5-1,-3 1 4-15,-3 5-2 16,3 3 0-16,-2 0-5 0,8 3 4 16,4 24-2-16,2 1 3 15,7 8-4-15,-7-3 5 16,3 1 0-16,-6-4 0 16,-2-1-1-16,-6-3-3 15,-5 0-1-15,-1-4-2 16,-7-6-7-16,0-1-6 15,0-9-10-15,0-1-15 16,0-5-16-16,0 0-22 0,0 0 15 16,0-11-87-16</inkml:trace>
  <inkml:trace contextRef="#ctx0" brushRef="#br0" timeOffset="63097.5">21456 3446 366 0,'0'0'129'15,"0"0"-72"-15,0 0 36 0,0 0-32 0,0 0-34 0,0 0-23 0,-5-25-4 0,5 25-16 0,34 6-4 0,6 15 20 16,5 6-2-16,-2 3 0 15,-9 1-10-15,-7-3-1 16,-6 2 8-16,-8-1-5 16,-10-2-2-16,-3-3 8 15,0-3-2-15,0-2 0 16,-16-2-5-16,-2-5 11 16,-4-3 4-16,4-5 1 15,7-1 0-15,1-3-1 0,4 0 15 16,6 0 6-1,0-12-16-15,0-17-9 0,18-4-10 16,19-5 1-16,12-4-3 16,0-1-5-16,0 3-6 15,0-4-2-15,-3 7 1 16,-9 8 16-16,-10 7 8 16,-9 9 0-1,-11 5 8-15,-7 6 23 0,0 2 7 16,0 0-31-16,0 0-4 15,-9 19-3-15,-18 16 10 16,-5 13-5-16,2 5 6 16,2 1-1-16,7 1-7 15,5-5 7-15,10-3-3 16,6-4-5-16,0-5-1 16,13-7-2-16,27-7-3 15,5-8-4-15,22-9-29 0,13-7-26 16,6 0-78-16,13-5-93 15</inkml:trace>
  <inkml:trace contextRef="#ctx0" brushRef="#br0" timeOffset="63407.28">22625 3412 294 0,'0'0'147'0,"0"0"-120"0,0 0-4 0,0 0 26 0,0 0-10 0,-84 171-16 0,84-121-5 0,7-2-11 0,14-6-5 0,1-2 3 16,-4-8-3-16,-2-4-2 15,-11-6-46-15,-5-3-70 16,0-7-11-16,0-10-81 15</inkml:trace>
  <inkml:trace contextRef="#ctx0" brushRef="#br0" timeOffset="63538.96">22366 3681 345 0,'0'0'134'0,"0"0"-87"16,0 0 50-16,0 0-34 15,0 0-52-15,0 0-6 16,153-53-6-16,-45 51 1 16,5-5-31-16,-5 0-33 15,-5 2-92-15,1-9-87 16</inkml:trace>
  <inkml:trace contextRef="#ctx0" brushRef="#br0" timeOffset="63797.84">23757 3338 454 0,'0'0'109'0,"0"0"-85"15,0 0 39-15,-230 10 4 16,142 28-24-16,-10 14-23 16,3 9-8-1,12 7 4-15,16-4-7 16,26-8-4-1,27-3-5-15,14-10-4 0,24-3 4 0,50-7 2 16,27-7-2-16,21-9-6 16,16-7-46-16,3-6-57 15,-1-1 41-15,-5-3-42 16,-21 0-164-16</inkml:trace>
  <inkml:trace contextRef="#ctx0" brushRef="#br0" timeOffset="64414.78">18238 4358 231 0,'0'0'243'0,"0"0"-144"0,0 0-99 16,0 0 0-16,210 0 6 15,84 0 60-15,80-21 3 16,58 0-29-16,40 4-15 16,15 2-13-16,-7 6-10 15,-29 2-2-15,-40 2-4 16,-67 3-17-16,-79-1-16 15,-87 3-55-15,-88 0-62 16,-90 0-7-16,-59 0 28 16,-113 0 74-16,-85 0 14 15,-83 0 24-15,-77 0 14 0,-58 0 7 16,-37 19 17 0,-13 7 55-16,27 5 22 0,63 7 14 15,96-5 2-15,115-2-8 16,108-9-23-16,95-3-76 15,66 0 20-15,117 0-23 16,98-5 26-16,93-11 13 16,73-3-30-16,57 0-5 15,20-22 7-15,-4 1-5 16,-27 2-6-16,-49 3 1 0,-64 3-3 16,-84 4-2-1,-79 4-17-15,-82-2-14 16,-63 4 8-16,-35-2 23 15,-16 1 4-15,0-1 11 0,-24-2 15 16,-10 2-24-16,-3 5-2 16,1 0-9-16,-1 0-50 15,9 10-74-15,6 9-16 16,11-5-96-16</inkml:trace>
  <inkml:trace contextRef="#ctx0" brushRef="#br0" timeOffset="65200.61">22069 5057 218 0,'0'0'52'0,"0"0"31"0,0 0-3 0,0 0 3 0,0 0-5 0,0 0-43 0,0 0-23 0,65-45-11 0,-53 116 27 0,0 24 12 0,-6 25 2 16,-6 17-25-16,0 22 6 0,0 14-3 16,0 13 1-1,0 11-9 1,-8 7-1-16,-11 5 2 0,-2-11-8 15,-5-21-1-15,5-29 0 16,7-29-4-16,1-29 2 16,3-21 2-16,4-19-3 0,3-21 0 15,-2-13-1 1,2-11-2-16,3-5-17 0,-10 0-8 16,-6-14-19-16,-8-24-70 15,-3-17-97-15,-4-4-65 16</inkml:trace>
  <inkml:trace contextRef="#ctx0" brushRef="#br0" timeOffset="65682.59">20433 6849 469 0,'0'0'80'0,"0"0"-28"15,0 0-44-15,0 0-2 16,0 0 21-16,0 0 6 16,239-12 6-16,-9 10 3 15,73-1-10-15,59-4-16 0,52 4-3 31,42 3 8-31,29 0-11 0,16 10-2 16,-5 9-8-16,-14-5 0 16,-39 1-1-16,-46-6-2 0,-57-2-6 15,-65-7-4-15,-67 0-1 16,-60-7 9-16,-60-12 5 16,-41 5 2-16,-32 4 2 15,-12 6 30-15,-3 1 3 16,0-1-18-16,0 1-4 15,0 0-2-15,0 1-13 16,0 2-3-16,0-2-3 16,0 2-15-16,0 0-20 15,0 0-17-15,0 0-54 0,0-5-60 16,-13-1-22-16,-5-5-34 16</inkml:trace>
  <inkml:trace contextRef="#ctx0" brushRef="#br0" timeOffset="67034.19">22339 4716 184 0,'0'0'71'0,"0"0"-53"15,0 0-17-15,0 0 18 0,-64 196 25 0,46-99-15 16,2 8-14-16,10-5-2 15,3 6-9-15,3-6-4 16,0-7-7-16,0-3-34 0,15-16-84 16,3-14-30-16</inkml:trace>
  <inkml:trace contextRef="#ctx0" brushRef="#br0" timeOffset="74855.38">22116 6364 36 0,'0'0'30'0,"0"0"-4"0,0 0 13 0,0 0-2 0,0 0-7 0,0 0-4 0,0 0-3 0,0 0 0 0,0 0-8 0,0 0-7 0,0 0-6 0,0 0-2 15,0 0-1-15,0 0-5 16,0 0-1-16,0 0-3 15,0 0 0-15,0 0 5 16,0 0 5-16,0 0 2 16,0 0 1-16,0 0 2 15,0 0 9-15,0 0 18 16,0 0-2-16,0 0 6 16,0 0 9-16,0 0 5 0,0 0-4 15,0 0 0 1,0 0-10-16,0 0-8 15,0 0-6-15,0 0-2 0,-3 0 1 16,3 0 2-16,0 0-2 16,-4 0-4-16,4 0 1 15,-3 0-2-15,3 0-2 16,0 0-3-16,0 0-4 16,0 0 0-16,0 0 0 15,0-2-3-15,0 2-3 16,0 0 1-16,0 0 1 15,0 0-1-15,0 0-2 0,0 0 3 16,0-3 1 0,0 1-1-16,7-1 2 15,-1 1-1-15,2 0-3 16,5-3 4-16,14-5-2 0,13-4 1 16,10-5 0-16,1-1-4 15,-7 2 5-15,-4 1-3 16,-3-1-2-1,-2 0 0-15,2 2 1 0,0-3-1 16,-6 5 0 0,2-3 0-16,-2 3 1 15,-4-3-1-15,4 1 0 0,-4-4 1 16,-1 5-1-16,1-3 1 16,0 4-1-16,-1-3 0 15,3 3 0-15,0-3 0 16,-2 4 0-16,0-3 0 15,-2 3 0-15,0-1 0 0,2-1 0 16,1-1 0 0,2-1 0-16,1 0 1 0,-1-2-1 15,1 3-1 1,3-1 1-16,-4-2 0 0,4 3 0 16,0-4 0-16,-4 2 0 15,2 0-1-15,-5 5 2 16,1-1-1-16,2-3 0 15,1-3 0-15,-1-1 0 16,-2-2 0-16,2 1 0 16,-1 1-1-16,0-1 2 15,0 1-2-15,-2 0 1 16,-3-1 0-16,0-1 0 0,5-1 0 16,-2 0 0-1,1 2-1-15,2 1 1 16,-2 2 0-16,2-5 0 15,1 3 2-15,2 0-2 16,4-4-2-16,-3 1 2 16,6 4 0-16,-3-7 0 0,3-1 0 15,-1 2 0-15,1-3 0 16,0 6 2-16,-3-1-2 16,-3-3 0-16,-1 4-1 15,1 2 1-15,-3-4-1 16,2 7 1-16,-2-1 0 15,-1-3 1-15,1 3-2 16,-4 2 1-16,-1-1-1 16,-2 3 1-16,0-1-1 0,-3 4 1 15,-5 0 0 1,3 3 0-16,-7-1 0 16,-3 2 0-16,4 0 0 15,-2 0 0-15,-1 1 0 0,-1 0 0 16,0 0 0-16,-3-3-2 15,3 6 2-15,1-4-2 16,-5 6 2-16,1-3 0 16,4-2-2-16,-4 3 2 15,1-4 0-15,1 6-2 16,-2-1 2-16,1-2 0 16,-4 3-1-16,0 0 2 0,-3 0-1 15,0 2 0-15,0 0-1 16,0 0 0-1,0 0-2-15,0 0 1 0,0 0 1 16,0 0-2-16,0 0 0 16,0 0 1-16,0 0-3 15,0 0 2-15,0 0-1 16,0 0-3-16,0 0 1 16,0 0 2-16,0 0-2 15,0 0 2-15,0 0-1 16,0 0-1-16,0 0 3 15,0 0-2-15,0 0 1 0,0 0 2 16,0 0-1 0,0 0 1-16,0 0-2 0,0 0 4 15,0 0-3-15,0 0 3 16,0 0 3-16,0 0-3 16,0 0 1-16,0 0-1 15,0 0 0-15,0 0 0 16,0 0 0-16,0 0 0 15,0 0 1-15,0 0 0 16,0 0-1-16,0 0 1 0,0 0-1 16,0 0 0-1,0 0 0-15,0 0 0 0,0 0 0 16,0 0 1-16,0 0-1 16,0 0 0-16,0 0 0 15,0 0-1-15,0 0 1 16,0 0 0-16,0 0 0 15,0 0 1-15,0 0 0 16,0 0-1-16,0 0-1 16,0 0 1-16,0 0-1 15,0 0 1-15,0 0 0 16,0 0 0-16,0 0 0 16,0 0-3-16,0 0 3 0,0 0 0 15,0 0 0-15,0 0-1 16,0 0 1-16,0 0 0 15,0 0-2-15,0 0 1 16,0 0 0-16,0 0 1 16,0 0-2-16,0 0 2 15,0 0 0-15,0 0 0 16,0 0 0-16,0 0-2 16,0 0 2-16,0 0-3 15,0 0 3-15,0 0-2 16,0 0 0-16,0 0 1 15,0 0 1-15,0 0-3 16,0 0 2-16,0 0-2 16,0 0 0-16,0 0 0 0,0 0-1 15,0 0 1 1,0 0-3-16,0 0 1 0,0 0 1 16,0 0 1-16,0 0 0 15,0 0-1-15,0 0-1 16,0 0 1-16,0 0 1 15,0 0-4-15,0 0 5 16,0 0 0-16,0 0-2 16,0 0 1-16,0 0-2 15,0 0 0-15,0 0 1 16,0 0-1-16,0 0-3 16,0-3-3-16,0-1-7 15,0-6-11-15,0-2-42 16,0 0-20-16,0-5 1 15,-3-1-29-15,0-4-53 16</inkml:trace>
  <inkml:trace contextRef="#ctx0" brushRef="#br0" timeOffset="76795.25">20038 4432 189 0,'0'0'54'0,"0"0"-4"0,0 0-3 0,0 0 3 0,-175 0 15 16,136 0-15-16,-4 0-20 0,0 0-9 0,-4 0 4 0,-4 0-3 16,-7-7 3-16,-13-1-9 15,-9 1-9-15,-5-7 1 16,-10 0 15-16,-3-5-9 15,3-1-1-15,4 4-1 16,7-3 1 0,7 0 3-16,10 0-1 0,0-5-1 15,6-4-1 1,6-1-3-16,5-5-2 0,5 2-2 16,2-4 0-16,3-5-2 0,9 1 1 15,7 1 0-15,5-8-1 16,7 3 1-16,0-5-4 15,2-2 3-15,2-4 1 16,-2-2-3-16,4-2 1 16,-2 2-1-16,3 2 1 15,5 0-2-15,0 3 3 16,0-2 3-16,0 1-4 16,13-2 5-16,8-2-6 15,11 0 1-15,7-2 5 16,4-1-6-16,3 3 0 0,3 3-2 15,-6 6 0-15,8 6 0 16,2 4 0 0,5 2 0-16,3 4 0 0,7 5 0 15,9-2 1-15,14 3-1 16,23-3 0-16,11 5 0 16,10 6 0-16,5 1 1 15,8 0-1-15,1 5 0 16,12 2 0-16,1 4 1 15,-3 3-1-15,6 1 0 16,4 2 2-16,3 0-2 16,-1 0 1-16,-8 0-1 15,-7 0 0-15,-6 0-1 16,-3 0 0-16,0 0 1 16,-6 0 0-16,-9 2 0 0,-10 5 0 15,-3 0 1-15,-5-2-1 16,-3 3 1-16,-7-1 0 15,-9-1-1 1,-4 5-1-16,-7 0 1 16,-2-2 0-1,-2 0 1-15,-1 4-1 16,-2-4 0-16,0 3 0 16,-8 0 0-16,0 0 0 15,-6 0-1-15,-10-2 1 0,1 1-1 16,-4 4 1-16,-2-1-1 0,2 4 1 15,-8-1-1-15,-2 0 0 16,0 2 1-16,0 0 0 16,3 2-1-16,1 3 1 15,-5 0 0-15,1 2 0 16,-4 3-3-16,-5-1 2 16,-4 5 0-16,-1 6-1 15,-5-4-1-15,-3 4-1 16,-3-2 4-16,-3-4 0 0,1 1 0 15,1-1-1-15,-1 5 0 16,-3-1 0-16,1 5 1 16,-3-4 0-16,-3-2-1 15,-2-4-1-15,-3 4-1 16,0 0 1-16,0 0 1 16,0 1 1-16,0 1-1 0,-13 1 0 15,2-1 0-15,-8-3-1 16,1 3 2-16,-1-2 0 15,-2-1 0 1,0-2 0-16,2-2 0 16,-5 0 0-16,-1-2 0 15,-5-3 2-15,-1 0-2 16,-6-3 1-16,-6 2 0 0,-5-1-1 16,-13-1 0-16,-16 1 1 0,-16 2 0 15,-20-2-1 1,-28 2 3-16,-31 0-3 15,-17 3 2-15,-26 4-2 16,-18 3 0-16,-11-1-8 0,-8 1-15 16,7 0-18-1,21-2-26-15,31-2-60 0,34-3-97 16</inkml:trace>
  <inkml:trace contextRef="#ctx0" brushRef="#br0" timeOffset="83282.92">25846 12044 64 0,'0'0'74'16,"0"0"-45"-16,0 0-20 0,0 0 0 0,0 0 25 0,0 0 14 0,0 0-23 0,-8 0-15 0,5 2-4 0,3-2 0 0,0 0 6 0,0 0-2 15,0 0-1-15,0 0-1 16,0 0-1-16,0 0-3 16,0 0 1-16,0 0-3 15,0 0 4-15,0 0-6 16,0 0 1-16,0 0-1 15,0 0-1-15,0 0-7 16,0 0-9-16,0 0-15 0,-3 3-24 16,-1-3-9-16,1 0 14 15,0 0-42-15</inkml:trace>
  <inkml:trace contextRef="#ctx0" brushRef="#br0" timeOffset="89619.26">19193 10896 173 0,'0'0'14'0,"0"0"38"0,0 0 11 0,0 0-32 15,0 0-26-15,0 0 20 0,0 0 22 0,180-9-3 0,-61 15-20 16,29 2-1-16,14-3 0 0,5 2-9 0,-8 0-6 0,-16 2-5 0,-26 4 0 16,-25-1-3-16,-25-4 0 15,-30-3-1-15,-21-2-4 16,-16-3-2-16,-5 0-14 16,-53 1 21-16,-30 3 0 0,-32 0 2 15,-17 3 0 1,-17 0-2-1,-2 1 2-15,2-4 0 16,14 1 8-16,17-2 0 0,20-2 2 0,26 2 3 16,27 0-2-16,29-3-5 15,21 0-6-15,10 2 2 16,51 2-2-16,34-1 4 16,27-1 1-16,19 1-4 15,3-3 1-15,1 0-4 16,-12 0-2-16,-12 0-1 15,-30 0 1 1,-26 0-2-16,-32 0 1 0,-20 0 3 16,-13 0 0-16,0 0-6 15,-3-5 6-15,-18-2 4 0,-1-1 3 16,7 7-7-16,5 1 0 16,10 0 0-16,0 0-12 15,12 0-37-15,37 0 8 16,16 11-17-16,8 2-31 15,6-5-67-15</inkml:trace>
  <inkml:trace contextRef="#ctx0" brushRef="#br0" timeOffset="90294.36">21356 11013 293 0,'0'0'25'0,"0"0"26"0,0 0-5 0,0 0-27 0,0 0-4 0,0 0-6 0,214-22 3 0,-82 17-1 0,9-2-10 0,3 3-1 0,-9 0-3 0,-13 0-30 16,-21 2 10-16,-25-1-3 15,-26 1 7-15,-31 0 12 0,-19-1 7 16,0-2 0 0,-50 1 13-16,-24 0 13 0,-17 4-1 15,-14 0 1-15,-5 0 4 16,2 0-8 0,17 0 1-16,15 0 1 15,30 0-14-15,24 0 0 16,22 0-10-16,4 2 1 15,54 4-1-15,24-1 4 0,28 0 3 16,16-3-7-16,9 1-23 16,-1-1-2-16,-5-2 0 15,-12 0 7-15,-22 0 9 16,-25 0 5-16,-18 0 4 16,-20 0 3-16,-18-5-2 15,-4 5 2-15,-10-2 9 16,0 2 6-16,0 0 1 0,0 0-10 15,0 0-7-15,0 0-2 16,0 0-15-16,11 0-40 16,15 0-24-1,6 0 15-15,12 0-65 0,-4 0-84 16</inkml:trace>
  <inkml:trace contextRef="#ctx0" brushRef="#br0" timeOffset="92185.96">27617 11020 159 0,'0'0'33'0,"0"0"13"0,0 0 22 0,0 0-19 0,0 0-4 0,0 0-5 0,0 0-11 15,-40 0-24-15,40 0-4 16,10 0 2-16,36 6 18 16,22 5 14-16,20 0-8 15,23 1-9-15,20-1-11 16,11-5 7-16,4 3-1 15,-8 0-8-15,-3 1 1 16,-7-2-5-16,-2-4 1 16,-3 0-2-16,-7-4 3 15,-9 0-2-15,-9 0 2 0,-12 0-3 16,-6 0 1 0,-13 0 0-16,-9-2 0 0,-8-4 0 15,-7 1-1-15,-7-3 5 16,-3 3 2-16,1 2 6 15,-5-3-3-15,-2 4-1 16,-3-3-2-16,0 3 1 16,-6-1 2-16,-5 1-7 15,-4 1 1-15,-5 1-2 16,-4 0 0-16,0 0-2 0,0 0 0 16,0 0 3-16,0 0-3 15,0 0 0-15,0 0-2 16,0 0 2-16,0 0 0 15,0 0-1 1,0 0 0-16,0 0 1 0,0 0 0 16,0 0 0-16,0 0 0 15,0 0 1-15,0 0-1 16,0 0 0-16,0 0-1 16,0 0 1-16,0 0 0 15,0 0-2-15,0 0 1 16,0 0 1-16,0 0-3 15,0 0 0-15,0 0-2 0,0 0 5 16,0 0-2 0,0 0 3-16,0 0-2 0,0 0 0 15,0 0 1 1,0 0 1-16,0 0-1 0,0 0 0 16,0 0-1-16,0 0-2 15,0 0 2-15,0 0 1 16,0 0-1-16,0 0 1 15,0 0 0-15,0 0 0 16,0 0-2-16,0 0-1 16,0 0 2-16,0 0 1 15,0 0 1-15,0 0-1 16,0 0 2-16,0 0-1 0,0 0-1 16,0 0 0-1,0 0-1-15,0 0 1 16,0 0 0-16,0 0 2 0,0 0-1 15,0 0-2-15,0 0-3 16,0 0-12-16,0 0-13 16,0 0-19-16,0 0-27 15,0 0-17-15,0 0-6 16,-26 0-55 0,-10 0 75-16</inkml:trace>
  <inkml:trace contextRef="#ctx0" brushRef="#br0" timeOffset="93843.36">21533 11590 104 0,'0'0'58'0,"0"0"5"0,0 0 5 0,0 0-9 0,0 0 13 0,0 0-10 0,-13 0-17 0,13 0-13 0,0 0-1 0,0 2-10 0,0 1-7 15,13 2-1-15,24 1 9 16,16 1-2-16,19 1-2 16,26 1-3-16,22 1-3 15,25-1 3-15,19 1-3 16,20 5-5-16,9 1-2 16,16 3-1-16,14 2-1 15,7 0 6-15,6-1-4 16,3 0-5-16,-3-7 2 15,-9-1-2-15,-16-3 0 16,-34-3 1-16,-35-2-1 16,-38-4-1-16,-34 0-3 15,-26 0 3-15,-27 0 1 0,-13 0 1 16,-4-4 1-16,0-4 4 16,0 3 2-16,0 0-1 15,0 5 0-15,-4 0-4 16,4 0-2-16,-3 0-1 15,3 0-1-15,0 0 0 16,0 0-1-16,0 0-1 16,0 0-9-16,0 0 2 15,0 0-2-15,0 3-15 0,0-1-1 16,0 0 3-16,0-2-9 16,-6 3-12-1,-2-1-18-15,-11 4-27 16,1-6-22-16,-8 0-33 0,5 0-60 15</inkml:trace>
  <inkml:trace contextRef="#ctx0" brushRef="#br0" timeOffset="95214.73">19401 12508 270 0,'0'0'29'0,"0"0"16"0,0 0-11 0,0 0-11 0,0 0 13 0,0 0 21 0,22-10-19 0,29 7-16 0,17 1-16 0,6 2-3 16,-1 0 0-16,3 0-3 16,-2 0-6-16,-3 5-33 15,-4 5-52-15,-3 1-14 16,-9-6-60-16</inkml:trace>
  <inkml:trace contextRef="#ctx0" brushRef="#br0" timeOffset="95520.66">20443 12447 226 0,'0'0'67'16,"0"0"-17"-16,0 0-18 16,0 0-4-16,0 0 14 15,0 0-7-15,131-16-13 16,-66 14-10-16,2 2-8 0,10-2-2 15,0 2-2-15,-1 0-31 16,1 0-42-16,-7 0-16 16,-12 0-77-16</inkml:trace>
  <inkml:trace contextRef="#ctx0" brushRef="#br0" timeOffset="96021.99">22170 12512 0 0,'0'0'231'0,"0"0"-201"0,0 0-9 0,0 0-10 0,0 0-6 0,0 0 15 0,129-10-1 0,-58 6-12 0,12-3-6 0,5 5-1 0,1-3-7 0,-1 2-31 0,-8 1-64 0,-12-5-91 16</inkml:trace>
  <inkml:trace contextRef="#ctx0" brushRef="#br0" timeOffset="100769.09">27069 13232 164 0,'0'0'44'0,"0"0"-20"0,0 0 23 0,0 0 4 0,0 0-6 0,0 0 9 0,0 0 4 0,-54-12-29 15,54 10-3-15,0 2 2 0,0 0-3 0,11-3-5 0,20 3-6 0,9 0 7 16,13 0 1 0,11 0-10-16,12 0 7 0,15 0 0 15,7 0-5 1,10 0-3-16,-4 0-3 16,10 0 0-16,-1 0-3 15,10 0-1-15,2 5-1 16,-3 0 1-16,-1-2-4 15,-15-1 0-15,-8 3 0 0,-5-4 1 16,-11 3 0-16,-5-2 1 16,-7-2-1-16,-2 4-1 15,-7-1 1-15,-6-1 1 16,-4 3-2 0,-1-5-1-16,-4 2 1 0,-1 2 1 15,2-4 0-15,-4 1-1 16,-1-1 0-16,-5 0 1 15,-5 0 1-15,-8 0-2 16,-6 0 0-16,-6 0 2 16,-5 0-2-16,-5 0 0 15,-2 0-1-15,0 3 1 0,0-3 0 16,0 0 0-16,0 0 0 16,0 0-1-16,0 0 1 15,0 0 0-15,0 0 0 16,0 0-2-16,0 0 1 15,0 0 0-15,0 0 0 16,0 0 1-16,0 0 0 16,0 0 0-16,0 0-3 0,0 0 1 15,0 0 2-15,0 0-1 16,0 0 1-16,0 0 0 16,0 0 0-16,0 0 0 15,0 0 0-15,0 0-1 16,0 0 0-1,0 0-2-15,0 0-4 0,0 0-1 16,0 0 0-16,0 0-3 16,0 0 6-16,0 0 0 15,0 0 0-15,0 0 2 16,0 0-2-16,0 0 4 16,0 0-6-16,0 0 5 0,3 0-4 15,3 0-9 1,1 0 1-16,-1 0 3 15,-3 0-7-15,2 0-4 0,5 0-17 16,3 0-36-16,4 0-23 16,6 0-24-16,1 0-96 15</inkml:trace>
  <inkml:trace contextRef="#ctx0" brushRef="#br0" timeOffset="101601.43">30553 13273 178 0,'0'0'39'0,"0"0"-8"0,0 0 8 0,0 0 2 0,0 0-4 0,0 0-11 0,-4 14-10 15,22-7 1-15,32 5 17 16,17 2 1-16,22 0-8 16,12 0-5-16,13-1 1 15,8-1-14-15,10 4-2 16,9-1 2-16,8-4-4 16,8 3-3-16,-1-6 3 15,-2-4-5-15,-11-1-5 16,-1-3 2-16,-17 0 3 15,-11 0 3-15,-13 0-3 0,-22 0-5 16,-15-5 3-16,-14 0 1 16,-10 0 1-16,-16 2 0 15,-8 3 0-15,-8 0 0 16,-8 0-6 0,0 0-15-16,0 0-28 0,0 0-27 15,-27 0 30-15,-13 0-6 16,-6 0-68-16,-13 0-99 15</inkml:trace>
  <inkml:trace contextRef="#ctx0" brushRef="#br0" timeOffset="102741.13">21401 14050 266 0,'0'0'104'0,"0"0"-51"0,0 0 12 0,0 0 6 0,0 0-27 16,0 0-6-16,90-77-9 0,23 68 1 0,31 1-12 15,15 7-2-15,3 1-12 16,-9 0 0-16,-15 0-4 16,-18 14-3-16,-22 3-24 15,-24-3-11-15,-35-5-5 16,-23-1-5-16,-16-6-7 16,-47 3 18-16,-41-3 37 0,-31 1 11 15,-19-3 1 1,-13 0 9-16,-2 0 21 15,6 0-4-15,15 0-3 16,18 0-1 0,29 0-9-16,33 0-8 0,27 1-6 15,25 3-11-15,13-3-1 16,57 4 1-16,41 2 5 0,35-4 4 16,23-2-5-16,15-1-4 15,3 0-7-15,-6 0-10 16,-19 0-27-16,-15 0-29 15,-27 0-53-15,-19 0-4 16,-27 0-90-16</inkml:trace>
  <inkml:trace contextRef="#ctx0" brushRef="#br0" timeOffset="111925.48">25436 14119 59 0,'0'0'5'0,"0"0"-2"0,0 0 2 0,0 0 15 0,0 0 23 0,0 0-15 0,0 0-9 0,153 6-3 0,-124-3 2 0,-2-3 2 15,4 3-1-15,-1 1 2 0,4-1-1 16,0 1-1-16,1 0-4 16,0 2-6-16,-4-3-1 15,1-1 0-15,3 0-1 16,-1-2 1-16,3 0-3 16,-8 3 4-16,3-3-3 15,5 0-1-15,-7 0 2 16,1 0 0-16,-1 0 3 15,1 0-5-15,0 0-1 16,5 0 5-16,1 0-3 16,2 0-2-16,4 0 1 0,1 2-3 15,2-2-1 1,-1 0 2-16,2 0-2 0,-2 2 3 16,1-2-2-16,4 2 2 15,-2 2-1-15,-1 0-3 16,1-2 3-16,2 0 1 15,-5 1-3-15,1-1 0 16,1-2-1-16,-7 3 1 16,2-3 4-16,1 0-5 15,0 0 4-15,-1 0-4 0,8 0 1 16,-5 0-1-16,2 1 1 16,2-1 0-16,0 4-1 15,-3-2 0 1,-4 0 0-16,-2 0 0 0,0 1 0 15,0-1 1-15,0 0 0 16,-1 1-1-16,-2 0-1 16,3-1 1-16,0 0-1 15,-3 1 1-15,3 1 1 16,-1-4-1-16,1 3 3 16,6-1-3-16,-2 0 1 15,4 1-2-15,-5-1 1 16,-1 0 0-16,2 1 1 15,-1 1-1-15,-3-1 0 16,0 0 0-16,-1-1 1 0,1 1-1 16,0-1 0-1,-6 2 0-15,-1-2 0 0,-2 3-1 16,-1 2 1 0,1-4 0-16,0-1 0 0,-1 1 1 15,-3-3 0 1,-1 0-1-16,1 0 0 0,-3 1 1 15,4-1-1-15,-3 4 0 16,-1-4 0-16,1 2 0 16,0 0-2-16,-1 1 4 15,0 1-2-15,0-2 0 16,2-2 0-16,-2 5 0 16,0-2 0-16,-3 4 1 15,-5-5-1-15,2 3 0 0,-5-2 2 16,-2-1-2-16,2 0-3 15,-4 3 3-15,1-3 0 16,-2 3 0 0,2 3 0-16,-1-4-1 15,1 3 0-15,-2 3 0 0,-2-3-2 16,-2 5-1-16,-1-1-1 16,-3 1 3-16,0 0-3 15,0-3 3-15,0 2 2 16,0-3 5-16,0-2 4 15,0-2-5-15,0-1 0 16,0-3 4-16,0 0 6 0,0 0 9 16,0 0-1-16,0 0-3 15,-7-5-4-15,1-4-3 16,6-6 3 0,0 0 1-16,0-2-14 0,0-5-2 15,0 2 2-15,22-1-1 16,9 2-1-16,3 2 1 15,6 1-1-15,5 4 5 16,4 5-9-16,13 3 8 16,2 0-4-16,6 4 0 15,9 0 1-15,1 0 1 16,6 0-1-16,0 4 0 16,-4 4 1-16,2-3-1 0,-2 3 3 15,4-1-1 1,0-5-1-16,3 2 0 15,3-1 1-15,-1-3-2 0,-4 0 1 16,-5 0 4-16,-5 0-2 16,-1 0 1-16,1 0 1 15,3 0 0-15,-1-5 1 16,4-2-4-16,-1-1 3 16,3 2-4-16,2-1 0 15,-4-1 1-15,-10 4-2 16,-3 0 1-16,-9-4-1 15,2 2 2-15,-2 2 0 16,-6-3-2-16,-1 3-1 16,-4-2 1-16,-4 0 1 15,-4-2-2-15,1-1 0 0,-6 0 1 16,3-3 0-16,-6 0 2 16,-10-1-3-16,1-5 0 15,-13 6 3 1,-2-5 0-16,-5 3 5 0,1 2-8 15,-3-2-1 1,1 0 1-16,-4 2-2 16,3 0-8-16,-3-5-23 0,0 3-39 15,0 0-55-15,0 0-57 16,-31 2-72-16</inkml:trace>
  <inkml:trace contextRef="#ctx0" brushRef="#br0" timeOffset="113432.05">25709 13956 193 0,'0'0'24'0,"0"0"16"15,0 0 30-15,0 0-14 0,0 0-2 0,0 0-16 0,-147-25-17 0,119 29-6 0,-2 21-4 16,1 1-1-16,12 5-6 0,5 2-2 15,6 0 2-15,6 1-2 16,0 0-2-16,6 0-10 16,28 1-46-16,6 0-53 15,5-17-124-15</inkml:trace>
  <inkml:trace contextRef="#ctx0" brushRef="#br0" timeOffset="115815.76">21027 14967 326 0,'0'0'46'0,"0"0"30"16,0 0-35-16,0 0-21 0,0 0 10 0,0 0 26 0,154 0-17 0,-46-10-18 0,11 3-14 16,9 1-5-16,1 1 0 15,-12 2-1-15,-19 3-1 16,-26 0-10-16,-28 0-27 15,-25 0-10-15,-19 0-12 0,-19 14-1 16,-52 2 60-16,-24-1 2 16,-14 2 1-16,-15-1 1 15,5-1 0 1,2-6 9-16,13 1 9 0,12-8-6 16,20 3-3-16,19-5 2 15,22 0-2 1,22 0 8-16,9 0 3 0,3 0-20 15,40 0 2-15,22-5-6 16,15-4-8-16,2 2 5 16,6 2 1-16,-1 0-24 15,-10 0 2-15,-13 3 9 16,-22-1 4-16,-23 2 8 16,-16-2 3-16,-3 1-8 15,-16 2 8-15,-32 0 1 0,-13 0 28 16,-11 0-10-16,6 0 4 15,10 0-5-15,19 0-2 16,19 0-5-16,15 0-11 16,3 0-3-16,34 0-7 15,46 0-6-15,36 0-6 16,25 0-43-16,12 0-44 16,-6 0-78-16</inkml:trace>
  <inkml:trace contextRef="#ctx0" brushRef="#br0" timeOffset="118403.54">26837 15599 388 0,'0'0'41'0,"0"0"-18"0,0 0 5 0,0 0-10 0,0 0-11 0,189-47 16 0,-88 44 7 0,1 3-23 16,-1 0-5-1,-3 0-2-15,-10 0 0 0,-14 0 1 16,-16 0-1-1,-18 0-3-15,-19 0 0 0,-12 0-5 16,-9 0-5-16,-3 0-15 16,-42 0 28-16,-29 0 6 15,-24 0-5-15,-19 3 0 16,-5-1 0 0,0-2 3-16,11 0 4 15,26 5 2-15,24-5 4 16,26 0-4-16,23 0-10 0,12 2-1 15,12 1 1-15,47 2 6 16,30-3-6-16,21 2 6 16,6 1-6-16,1 0-14 15,-16-2-19-15,-15-1 9 0,-22 0-2 16,-27-2-1-16,-18 0 17 16,-19 0-3-1,-5 0-27-15,-40 0 40 16,-19 0 4-16,-13 0 8 15,3 0 4-15,5 0 14 16,16 0-3-16,16 0-7 16,19 0-7-16,12 0-8 0,6 0-5 15,0 0-3-15,37 0 1 0,14 0 2 16,15 0-6 0,3 0-13-16,2 4-24 15,-7 2 0-15,-8-6 3 16,-11 4-9-16,-14-4-15 15,-9 0 20-15,-14 0 13 0,-5 0-6 16,-3 0 12 0,0 0-9-16,0 0 10 0,-6 0-11 15</inkml:trace>
  <inkml:trace contextRef="#ctx0" brushRef="#br0" timeOffset="121553.86">21904 16248 168 0,'0'0'39'0,"0"0"-5"0,0 0 4 0,0 0-17 0,0 0-3 15,0 0 6-15,24-6-1 0,10 6-4 0,0 0-2 0,9 0 3 0,3 0-6 0,9 0 6 0,9 0 4 16,10 0-1-16,8 0-1 0,8 0-4 16,8 0 5-1,6 0-1-15,2 0-9 16,8 0-2-16,2 0-4 15,4 0 0-15,6 0-2 16,-6 0-5-16,-14 0 0 16,-13 0-1-16,-11 0 1 15,-12 0 1-15,-8 9-1 0,-3-2 0 16,-11 4 0-16,-6 4 0 16,-10-8 1-1,-8 7 0-15,-6-3 3 16,-2 4 5-1,-5-4 1-15,2 2-6 0,-7 1-4 16,-3 1 0-16,-3 1 1 16,0-6-2-16,0 2-1 0,0-3 2 0,0 3 6 15,-12-7-6-15,-3 0 1 16,-1 0 4-16,-2-4-3 16,3-1-2-16,5 0 3 15,5 0 0-15,5 0 1 16,0 0-3-16,0 0-1 15,0-1-2-15,3-14-13 16,31-2 7-16,8 1-4 16,9-4 2-16,12 9 2 15,1-4 5 1,6 9-3-16,6 1 4 0,8 5 1 16,10 0 0-16,11 0 1 0,5 0-1 15,16 9 1-15,9 11 2 16,3 3-1-1,0 0 0-15,0-1-1 0,-5-1 1 16,2-6-1-16,-3-11 0 16,-12-4 2-16,-17 0-2 15,-10 0 0 1,-8-6 0-16,-8-9 0 0,-3 0 0 16,-7 4 0-16,-5-6 4 15,-5 1 2-15,-2 1-1 16,1 2-3-16,-4-5 5 15,-3 7-5-15,-7-9 2 16,-8 7-4-16,-2-2 1 16,-11 1-1-16,-12-1-8 0,-2 4-15 15,-7-1-37-15,0 0-48 16,-19 7-20-16,-12-6-87 16</inkml:trace>
  <inkml:trace contextRef="#ctx0" brushRef="#br0" timeOffset="125714.69">23889 17189 219 0,'0'0'56'0,"0"0"-20"0,0 0-5 0,0 0-15 0,0 0 9 0,0 0 12 0,0 0-17 0,-5-9-7 0,5 28 12 0,0 8 29 15,0 10-13-15,0-4-7 16,0 3-12-16,0-8-7 16,5-2 5-16,14-4-10 15,2-3-3-15,3-3-1 16,8-6-6-16,0-5 1 16,8 0-1-16,10-5 14 0,2 0-14 15,10 0 1 1,2 0 0-16,2-8-2 15,8 1-7-15,0-7 8 0,-4 2 1 16,-2 2-1-16,-4 4-2 16,0-4 2-16,4 3 2 15,-1 2-2-15,4 5 0 16,3 0-1-16,-2 0 1 16,5 0 0-16,0 0-1 15,2 2 1-15,1 18 0 16,-3 6 0-16,2 1 1 15,-8 5-1-15,-17 2-2 0,-10-6-1 16,-22 0 0 0,-17-2-4-16,-5 1 1 0,0-6 6 15,-5-5 1 1,-17-1 1-16,-9 2-2 0,4-11 0 16,6 3 4-16,0-3-3 15,5-1 1-15,3-5-2 16,7 0 1-16,4 0 2 15,2 0 1-15,0 0-3 16,0-5-1-16,18-16 0 16,22-1-1-16,11-4-1 15,20 5 0-15,11 4-2 16,14-3 4-16,13 4-2 16,8 5 0-16,15 1 2 15,3-2 2-15,6 12-2 0,6-5 0 16,3 5 0-1,9 0 0-15,7 5 0 0,5 12 0 16,0-1 2 0,-1-4-2-16,-6 2 2 0,-4-4-1 15,-7-5-1-15,-15-3 0 16,-16-2 0-16,-27 0 0 16,-9 0 0-16,-15-7 3 15,-10-7 1-15,-9 2 8 16,-9-5 0-16,-6 3 0 15,-3-3 2-15,-4-4-4 16,-2 0-2-16,-6-6-6 0,-4 1 1 16,-4-7-3-1,2 2-3-15,-6 0 0 0,-2-1-3 16,-2 10 0-16,-3 2-7 16,1-1-20-16,-1 5 0 15,-3-1-19-15,0 7-25 16,0 6-42-16,-10-2-39 15</inkml:trace>
  <inkml:trace contextRef="#ctx0" brushRef="#br0" timeOffset="127181.03">20072 17988 388 0,'0'0'51'0,"0"0"-32"0,0 0 2 0,0 0-4 0,0 0-10 0,181-69 1 0,-70 52 7 0,1 8-5 15,14-2-5-15,-3 10-1 16,-17 1-4-16,-16 0-1 16,-26 0-18-16,-27 0 8 15,-22 0-7-15,-15 0-55 16,-21 0 53-16,-50 7 20 16,-27 5 34-16,-24 2-17 15,-13-3-9 1,-3 4 9-16,-6-3 6 0,-4 5 1 15,-8 2-4 1,7 2-8-16,17-10 5 16,31 4 10-16,33-10 0 0,38-3 3 15,30 3-7-15,12-5-19 16,71 0-4-16,42-5 13 16,37-11-13-16,23-6 9 0,4 1-7 15,7-5-2-15,0 4-4 16,-8 1 2-1,-24 5-1-15,-34-1-4 0,-42 7-10 16,-41 6-7-16,-36-2 0 16,-11 6 11-16,-64 0-8 15,-42 0 21-15,-48 6 9 16,-31 15 0-16,-16 0 0 16,-20 5 4-16,4 5-11 15,5-4 4-15,29 0-4 16,45-7 11-16,58-8 0 15,55-7 1-15,35-5-14 16,101 0 0-16,72 0 8 16,68-17-5-16,68-4-3 0,42-10-8 15,31 0-24-15,19-7-16 16,-16 1 1-16,-24 8-47 16,-56 0-47-16</inkml:trace>
  <inkml:trace contextRef="#ctx0" brushRef="#br0" timeOffset="128815.58">18628 14893 302 0,'0'0'32'0,"0"0"16"0,0 0 19 16,0 0-17-16,0 0-1 0,0 0-7 0,-61-97-26 0,29 114-14 0,-8 27 0 0,-10 21-1 0,2 16 1 0,4 9 3 15,8 10 2-15,2 7-1 0,6 3 6 16,-2 1-5-16,1-2 1 15,5-9-4-15,0-7 0 16,6-8 0-16,-4-11-2 16,-2-15 1-16,-2-6 3 15,2-11-1-15,0-11-1 16,6-7 1-16,2-11-1 16,8-7-2-16,2-6 0 15,2 0 6-15,4-10-8 16,0-18 0-16,0-3-19 15,28-7-10-15,5 7 15 16,11 5 6-16,1 14 2 16,4 12 0-16,0 0 6 15,4 41 0-15,-2 33-4 0,-11 35 1 16,-9 38 3 0,-15 34 0-16,-16 15 8 0,0 9 6 15,0-17 13-15,0-20-13 16,0-25 7-16,0-26 9 15,3-22 2-15,18-22 3 16,3-15-11-16,10-16-17 16,3-15-5-16,11-11 0 15,11-16-2-15,15 0-20 16,14-26-50-16,10-26-48 16,4-13-90-16,-1-15-152 0</inkml:trace>
  <inkml:trace contextRef="#ctx0" brushRef="#br0" timeOffset="130535.35">21698 13987 28 0,'0'0'161'0,"0"0"-142"0,0 0 30 0,-189-25-1 0,146 25-9 0,-1 14 1 16,5 14 19-16,-1 10-19 0,0 13 6 0,4 8-16 15,8 12-1-15,7 12 0 16,8 12-4-16,7 5-8 16,6 0 3-16,0-2-5 15,13-10-6 1,17-3-2-16,7-2 4 0,5-9-2 16,14-5-5-16,8-7 1 15,10-12-2-15,5-10 5 16,4-12-1-16,-4-12-6 15,1-15-1-15,-3-1 10 0,-1-1-6 16,-2-31 2-16,-10-14-1 16,2-13-2-16,-8-15 3 15,-4-14 4-15,-2-18 0 16,-12-21-4-16,-18-10-2 16,-20-1 1-16,-2 12-4 15,-45 26 1-15,-45 28-1 0,-40 28 2 16,-42 23-3-1,-33 21 0-15,-22 0-3 0,-9 28-3 16,-3 26-13 0,3 28-22-16,19 22-42 0,23 15-58 15,38 2-76-15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03T13:53:14.7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5116 4316 496 0,'0'0'48'0,"0"0"7"0,0 0-51 0,0 0 4 0,0 0-4 0,168 16 8 0,9-7 39 0,62-7-2 0,50-2-18 16,32 0-14-16,20 0 0 16,-4 0-9-16,-13 0-7 15,-20 0 0-15,-28 0-1 16,-29 0 0-16,-33 0-13 16,-39 0-15-16,-50 0-3 15,-56 0 0-15,-48 0-10 16,-21 0-1-16,-67 0 5 0,-47 0 24 15,-42 13 13 1,-24 8 17-16,-11 3-4 16,-2-3 0-16,2 3 0 15,14-3-3-15,28-2 2 16,41-2-1-16,46-10 6 0,35-5 0 16,27-2 2-16,19 0-19 15,66 0-9 1,63 0 9-16,48-14 11 15,30-7 2-15,23-2-10 16,11-4 0-16,-3 3-2 16,-3 0 0-16,-20 6-1 15,-38 0 0-15,-34 7 0 16,-46 1-8-16,-42 4-14 0,-37 3 5 16,-26 0 2-16,-11 3-9 15,0-2 2-15,0 0 15 16,0-1-3-16,0 1 8 15,0 2 0-15,0 0-18 16,0 0-69-16,0 0-59 16,13 0-23-16</inkml:trace>
  <inkml:trace contextRef="#ctx0" brushRef="#br0" timeOffset="930.31">17575 4154 342 0,'0'0'112'0,"0"0"-72"0,0 0 4 0,0 0 24 0,0 0-2 0,0 0-13 16,-74 47-22-16,204-19-27 0,74 11 22 15,91-4 13 1,60-1-16-16,58-8-8 0,48-1-9 16,6-1-2-1,15 0-2-15,-20-6-2 0,-27-12-1 16,-36-6 0 0,-65 0-17-16,-65 0-10 0,-79-9 4 15,-73-4 4-15,-56 2-2 16,-43 1 7-16,-18 3 15 15,0 0 6-15,0 0 10 16,-18 2-5-16,-16 5-2 16,-15 0-8-16,-9 0-1 15,-13 17-4-15,-1 16-23 16,-2 5-25-16,-9 3-32 16,-3 4-22-16,-10-5-32 15,-10-3-61-15</inkml:trace>
  <inkml:trace contextRef="#ctx0" brushRef="#br0" timeOffset="1855">5939 6345 323 0,'0'0'137'0,"0"0"-71"0,0 0-32 0,0 0-14 0,0 0-12 0,344-29 8 0,-66 27-6 0,66 2 19 15,41 0-2-15,23 0-16 32,0-3-8-32,-20-2 0 15,-23 5-1-15,-31-4 1 0,-47 2-3 16,-51 0-3-16,-58-1 2 15,-61 1-5-15,-52 2-3 0,-44-3 2 16,-21 3-2-16,0 0 5 16,-10 0 4-16,-22 0 27 15,-8-2 14-15,3 2-25 16,3 0-8-16,10 0-8 16,5 0 0-16,3 0-1 15,11 16-19-15,-5 4-29 16,4 1-24-16,3-4-69 15,0-8-23-15,-4-9-130 16</inkml:trace>
  <inkml:trace contextRef="#ctx0" brushRef="#br0" timeOffset="3750.89">12594 5116 332 0,'0'0'91'0,"0"0"-48"0,0 0 20 0,0 0 1 0,0 0-22 0,0 0-21 0,0 21-19 0,0-4 0 0,0 7 2 15,0 1 12-15,6 4-3 16,-3 5 0-16,2 1 6 16,-5 7 3-16,0 0-9 15,0 5-1-15,0 3 9 0,-5 2-8 16,-14 0-3-1,1 1-1-15,-1-3-1 16,-2-5-3-16,3-4 3 16,-1-10-8-16,5-5 6 15,1-8-3-15,4-1-3 16,2-5 5-16,-1 0 3 0,5-5-5 16,-1-2 0-16,1-3 2 15,3 1-2-15,0-3 1 16,0 0-1-16,0 0-2 15,0 0 1-15,0 0 3 16,0 0-5-16,0 0 0 0,0 2 2 16,18-2-1-1,11 2 4-15,6-2-2 16,12 0 0-16,9 0-2 16,5 2-1-16,8-2 0 15,5 0 1-15,-3 0-1 0,-7 0-3 16,-8 0-9-16,-11 0-5 15,-14 0 5-15,-9 0 0 16,-17 0 10-16,-2 0 2 16,-3 0 0-16,0 0 0 15,0 0 0-15,0 0 2 16,0 0 0-16,0 0-2 16,0 0 0-16,0 0 0 15,0 0-2-15,0 0-1 16,0 0-12-16,0 0-6 15,0 0-13-15,0 0-35 0,0 0-43 16,0-2-85 0,0-12-96-16</inkml:trace>
  <inkml:trace contextRef="#ctx0" brushRef="#br0" timeOffset="4576.35">13607 5203 275 0,'0'0'68'0,"0"0"-19"0,0 0 19 0,0 0-33 0,0 0-27 0,0 0 16 16,0 129 21-16,0-86-3 16,0 0-22-16,0-2 1 15,0-1 5-15,0-5-5 16,0-1-11-16,0-5 0 15,0-6-2-15,0-1 0 16,0-6-7-16,0-1 0 0,0-4 1 16,0-3-2-16,0-2-2 15,0-4-23-15,0-2-26 16,0 0-32-16,0 0-28 16,0 0-6-16,-2-18-69 15</inkml:trace>
  <inkml:trace contextRef="#ctx0" brushRef="#br0" timeOffset="5015.59">13210 5086 306 0,'0'0'79'0,"0"0"-5"0,0 0 13 0,0 0-37 0,0 0-23 0,0 0-18 16,201-25-4-16,-108 23 7 0,-5 0 5 0,-1 2-10 0,-18 0-2 0,-6 0-4 0,-21 0-1 0,-12 0 0 0,-14 0-6 15,-11 0-18-15,-5 0-5 16,0 4-22-16,0 11-38 15,-14 3 44-15,-17 9 17 16,-3-1-34-16,-3 5-57 16,-6 0-39-16</inkml:trace>
  <inkml:trace contextRef="#ctx0" brushRef="#br0" timeOffset="5380.05">13160 5789 326 0,'0'0'121'15,"0"0"-101"-15,0 0 34 16,0 0 19-16,0 0-32 16,0 0 5-16,190 81-10 0,-82-70-8 15,12-6-5-15,-1-5 0 16,-5 0-16-16,-21 0-4 15,-16 0-3 1,-13 0 2-16,-20 0-2 0,-17 0 0 16,-8 0 0-1,-16 0 0-15,-3 0 2 0,0 0-1 16,0 0 2-16,0 0-2 16,0 0-1-16,0 0-4 15,0-3-1-15,0 3-21 16,0-2-26-16,0 0-46 15,-3-3-51-15,3-10-33 16</inkml:trace>
  <inkml:trace contextRef="#ctx0" brushRef="#br0" timeOffset="6708.07">14460 5135 38 0,'0'0'100'0,"0"0"-45"0,0 0 13 0,0 0 9 0,0 0-18 0,0 0 4 0,17-48-22 0,-17 48-13 0,4 0-12 0,-1 7-10 16,6 20-2-16,-2 11 8 16,-1 6 11-16,-1 5-5 15,-2 5-8-15,4 6 8 0,-4-1 1 16,3-2-5 0,-1 3-2-16,3-11-3 0,-3-1-5 15,-2-10 1-15,-3-5-3 16,3-6 0-16,-3-9-1 15,0-3 1-15,0-8 0 16,0 0-2-16,0-4 0 16,0-3 0-16,0 0 3 0,0 0 5 15,0 0 5-15,0 0 0 16,0 0-3-16,0-17-3 16,-6-10-2-1,3-1-5-15,1-8 0 16,-6-1 0-16,8-11-3 0,-2-2-6 15,-1-7 2 1,0 0-7-16,0 5-4 0,-4 4 4 16,4 7 2-16,0 6 11 15,0 9 2 1,3 4-1-16,-2 8 2 0,2 4-2 16,0 6 4-16,0 4 2 15,0 0 0-15,0 0-6 16,0 0-1-16,21 16 1 15,16 13 0-15,6 6 0 16,2 5 2-16,2 5 4 0,4-1-2 16,-1 4 0-16,-2-1-1 15,-5-2 3-15,-3-2-1 16,-3-5-4 0,-6-2 7-16,-1-5-5 15,-5-6 3-15,-6-4-4 0,-8-5 4 16,-4-7 3-1,-4-2-4-15,0-5-1 0,-3-2 1 16,0 0 1-16,0 0-4 0,0 0 6 16,0 0 6-1,0 0 0-15,0-5 4 0,3-18 0 16,-3-8-15 0,0-7-3-16,0-12 2 0,0-12-2 15,0-6 1-15,0-11-1 16,0-9-1-16,0 0 1 15,-3-2 0-15,0 7 0 16,0 9 0-16,-1 20 0 16,4 10 0-16,0 20 0 15,0 10 0-15,0 9-2 16,0 3 1-16,0 2-14 16,4 0-22-16,20 21-47 15,10 10-40-15,2-4-28 16,-8-9-100-16</inkml:trace>
  <inkml:trace contextRef="#ctx0" brushRef="#br0" timeOffset="7587.39">15741 5066 268 0,'0'0'71'0,"0"0"-1"0,0 0 9 0,0 0-39 0,0 0-34 0,0 0-6 16,0 0 12-16,0 166 3 16,0-113 1-16,0-1 13 0,0 5 1 15,0-2-16 1,0-3 5-16,0-4-1 15,0-6-1-15,0-8-5 0,0-6-5 16,0-6-3-16,0-5-1 16,0-9-1-1,0 0-1-15,0-6-1 0,0 1-3 16,0-3-16-16,0 0-13 16,0-7-13-16,0-20-20 15,0-4-91-15,0-4-10 16,0-1-67-16</inkml:trace>
  <inkml:trace contextRef="#ctx0" brushRef="#br0" timeOffset="7881.37">15741 5123 120 0,'0'0'140'15,"0"0"-86"-15,0 0 21 16,0 0 15-16,0 0-42 16,0 0-28-16,109-83-7 15,-56 71 0-15,5 3 3 16,0 2-4-16,0 2-10 16,-2 5-2-16,-5 0 0 15,-8 0-1-15,-6 0-34 0,-13 0-52 16,-11 5-27-1,-13 2-55-15</inkml:trace>
  <inkml:trace contextRef="#ctx0" brushRef="#br0" timeOffset="8088.64">15728 5399 223 0,'0'0'76'0,"0"0"-47"0,0 0 9 16,0 0 13-16,0 0-16 0,0 0-1 15,223 68-22-15,-136-68-7 16,-2 0 4 0,-11 0-9-16,-13 0-36 0,-16 0-69 15,-19-2-142-15</inkml:trace>
  <inkml:trace contextRef="#ctx0" brushRef="#br0" timeOffset="8280.99">15783 5817 264 0,'0'0'72'15,"0"0"-13"-15,0 0 25 16,0 0-25-16,162 122-4 15,-76-111-19-15,6-8-12 16,0-3-10-16,-1 0-7 0,2-5-7 16,-11-14-4-16,-8-5-80 15,-13-4-170-15</inkml:trace>
  <inkml:trace contextRef="#ctx0" brushRef="#br0" timeOffset="16980.32">12860 6171 219 0,'0'0'52'0,"0"0"2"0,0 0-29 0,0 0-1 0,0 0 2 0,0 0 1 0,0 0-13 0,3 5-12 0,-3 6 3 0,4 4 15 15,-4 4 4-15,0 0-1 16,0 5-7-16,0 5 2 16,0 3-1-16,0 7 3 15,0 3 0-15,0 4-3 16,0 1-1-16,-10 1-6 16,2 0 5-16,-2-6-6 15,1 0 0-15,2-13-1 0,-2-7 3 16,4-8-2-1,-2-7 0-15,4-2 1 16,3-5 2-16,0 2-3 0,-3-2 4 16,3 3-4-16,0-3 0 15,0 0 3-15,0 0-3 16,0 0 0-16,0 0 0 16,0 0-1-16,0 0-1 15,0 0-4-15,0 0 3 16,0 0-6-16,3 0 0 15,37 0 0-15,24 0 1 16,31-5 2-16,34-7 2 0,36-2-2 16,31 3 1-16,24-5-1 15,32 3-3-15,12-3 2 16,8 3-2-16,-2-1 1 16,-10 4-1-16,-30 5 2 15,-25 1-2-15,-28 2 1 16,-32-1 0-16,-31 1-1 15,-34-3 1-15,-35 2-1 16,-24 0 0-16,-15 1 0 16,-6 0 0-16,0 2 3 15,0 0-3-15,0 0 8 0,0 0 2 16,0 0-5-16,0 0-5 16,0 0 0-16,0 0-1 15,0 0-2-15,0 0 2 16,0 0-1-16,0 0 2 15,0 0 0-15,0 0 0 16,0 0 0-16,0 0 1 16,0 0 0-16,0 0-1 15,0 0 0-15,0 0 0 16,0 0 0-16,0 0 0 0,0 0-1 16,0 0 1-16,3 0 0 15,1 0 1 1,-1 0-1-16,3 0-1 15,4 0-1-15,-2 0-3 0,2-2 5 16,1 2-2-16,-1 0 1 16,-4 0-1-16,0 0-2 15,1 0 3-15,-1 0 0 16,-1 0 1-16,5 0 0 16,2 0 0-16,9 0 0 15,4 0-1-15,8 0 1 16,10 0 0-16,6 0-1 15,10 0 0-15,5-2 1 0,0-3-1 16,4 3-2 0,-4-1 0-16,-6-4 0 15,-2 3-2-15,-8-2 2 16,-4-1-2-16,-11 2 3 0,-5 4 1 16,-7-4 1-1,1 2 0-15,2 1 0 0,0-1 0 16,10 1 0-1,6-1 0-15,5 1 0 0,5 2 0 16,3 0 1 0,1 0 0-16,4 0-2 0,3 0-1 15,2 0 2-15,-2 0 0 16,-10 0 2-16,-4 0-2 16,-5 0 0-16,-12 0 0 0,-7 0-1 15,-12 0 1 1,-1 0 0-16,-7 0 1 0,-3 0-1 15,0 0 1-15,0 0-1 16,0 0 1-16,0 0-1 16,0 0 0-16,0 0-1 15,0 0 1-15,0 0 0 16,0 0-1-16,0 0 0 16,0 0-6-16,0 0-6 15,0 0-10-15,0 0-18 16,0 0-41-16,-3 0-51 15,-12 0-36-15,-1-12-48 16</inkml:trace>
  <inkml:trace contextRef="#ctx0" brushRef="#br0" timeOffset="17304.8">17584 6346 426 0,'0'0'105'0,"0"0"-66"0,0 0 29 0,0 0-18 0,0 0-50 0,0 0 8 0,142 16-8 0,-78-3 8 0,-9 3-3 0,-12-3-5 0,-16 2-5 16,-9-3 1-1,-8-3 1-15,-10 3 0 0,0-2-4 16,0 1 2-16,-4 6 5 15,-26 2 7-15,-7 4 16 16,-11 7-4 0,-5 0-6-1,4 4-8-15,0 1-4 0,7 1-1 32,-1 4-8-32,2-2-28 15,11-5-73-15,-1-12-91 0,4-11-166 0</inkml:trace>
  <inkml:trace contextRef="#ctx0" brushRef="#br0" timeOffset="29819.15">19333 6038 516 0,'0'0'39'15,"0"0"-19"-15,0 0 1 0,0 0 15 0,-180 76 4 0,124-4-20 0,1 9-2 0,4-2-3 0,1-5 0 0,7-8 2 0,6-15-11 0,8-7 4 0,-3-12 0 0,14-11-7 16,-1-8 2-16,11-11-4 16,5-2 5-16,-4 0 2 15,1-7-2-15,1-17-6 16,-3-7-20-16,8 1 3 16,0 1 13-16,0 5 4 15,13 6-4-15,6 5 0 16,-1 8 4-16,3 5-5 15,6 0 5-15,10 10 2 16,-2 19-2-16,1 1-2 16,1 8 2-16,-10-3-2 15,-2-3 2-15,-4-6 0 0,-5-2-1 16,9 0-4-16,-1-6-33 16,6-5-57-1,4-13-52-15,3 0-38 0</inkml:trace>
  <inkml:trace contextRef="#ctx0" brushRef="#br0" timeOffset="30003.38">19413 6568 309 0,'0'0'213'16,"0"0"-117"-16,0 0-42 16,0 0-19-16,0 0-16 15,0 0-18-15,-6 40 3 0,6-9-1 16,16 3-3-16,5-6-3 15,3-2-16-15,-2-6-59 16,-4-11-76-16,-5-9-33 16</inkml:trace>
  <inkml:trace contextRef="#ctx0" brushRef="#br0" timeOffset="30296.11">19413 6568 356 0,'-104'-171'79'0,"98"171"-39"0,6 0-8 16,0 0-28-16,3 9-2 0,27 8-1 15,10-3 5 1,7-7-4-16,-5-7 8 0,-5 0 5 16,-10 0-9-16,-14-16 4 15,-13-10 1-15,0-7 4 16,-3-1 13-16,-25 1 4 15,1 5 4-15,-4 7-25 16,4 6-1-16,0 10-9 16,1 5-1-16,5 3-8 15,-1 25-38-15,10 10-14 16,6 5-33-16,6-3-30 16,6-5-62-16</inkml:trace>
  <inkml:trace contextRef="#ctx0" brushRef="#br0" timeOffset="31113.23">19680 6526 305 0,'0'0'122'16,"0"0"-87"-16,0 0-10 16,0 0 4-16,0 0-13 15,0 0-4-15,-10 104 0 16,10-75 0-16,16-1-5 15,-6-4 0-15,-5-5-4 0,1-5 0 16,-3-7 2-16,-3-2-3 16,0-3-1-16,0-2 5 15,0 0-1-15,0 0 22 16,0-2 1-16,0-17-11 16,0-10-17-16,0 1-1 15,0-3 0-15,0 0-7 16,0 0 6-16,0 2 0 15,4 6-4-15,2 2-16 16,7 6 13-16,-2 4 6 16,7-2-1-16,7 6-4 15,6 5-4-15,9-2 3 16,-1 4-13-16,-2 0 7 0,0 0 9 16,-10 0 3-1,-2 0 1-15,-7 1 0 0,-5 9 1 16,-5 0-4-16,-1 1-2 15,-4 4 7-15,-3-1 0 16,0 0 3-16,0 1 6 16,0-1 2-16,0 3-3 15,0-1-1-15,0 1 0 16,-7 4 1-16,4-2-2 16,-2 4 1-16,2-5 6 15,0-2-5-15,3 1 1 16,0-5-3-16,0 0 0 15,0-5 2-15,0 0-2 16,11 0 0-16,18-5 12 16,8-2-1-16,8 0-7 15,3 0-4-15,5-21 1 16,-3-3-7-16,-5-3 2 0,-5-4 2 16,-10 1-4-16,-5-4 3 15,-6 5-3-15,-13-3 9 16,-6 6 19-16,0 4-17 15,0 4 6-15,-9 3-6 16,-16 6-6-16,-5 9-5 16,-4 0 0-16,-6 4-1 15,0 23 0-15,6 6-1 16,1 7 1-16,10 5-1 16,12 0 2-16,8 1-3 15,3-5 3-15,14-4-4 16,33-3-14-16,12-10-5 0,10-8-15 15,8-16-35 1,3 0-61-16,-1-5-45 0</inkml:trace>
  <inkml:trace contextRef="#ctx0" brushRef="#br0" timeOffset="31884.7">20838 6521 298 0,'0'0'123'0,"0"0"-70"0,0 0 45 0,-163-24-36 0,120 24-30 0,3 14-19 0,1 17-5 15,-1 12 0-15,7 4-2 0,8 3-1 16,9-2-5-16,13-3-2 16,3-6-1-16,0-10 1 15,31-7-4-15,6-10-6 16,12-12 0-16,3 0 3 15,4-28-2-15,-8-13-27 16,-5-6-1 0,-12-1 20-16,-10 5 17 15,-12 3 2-15,-9 9 4 0,0 10 20 16,0 5 13-16,0 8-9 16,-9 8-5-16,-9 0-12 15,5 0-7-15,-1 9-4 16,4 15-1-16,10 5 1 0,0 7 4 15,0 2-1 1,18-3-3-16,16-4 0 16,12-5 0-16,4-7 0 0,-2-9 6 15,-1-10 0-15,-7 0 2 16,-5-3-2-16,-7-20-1 16,-3-6 1-16,-10-6-1 15,-9-6 3-15,-6 0 1 16,0-1-2-16,0 2-6 15,-11 6-1-15,-21 5-6 16,-5 13 6-16,-2 11 0 16,-4 5 0-16,6 0 1 0,6 0-1 15,9 10-1-15,20 6-7 16,2 11-4-16,2-1-7 16,42-3-5-16,10-3 5 15,12-13-17-15,1-7-7 16,-6 0 16-16,-3-17-8 15,-15-11 1-15,-12-6 21 16,-13 1 13-16,-9 5 1 16,-9 3 27-16,0 11 32 15,0 2 7-15,0 10-22 16,0 2-26-16,-3 0-17 16,-10 11-2-16,2 21-1 0,1 10 1 15,10 6 1 1,0-3 0-16,0 2-2 0,13-1-3 15,18-1-14 1,5-12-43-16,8-6-31 0,4-18-57 16,-5-9-158-16</inkml:trace>
  <inkml:trace contextRef="#ctx0" brushRef="#br0" timeOffset="32075.16">21573 6473 359 0,'0'0'83'0,"0"0"-50"0,0 0 13 0,0 0-21 0,-48 157-11 0,59-117-14 0,13-2-21 0,7-9-64 16,1-18-49-16,-11-11-182 15</inkml:trace>
  <inkml:trace contextRef="#ctx0" brushRef="#br0" timeOffset="32368.87">21371 6242 370 0,'0'0'102'0,"0"0"-76"15,0 0 8-15,0 0-27 16,0 0 0-16,0 0 1 15,37 129-8-15,14-112-8 16,2-10-10-16,-10-7 5 16,-12 0 9-16,-16-10 4 0,-12-16 5 15,-3-8-2-15,0-1-2 16,-28 0 31-16,-12 6 3 16,-8 8-25-16,-2 9-6 15,-5 12-1-15,9 0-3 16,12 0-1-16,13 16-19 15,15 8-47-15,6 2-36 16,8 0-10-16,37-9-89 0</inkml:trace>
  <inkml:trace contextRef="#ctx0" brushRef="#br0" timeOffset="32609.05">21724 6257 302 0,'0'0'198'0,"0"0"-125"0,0 0-33 0,0 0-7 16,0 0-15 0,0 0-1-16,0 80 3 0,0-34-6 15,5 2-2-15,8-6 2 16,1 0-7-16,5 5-3 16,-4-7-1-16,4 0-3 0,-1-2-8 15,1-2-27-15,-1-5-61 16,-2-8-47-16,-10-16-105 15</inkml:trace>
  <inkml:trace contextRef="#ctx0" brushRef="#br0" timeOffset="32782.5">21589 6537 305 0,'0'0'63'0,"0"0"-18"15,0 0 10-15,0 0-53 16,0 0-2-16,174-23-22 16,-107 13-50-16,-9-4-66 15,-12-3-61-15</inkml:trace>
  <inkml:trace contextRef="#ctx0" brushRef="#br0" timeOffset="33131.12">21981 6423 123 0,'0'0'128'0,"0"0"-74"16,0 0-34-16,0 0 18 0,0 0 1 15,0 0-21-15,-111 139-5 16,111-109-13-16,13-6 0 16,24-10 1-16,0-10-1 15,5-4-18-15,1-2-4 16,-3-26 22-16,-6-10 2 0,-4-2 2 16,-6 2 10-1,-8 2 42-15,-4 12 1 16,-6 10 15-1,-6 6-11-15,3 8-28 16,-3 0-33-16,0 8-9 0,0 22 7 0,3 16 1 16,4 3 1-1,-2 4 3-15,1 2-1 0,1-5 2 16,-4-3-2-16,-3-9-2 16,0-4 2-16,-10-1 6 15,-32-2-2-15,-25 0 3 16,-26-4-9-16,-16-3-2 15,-29-6-26-15,-15-7-49 0,-9-6-46 16,-18-5-49 0,-6 0-106-16</inkml:trace>
  <inkml:trace contextRef="#ctx0" brushRef="#br0" timeOffset="35330.06">13904 6183 237 0,'0'0'76'0,"0"0"-21"0,0 0-44 0,0 0-5 0,0 0 28 0,0 0 21 15,0 99-11-15,0-39-2 0,0 9-7 0,0 8-7 0,10 10-3 16,2 6-4 0,1 14-5-16,-3 4-9 15,1-6-2-15,-5-3 1 16,1-11-5-16,-2-6 5 16,1-6 3-1,1-10-3 1,-4-10-4-16,3-14-2 15,-3-9 7-15,-3-8 7 0,2-6-6 0,-2-8 0 16,0-6 3-16,0-6-3 0,0-2-2 16,0 0 1-16,0 0 3 15,0 0-2-15,7 0-2 16,5 0-2-16,9 0 3 16,13 0-2-16,13 0-2 15,14 0 0-15,12 0-1 16,16-8-1-16,18 3 0 15,19 3-1-15,21 0 1 0,22 2-1 16,17 0 5 0,13 0 0-16,18 0 1 0,14 0-5 15,7 0 5 1,8 2-6-16,-1-2 0 16,-9 0 0-16,2 0 0 0,-5 0 1 15,-8-4-1-15,-12-11 2 16,-17 1-2-16,-14 0 0 15,-14-3 1-15,-17 6 2 16,-14 1-3-16,-17 0 0 16,-17 3-2-16,-10 5 0 0,-8-3 2 15,-2 3 0 1,-10-1-1-16,-4 0 2 16,-5 3 0-16,-16-2-1 0,2 2 0 15,-8 0-4 1,-2 0 4-16,-3 0 1 0,-3 0 1 15,-13 0-3-15,-6 0 1 16,-3 0 0-16,1 0 2 16,-4 0-2-16,4 0 0 15,-5 0 1-15,8 0-1 16,-3 0 0-16,1 0 3 16,1 0-3-16,4 0 0 0,-4 0 0 15,4 0 0 1,-3 0 1-16,-2 0-1 0,-1 0 1 15,2-2-1-15,7 0 1 16,-1 0-1-16,3-4-1 16,10 6 0-16,3-2 1 15,6 2 0-15,2-2-1 16,5 2 1-16,5-2 1 16,4-3-1-16,-5 3 1 15,1-3-1-15,-8 0 0 16,-7 0 0-16,-8-2 1 15,-6 4-1-15,-9 1 0 16,-4 0 0-16,0 2-1 16,-5-2 1-16,5-1 0 15,3-2 0-15,2 3 0 16,-1-4 0-16,2 5 0 0,2-4-1 16,-5 3 1-16,-1-1-1 15,1 1 1-15,-8 0-1 16,-1 2-1-16,-1-3 2 15,0 3-1-15,1 0 0 16,-1 0 0-16,-1 0 0 16,5 0 1-16,-4 0-1 15,7 0 0-15,-2-3 1 16,5 3 0-16,2 0 1 0,4-1-1 16,-1-2-1-1,0 3 1-15,3-2 0 0,-5 2-1 16,-1-2 1-1,-5 2-2-15,0-3 1 0,-5 3 0 16,-5 0 1-16,0 0 0 16,-3 0 0-16,0 0 0 15,0 0-2-15,0 0-6 16,0 0-8-16,0 0-8 16,0 0-13-16,0 0-23 15,0 0-19-15,-14-3-32 16,-5-4-42-16,-2-4-92 15</inkml:trace>
  <inkml:trace contextRef="#ctx0" brushRef="#br0" timeOffset="35613.07">20480 7188 391 0,'0'0'162'0,"0"0"-141"0,0 0 15 0,0 0-10 16,0 0-26-16,0 0 0 0,83 43 10 0,-22-14 2 0,0-1-7 0,-6-4-1 15,-12-6-4-15,-22-5 0 16,-12-6 0-16,-9-1-2 16,0 0 2-16,-9 9 35 0,-28 1 3 15,-11 5-18-15,-2 6-13 16,5-1-5-16,11 2-4 15,12 5-34-15,9-4-80 16,13-10-154-16</inkml:trace>
  <inkml:trace contextRef="#ctx0" brushRef="#br0" timeOffset="40064.73">21411 7224 410 0,'0'0'130'0,"0"0"-46"0,0 0 29 0,0 0-49 0,0 0-35 0,0 0-19 0,0 0-10 0,0 0-5 0,-6-16-1 16,6 43 6-16,0 7 1 16,0 5 0-16,0-1-1 15,0-3-19-15,-7 1-37 16,-4-6-58-16,-8-5-70 16,1-21-73-16</inkml:trace>
  <inkml:trace contextRef="#ctx0" brushRef="#br0" timeOffset="40240.54">21077 7226 330 0,'0'0'94'0,"0"0"-23"0,0 0 28 0,0 0-16 16,0 0-60 0,0 0-22-16,64-100 5 15,0 89 1-15,7 1-7 16,-4 5-2-16,-5 5-3 15,-11 0-63-15,-11 13-80 0,-18 8-15 16,-22 2-98-16</inkml:trace>
  <inkml:trace contextRef="#ctx0" brushRef="#br0" timeOffset="40464.91">21077 7441 205 0,'0'0'99'16,"0"0"-51"-16,0 0 15 0,0 0-4 15,0 0-17-15,0 0 0 16,55 130-11-16,9-112-6 16,10-10-12-16,3-5-2 0,8-3-11 15,-8 0-27 1,-3 0-62-16,-20-22-65 0,-17-4-105 16</inkml:trace>
  <inkml:trace contextRef="#ctx0" brushRef="#br0" timeOffset="40829.42">21601 7377 266 0,'0'0'73'0,"0"0"-34"16,0 0 35-16,0 0-39 15,0 0-13-15,0 0 5 16,-65 120 10-16,65-79-20 16,7-10-5-16,7-5-7 15,-4-9 1-15,-4-8-5 16,-3-4 1-16,-3-5 3 0,0 0 11 15,0 0 37-15,0-14-12 16,0-13-35-16,0-6-5 16,0-3-1-16,0-1-2 15,0 3-4-15,0 3-5 16,0 3 4-16,7 6 1 16,4 6-7-16,2 6 8 15,3 5-9-15,-5 5 14 16,10 0-3-16,1 0 1 15,6 17 3-15,6 12-1 16,-4 6 1-16,-3 3-1 16,-4-5 0-16,-6-4 0 0,-1-2-1 15,-9-9 1 1,1 1 0-16,-5-2 0 0,0-5-3 16,4-3-25-16,-1 1-36 15,9-7-43-15,4-3-28 16,2 0-60-16</inkml:trace>
  <inkml:trace contextRef="#ctx0" brushRef="#br0" timeOffset="41979.92">22164 7424 319 0,'0'0'110'0,"0"0"-71"0,0 0 46 0,0 0-13 0,0 0-35 0,0 0-22 0,-143-51-15 0,114 51 0 0,-3 25-2 0,0 5 2 0,2 6 2 0,12 2 0 0,2-4-2 0,13-4-2 0,3-6-1 0,0-5-2 0,12-10 5 0,19-6 1 0,6-3 15 0,3 0-7 0,2-29-2 0,-2-9-6 0,-3-6-1 0,-7-9-4 16,-7-1-2-16,-12-1 3 0,-5 2-6 15,-6 6 6-15,0 12-2 16,0 8 5-16,-14 6 4 16,-8 9 5-16,1 3 2 15,-2 4 1-15,9 5-7 16,-2 0-5-16,4 0 0 15,6 0-3-15,3 14 1 16,3 4 0-16,0 6 1 16,0 3 1-16,0 1 1 15,6-1-1-15,7 1 8 16,1 0-4-16,4-4 3 16,-2 0 3-16,0-2-6 15,2-1 1-15,0-2-2 0,4 0 1 31,2-2 0-31,4-3-2 0,2 0 4 16,7-5-3-16,0-2-1 0,3-2 4 16,3-5-4-1,-4 0-1-15,1 0 0 0,-6-18-1 16,-4-9-3-16,-9-2 3 16,-2-4-1-16,-12-2-2 15,-7-1 0-15,0 3-4 16,-10 4-5-16,-20 8 11 15,-4 9 0-15,-6 7 0 16,-2 5-1-16,-1 0-1 16,3 17 2-16,6 14-1 15,10 9-1-15,17 3 3 16,7 0-7-16,0-5-3 0,34-9-8 16,19-8-2-16,8-12 13 15,8-9-8 1,2 0-1-16,-10-16-6 0,-11-15 5 15,-10-5 7-15,-16 1-1 16,-8 1 11-16,-11 3 4 16,-5 12 11-16,0 5 12 15,0 7 2-15,0 4-13 16,0 3-13-16,-5 0-3 0,-2 24-6 16,1 9 2-1,6 5 0-15,0 3 0 0,0-5 3 16,0-6 1-16,0-4 0 15,0-8 1-15,0-9-1 16,0-5 1-16,0-4 1 16,0 0 1-16,0 0 9 15,0-4 18-15,0-20-13 16,3-9-11-16,7-8-6 16,-2-1 2-16,5-6-2 15,6 1 0-15,-5 4 0 16,-1 5 0-16,-1 12-1 15,-6 6 1-15,3 9-7 16,1 5-13-16,2 6-12 0,3 0 4 16,10 0-5-1,2 24 12-15,-3 10-2 0,-2-1-8 16,-22 3-19-16,0-1-26 16,-19-4 55-16,-18-2 21 15,2-3 1-15,-2-7 0 16,5-7-1-16,5-8-12 15,3-4-54-15,9 0-61 16</inkml:trace>
  <inkml:trace contextRef="#ctx0" brushRef="#br0" timeOffset="42684.97">23055 7301 357 0,'0'0'161'0,"0"0"-151"0,0 0 11 0,0 0 47 0,0 0-27 0,219 16-25 0,-139-16-10 16,-11-16-2-16,-13-8-3 16,-19-5 1-16,-19 0-2 15,-15 1-2-15,-3-3 2 16,-3 2 2-16,-28 8 18 15,-15 4-8-15,-9 10 3 16,-9 7-11-16,-7 3-4 16,1 31 0-16,2 14 0 0,17 12 0 15,20 7-1 1,18-1 1-16,13-5-4 0,21-5 0 16,35-16-14-16,18-16-12 15,8-15-9-15,5-9-16 16,-5-4-20-16,-12-30-16 15,-15-8 45-15,-18-7 29 16,-16 3 17-16,-8 3 5 16,-10 10 32-16,-3 9 9 15,0 7-13-15,0 10 0 16,0 7-10-16,0 0-19 16,0 0-4-16,0 7-4 0,0 21 3 15,0 3 2-15,0 0 2 16,0-2 1-16,0-7 5 15,0-11 2-15,0-1 7 16,0-9 4-16,0 2-3 16,0-3 5-1,0 0 15-15,0 0-11 0,0-4-9 16,0-17-14-16,0-5-5 16,0-5-2-16,0-6-6 15,13 5-1-15,-2 3-2 16,5 5 6-16,-3 13 3 15,-5 3 2-15,-2 6 0 16,1 2-2-16,4 0-2 0,5 5-4 16,5 21-5-1,3 7-1-15,2 3-16 16,-2 4-3-16,6-2-4 16,1-2-14-1,1-6-47-15,3-5-50 0</inkml:trace>
  <inkml:trace contextRef="#ctx0" brushRef="#br0" timeOffset="43335">24343 7224 343 0,'0'0'131'0,"0"0"-59"0,0 0 17 0,0 0-30 0,-169-71-32 0,132 71-18 16,-3 7-5-16,0 26-4 0,0 9 0 0,11 9-1 0,13-1-3 16,13-3 0-16,3-9 4 15,3-9-3-15,28-11-12 16,2-10 7-16,9-8 8 16,5 0 4-16,5-33 11 15,-6-12-12-15,0-15-3 0,-9-6-10 31,-6-11 3-31,-7-8 2 0,-2 2 2 16,-7 5-1-16,-6 14 4 16,-9 22 5-16,0 19 5 15,0 17 2-15,0 6-7 16,-9 4-3-16,-12 34-2 0,0 17 0 16,2 11-1-16,15 8 1 15,4-8-2-15,4-4 4 16,26-6-2-16,10-5 6 15,-3-4-5-15,0-7 1 16,-3-13-2-16,-2-6 0 16,5-14-3-16,0-7 3 15,0 0 8-15,-3-7-5 16,-1-21-3-16,-2-9 0 16,-4-10-9-16,-5-2 5 0,-4-1-7 15,-15 7 5-15,-3 5-5 16,0 9 0-16,-27 11 6 15,-18 11 5-15,-8 7 2 16,-2 0-1-16,6 30-1 16,9 13-2-16,12 9-2 15,17 8 2-15,11-1 2 16,0-6 0-16,21-8-11 16,27-12-38-16,13-16-46 15,10-12 20-15,6-5-36 16,-10-15-53-16</inkml:trace>
  <inkml:trace contextRef="#ctx0" brushRef="#br0" timeOffset="43667.16">25032 7248 134 0,'0'0'122'0,"0"0"-32"0,0 0-27 0,0 0-33 0,0 0-6 0,0 0-14 0,-95-45 2 0,79 71-3 0,5 7-7 15,11 3 0-15,0-5 2 16,0-4-4-16,0-10 1 15,0-4 1-15,0-9-1 16,0-4 4-16,0 0-1 16,0-2 16-16,0-22-11 15,0-4-7-15,0-5 0 16,0 2-2-16,0 0 0 16,27 4-1-16,7 4 2 0,0 6 7 15,-1 10-2-15,1 7-1 16,-7 0-5-16,-6 0 0 15,-5 12-8-15,-6 14-13 16,-10 10-1-16,0 4 11 16,0 3 0-16,0 5-4 15,0-3-25-15,0-8-56 16,8-15-131-16</inkml:trace>
  <inkml:trace contextRef="#ctx0" brushRef="#br0" timeOffset="44062.86">25470 7119 233 0,'0'0'298'0,"0"0"-188"0,0 0-32 15,0 0-35-15,0 0-18 16,0 0-20-16,-141 0-5 16,133 41 0-16,3 7 1 15,5 4 1-15,0 0-1 16,13-5-1-16,14-8-8 15,7-12-15-15,3-7 0 16,3-15-3-16,0-5 4 16,0 0 12-16,-4-29-2 15,-1-11-7-15,-3-11 14 0,-6-2 3 16,-5 0 4 0,-7 8-2-16,-14 12 12 15,0 13 35-15,0 17-13 16,-42 3-17-16,-12 8-7 15,-5 28-1-15,4 11 3 16,15 8-1 0,15 0-3-16,25 0-6 0,0-6-2 0,47-5-15 15,53-6-34-15,51-10-46 16,38-4 5-16,31-10-8 16,-1-14-254-16</inkml:trace>
  <inkml:trace contextRef="#ctx0" brushRef="#br0" timeOffset="45212.79">26729 7510 199 0,'0'0'71'0,"0"0"-34"0,0 0 35 0,0 0 5 0,0 0-33 15,169-3-32-15,-114-23-12 0,-3-8 0 0,-3-3-14 0,-6-6 2 0,-13 0 2 0,-5 5 9 0,-16 9 1 0,-9 13 1 0,0 9 34 16,0 7-11-16,-19 0-17 0,-10 14 3 16,0 22 8-16,8 9-3 15,10 5 2-15,11-1 3 16,0-3-10-1,21-13-4-15,19-4-5 16,8-13 13-16,7-9-14 16,1-7 0-16,-5 0-11 15,-4-21-2 1,-17-15 6-16,-9-7 5 0,-11-4-5 16,-10-8 1-16,0 1 3 0,-28-3 0 0,-21 9 3 15,-9 10 0 1,-3 14 0-16,0 12 5 0,11 12 4 15,13 0-3 1,16 0-3-16,18 5-3 16,3 12-1-1,3 4-2-15,39-4 0 16,17-3 1 0,12-9-7-16,5-5 3 15,1 0 5-15,-16-17-1 0,-15-9 2 0,-12-5 0 16,-16-7 0-16,-12-4 0 0,-6-2 6 15,0 4 14-15,0 5 2 16,-16 6 12-16,-5 10-4 16,-6 9-15-1,0 10-9-15,-7 0-5 16,0 17-1 0,4 26 0-16,2 9 0 0,12 13 0 0,10 3 1 15,6 6 4-15,0-1-3 0,16 1-1 16,11 0 1-16,10-3 1 15,0-7-3 1,0-6 2-16,0-9-2 0,-5-8 1 16,-3-6 0-16,-5-9-1 15,-3-7-2-15,-5-9-22 16,0-10 2-16,5 0 22 16,3-10 5-16,3-23-2 15,1-9-2-15,-3-8-1 0,-13-5 0 16,-12-4-9-16,0-3-6 15,-7 2 6-15,-25 8-1 16,-5 14 10-16,0 12 4 16,3 7 6-16,4 9 5 15,8 3 7-15,12 5-2 16,10 2 3-16,0 0-3 16,35 0-12-1,20 0-3-15,25 0-5 16,20-5-42-16,23-11-113 15,20-13-248-15</inkml:trace>
  <inkml:trace contextRef="#ctx0" brushRef="#br0" timeOffset="45762.35">29109 7093 162 0,'0'0'54'16,"0"0"-44"-16,0 0 6 0,0 0 11 0,0 0-20 0,-156-21-7 0,129 21-39 0,-1 3-42 0,3 8-37 0</inkml:trace>
  <inkml:trace contextRef="#ctx0" brushRef="#br0" timeOffset="46184.69">28815 7123 143 0,'0'0'114'16,"0"0"-40"-16,0 0 27 0,0 0-19 15,0 0-13-15,0 0-10 16,16-87-9-16,-16 75-13 16,0 3-1-16,0-1-6 0,0 1-11 15,-9 4-6-15,-22 3-3 16,-12 2-3 0,-12 0-1-16,-3 12 1 0,-3 18-1 15,-1 9 0-15,13 6-1 16,12 0 1-16,15-5-6 15,22 3-1-15,0-5 1 16,37-2 0-16,22-10 2 16,5-7-2-16,1-12-10 15,-7-4-2-15,-18-3 0 16,-16 0 1-16,-21 0 6 16,-3 0-1-16,0-8-5 0,-37 6 11 15,-11 2 4 1,-8 0 3-16,1 0-5 15,7 19-2-15,11 4 0 16,15 9-1-16,22 0-1 16,0 5 2-16,27-4-2 0,34 0-2 15,19-9 4 1,21-7-15-16,4-11-26 0,-1-6-35 16,-12 0-56-16,-19-21-41 15,-26-14-45-15</inkml:trace>
  <inkml:trace contextRef="#ctx0" brushRef="#br0" timeOffset="47300.35">29125 7301 19 0,'0'0'145'0,"0"0"16"0,0 0-44 0,0 0-20 0,-154-124-14 0,149 124-38 0,5 0-39 16,0 0-6-16,21 28-27 0,19 15 27 0,12 4 0 15,2 1-19-15,2-1-13 16,-9-6 10-16,-12-4 14 15,-12-6 4-15,-14-4 4 16,-9-8-5-16,0-5 5 16,0-7 13-16,-25 1 17 15,-6-8 5-15,-6 0-12 16,5 0-15-16,6-3-2 16,7-18 0-16,14-8-6 0,5-4-2 15,0-8-10 1,28 1-13-16,15 0 5 0,12 6-4 15,6 6 10 1,-2 9-1-16,-11 5 12 0,-8 11 3 16,-13 3 4-16,-4 0-3 15,-2 12 4-15,-7 19 12 16,12 5 10-16,-5 2-9 16,6 1-8-16,4 0-8 15,-4-4 2-15,-5-3-4 16,-7-9-13-16,-15-6-31 15,0-7 0-15,0-8 36 0,-27-2 8 16,-4 0 4 0,1-7 2-16,7-19-1 15,12-8 8-15,11-6 1 0,0-5-9 16,16 0-5 0,29 0-14-16,16 5-14 0,6 3-17 15,4 8 13 1,-10 11-3-16,-15 4 30 0,-15 6 4 15,-16 8 1-15,-12 0 1 16,-3 8 4-16,0 23 24 16,0 4 11-16,0 5-1 15,0 1-12-15,6-3-7 16,25-2-3-16,3-8-8 16,9-4-4-16,2-9-2 15,-2-11-3-15,0-4-12 16,-6 0 9-16,-9-21 1 0,-7-12 0 15,-15-5 2 1,-6-6 0-16,0-3 16 0,-18-1-1 16,-25 1-7-16,-7 4-1 15,-7 9-4-15,-5 11-1 16,8 6-1-16,10 10 1 16,14 3-1-16,12 4-1 15,12 0-2-15,6 0-9 16,0 0-4-16,18 11-20 15,36 4 11-15,15-1 14 16,4-3-7-16,-3 0-7 16,-14-5 9-1,-14 2 9 1,-13 1 6-16,-12 1 0 16,-7 4 7-16,-5 10 18 0,-5 9 15 0,0 7-3 15,0 3-1-15,0-2-22 0,0-3-9 16,7-8-2-16,8-3 1 15,0-8-4-15,1-5-9 16,-5-7-7-16,-4-5 4 16,-7-2-4-16,0 0 12 15,0 0-3-15,0-17 4 16,0-8 1-16,0-8 2 16,0-1 0-16,0 0 7 0,16 7-7 15,11 2 1-15,13 5-1 16,8 5 0-1,10 3-1-15,1 7 1 0,-7 5-2 16,-9 0 2 0,-12 3 0-16,-7 20-3 0,-2 8-1 15,-10 5-8-15,-3 5 4 16,-6 1-14-16,1 1-71 16,4-3 35-16,14-9-143 15</inkml:trace>
  <inkml:trace contextRef="#ctx0" brushRef="#br0" timeOffset="47458.87">31402 7597 556 0,'0'0'139'0,"0"0"-103"0,0 0-28 0,0 0-8 0,0 0-25 16,0 0-162-16,-141 12-211 0</inkml:trace>
  <inkml:trace contextRef="#ctx0" brushRef="#br0" timeOffset="50900.15">14824 6164 167 0,'0'0'34'0,"0"0"22"0,0 0 10 0,0 0-21 15,0 0 10-15,0 0 11 0,0-33-34 0,0 33-26 0,0 11-5 0,13 23 16 16,8 14 18-16,9 10-8 0,10 14 14 0,9 14 7 0,13 11-11 0,17 18-16 0,11 10 3 16,11 9-8-16,2 4-4 0,1-3-6 15,4-2-2 1,-1-7-1-16,1-15-1 15,-7-13 2-15,-13-15-4 0,-12-14 0 16,-14-9 0-16,-13-7 1 16,-16-9-1-16,-7-6 0 0,-15-4 0 15,-4-6 0-15,-4-2 9 16,0-3 0-16,-3 2 8 16,3-4-10-16,-3-3-4 15,5 2-1-15,2-3-1 16,-1-1 2-16,7-2-2 15,-8 1-1 1,1-5 3-16,1-4-3 16,-4-1 2-16,3 0-2 15,-6 0 0-15,3-3 0 16,-3 3 0-16,7-1 1 0,-2 6-1 16,4-4 0-16,4 7 2 0,0 1-2 15,-2-2 0 1,2 2 0-1,2 2 0-15,-3-3 0 16,3-2 0-16,-2 2 0 16,-2 1 0-16,5 3 0 0,0 1 0 0,-1 6 0 15,-3 3 0-15,3 3 0 16,-2 1 0-16,1 3 0 16,5 1 0-16,-6-1 0 15,2-4 0-15,-9-1 0 16,3-6 2-16,0-1-1 15,-6-3-1-15,3-3-1 0,-6 1-1 16,0-2 2-16,0-6 0 16,0 1 2-16,0-3-2 15,0-5 1-15,0 1 0 16,4-1-1-16,-4-2 0 16,0 0 0-16,0 0 0 15,0 0-1-15,0 2 1 16,0-2 0-16,0 2 0 15,0 1-1-15,0-1-3 0,0 3 3 16,0-3-1 0,0 4 2-16,0-2-1 15,0 0 0-15,0 4 0 16,0-4-2 0,0 4 1-16,0 1 0 0,0 1 2 15,0-3-1-15,0 0 0 0,0 0-4 16,0 0-3-16,0 0-3 15,0 0 1-15,0 1-5 16,0-3-13-16,0 2-15 16,0-3-29-1,0 1-38-15,0 0-20 0,0-5-8 16,-4 0-64-16</inkml:trace>
  <inkml:trace contextRef="#ctx0" brushRef="#br0" timeOffset="51252.96">16484 8918 381 0,'0'0'117'0,"0"0"-76"0,0 0-4 0,0 0 5 0,0 0 7 0,0 0-17 0,40 79-17 0,-1-53-4 16,6-4 1-16,-6-6-3 15,-9-6-3-15,-9-4 3 16,-5 0 2-16,-13-6 10 16,-3 0 14-16,0 0 10 15,0 0-1-15,0-12-16 0,0-14-13 16,0-3 7-16,0-6-8 16,0-7-8-16,13-5-6 15,2-5-4-15,7 2-2 16,-1 11-20-16,0 10-12 15,1 13-27-15,-4 16-17 16,-2 0-111-16,-5 8-113 16</inkml:trace>
  <inkml:trace contextRef="#ctx0" brushRef="#br0" timeOffset="52034.57">15232 9515 212 0,'0'0'132'0,"0"0"-47"0,0 0 12 0,0 0-28 0,0 0-35 0,0 0-27 0,37 10 10 0,-34 25 3 15,-1 4-1-15,-2-1-9 0,0-7-1 16,0-6-5 0,0-6-3-16,0-7 0 0,0-4-1 15,0-7 0-15,0-1 1 16,0 0 6-1,0-11 36 1,0-18-42-16,0-9-1 0,0-2-5 16,0-1-2-16,0 4 4 15,0 8-1-15,3 7 4 16,3 11 0 0,1 9-5-16,4 2-4 0,11 0 5 15,6 10 2-15,6 18 2 16,2 0-3-16,-2 3-2 15,0-6-1 1,-7-3 6-16,-3-7-1 16,-8-9 2-16,-6-6-1 0,-7 0 3 15,-3 0 20-15,0 0 14 0,0-1 0 16,0-21-18 0,0-9-14-16,0-2 0 15,0-7-3 1,0-8-2-1,2-4 0-15,1-5 0 16,-3 9-1 0,3 8-8-16,1 16-4 0,-4 12-5 15,3 9-11-15,0 3-31 0,6 3-80 0,3 23-17 0,4 0-32 16</inkml:trace>
  <inkml:trace contextRef="#ctx0" brushRef="#br0" timeOffset="52361.52">15762 9368 319 0,'0'0'111'0,"0"0"-82"0,0 0 17 0,0 0 2 0,0 0-7 0,-47 123-10 0,47-87-20 0,19-5-6 0,12-2 2 0,6-8 4 0,3-7-3 15,2-7-3-15,-8-7-4 16,-1 0 3-16,-2-5 3 16,-9-18-1-16,-7-5-1 0,-12-3 2 15,-3 0 3 1,0-3 4-16,-21 3-11 0,-19 7-1 16,-13 7-2-16,2 6 0 15,-1 8-13-15,12 3-21 16,9 0-37-16,16 0-24 15,11 10-44-15,4 2-67 16</inkml:trace>
  <inkml:trace contextRef="#ctx0" brushRef="#br0" timeOffset="52719.44">16001 9347 193 0,'0'0'262'0,"0"0"-154"15,0 0-32-15,0 0-34 0,0 0-30 16,0 0-10-16,58 49 4 0,-37-9-1 16,9 1-3-16,1-1 4 15,1-4-6-15,-5-5 0 16,-6-3 0-16,-8-6 0 16,-5-8-8-16,-8-1 4 15,0-6-4-15,0-3 2 16,0-1 6-16,-15-3 9 15,-10 0 0-15,-2 0-3 16,6-12 0-16,0-7 2 16,8-3-4-16,7 3-3 0,6 3-1 15,0-3-4 1,0 2-8-16,33 3-11 16,10-1-13-1,6 4-20-15,4 0-66 16,-5 0-25-16,-5 1-112 15</inkml:trace>
  <inkml:trace contextRef="#ctx0" brushRef="#br0" timeOffset="53276.17">16481 9446 263 0,'0'0'112'0,"0"0"-47"16,0 0 14-16,0 0-15 16,0 0-19-16,-45 133-17 15,45-100-12 1,0-4-3-1,0-7-6-15,0-6-4 0,0-6-2 16,0-6 3-16,0-4 0 0,0 0 3 0,0 0 9 16,2-14 4-16,4-17-19 15,7-7-1-15,5 1 0 16,4-4-6-16,2 3-10 16,1 7 5-16,0 4 4 31,-7 13 7-31,-7 5-11 0,2 7 6 0,0 2-3 15,-2 0-1-15,-1 11 7 16,-7 11 0-16,0 5 2 0,-3-2 0 16,0-4 3-16,0 1 7 15,0-8 0 1,0-1 0 0,0-9 0-16,0-1-6 15,0-3 1-15,0 0 1 0,0 0 5 0,0 0 5 16,0-13-7-16,3-8-7 15,7-3-2 1,-2-2-4-16,5 0 1 0,3 5-3 16,-2-1 2-16,-1 7 2 15,5 4-1 1,-2 6-1 0,2 5-1-1,-1 0 5-15,-1 2-3 0,-3 20 1 16,0 7 1-16,-5 2 0 0,1 0 1 15,1-3 0-15,-8 0-2 0,1-7 1 16,-3 1 1-16,0-8-8 16,0-2-15-16,3-4-31 15,7-4-42-15,6-4-46 16,8 0-48-16</inkml:trace>
  <inkml:trace contextRef="#ctx0" brushRef="#br0" timeOffset="53984.78">17214 9399 336 0,'0'0'171'15,"0"0"-83"-15,0 0-8 0,0 0-37 0,0 0-24 0,-166-11-14 0,126 43-1 0,3 8-1 0,7 0-2 0,5 2 1 0,16-7-2 16,9-9 0-16,0-7-14 15,19-7-9 1,18-9-5-16,5-3-1 16,1-3-8-16,-3-25 6 15,-3-5 3-15,-6-3 12 0,-4-1 10 16,-8 5 6-16,-11 8 5 0,-1 8 22 16,-7 8 32-1,0 6-16-15,0 2-21 16,0 0-16-16,0 4-5 0,0 23-1 15,0 1 3-15,0 6-2 16,0-1 2-16,21-4-3 16,12-8-1-16,11-7 1 15,2-10-13-15,-1-4 3 16,2 0 10-16,-4-17 2 16,-3-12 0-16,-4-8 0 15,-6-8 1-15,-4-4-2 16,-9-6 5-16,-10-5 7 0,-7 1-11 15,0 9-2 1,-13 10-5-16,-21 20 5 16,-11 18 6-16,-4 2-3 0,-3 19 3 15,2 24 3 1,10 13-6-16,10 7 5 16,18 1-2-16,12-2-5 15,2-7-1-15,38-13 0 0,13-11-16 16,11-14-5-16,1-15-2 15,-1-2 9-15,-8-4 3 16,-5-25-5-16,-7-4 12 16,-12 2 4-1,-6 2 10-15,-15 9 35 0,-8 9-2 16,-3 9-11-16,0 2-13 0,0 0-19 16,0 7-1-1,-3 19 1-15,-12 8 0 16,6-1 0-16,4-3-12 0,5-1-29 15,0-5-39-15,0-7-62 16,2-13-78-16</inkml:trace>
  <inkml:trace contextRef="#ctx0" brushRef="#br0" timeOffset="54313.26">17878 9223 226 0,'0'0'183'0,"0"0"-54"0,0 0-51 0,0 0-36 0,0 0-20 0,0 0-18 0,-104 23-3 0,104 6-1 15,13-3-4-15,20-9-52 16,1-8-34-16,0-9 4 16,-4 0 19-16,-12-11 40 15,-11-12 22-15,-7-9 5 16,0-2 22-16,0 4 30 15,-10 1 2-15,-11 8-23 16,-6 6-4-16,2 8-16 16,-2 5-10-16,5 2-1 15,7 0-3-15,12 2-37 16,3 18-44-16,0 1 15 0,8-4-67 16</inkml:trace>
  <inkml:trace contextRef="#ctx0" brushRef="#br0" timeOffset="54469.68">17878 9223 302 0,'126'19'131'0,"-126"-7"-97"15,0 9 50-15,0 8-11 16,0 4-41-16,0 3-19 16,0 0-10-16,0-3-3 15,0-2-16-15,0-5-57 16,6-8-57-16,0-10-27 15,1-8-76-15</inkml:trace>
  <inkml:trace contextRef="#ctx0" brushRef="#br0" timeOffset="54695.89">18016 9486 187 0,'0'0'143'16,"0"0"-63"-16,0 0 17 0,0 0-36 16,0 0-34-16,0 0-15 15,37-11 5-15,5 11-2 16,5 0-3-16,5 0-1 15,-3-7 8-15,2 2 10 16,-4 2 6-16,-4 3-7 16,-3 8-16-16,-3 24-4 15,-10 16-4-15,-9 7-1 0,-5 5-3 16,-13-1-2 0,0-4-40-16,0-8-48 0,0-14-91 15,-10-14-109-15</inkml:trace>
  <inkml:trace contextRef="#ctx0" brushRef="#br0" timeOffset="56001.49">16067 6074 194 0,'0'0'77'0,"0"0"-24"0,0 0-26 0,0 0-15 0,0 0 16 0,0 0 42 0,-58 173-25 0,31-63 5 0,3 32-16 16,-2 24-6-16,8 23-9 0,1 12-6 16,4 4-4-1,10-1-2-15,3-2-1 16,0-6-1-16,0-12-3 16,0-5 0-16,12 3-1 0,-2-3 2 15,-2-8-2-15,-5-10 0 16,-3-8 1-16,0-8-2 15,0-5 5-15,-11-5 2 16,-11-9 7-16,4-4-4 16,2-4 11-16,3-4-11 15,8-3-3-15,5 2-1 16,0-6-3-16,0-8 2 0,0 1-4 16,0-9 0-16,3-13 0 15,-1-5 0-15,3-15-1 16,-5-6 0-16,0-4 0 15,0-3 2-15,0-7-2 16,0-2 0-16,0-5 1 16,-5-8-1-16,3-5 2 15,-1-12-2-15,3-4-1 16,0 1 1-16,0-3 2 16,0 0 2-16,-3 0-2 15,3 0 2-15,0 0-4 16,0-3-5-16,0-11-19 15,8-6-13-15,8-1-1 0,0 5-16 16,-8-5-53 0,2 2-44-16,-7-5-44 15</inkml:trace>
  <inkml:trace contextRef="#ctx0" brushRef="#br0" timeOffset="56387.13">15704 10891 382 0,'0'0'137'0,"0"0"-136"16,0 0 21-16,0 0 30 0,0 0-11 0,88 126-20 0,-46-102-13 0,2-5-5 0,-11-8 1 0,-4-8 7 0,-11-3 14 0,-7 0 10 0,-1 0 4 0,2-12-3 0,1-13-10 16,-1-9-12-16,3-4-3 15,-3-5-6-15,1-3-3 16,-4-10-2-16,1-6-3 15,1-7-29-15,7 6-29 16,1 10-47-16,2 12-78 16,3 19-143-16</inkml:trace>
  <inkml:trace contextRef="#ctx0" brushRef="#br0" timeOffset="57463.56">13752 11219 203 0,'0'0'109'0,"0"0"38"0,0 0-13 0,0 0-16 0,0 0-45 0,0 0-61 0,15-19-10 0,-15 86 13 0,2 14 8 0,3-1-12 0,0-3-4 0,-2-8-4 0,0-10-3 0,4-10 0 16,-1-9-5-16,2-11-39 16,11-11-43-16,6-18-47 15,8 0-59-15,4-34-125 16</inkml:trace>
  <inkml:trace contextRef="#ctx0" brushRef="#br0" timeOffset="57596.34">14095 11248 364 0,'0'0'119'0,"0"0"-7"0,0 0-80 15,0 0 12-15,0 0 3 0,0 138-17 16,0-81-15-16,16-3-7 0,2-4-8 16,1-2 0-1,-5-5-23-15,-1-6-63 16,-4-10-89-16,-9-15-71 0</inkml:trace>
  <inkml:trace contextRef="#ctx0" brushRef="#br0" timeOffset="57754.52">13804 11511 319 0,'0'0'109'0,"0"0"-38"0,0 0 24 15,0 0-64-15,0 0-26 16,162-40 1-16,-70 40-6 15,3 0-61-15,-15 0-113 16,-16 0-86-16</inkml:trace>
  <inkml:trace contextRef="#ctx0" brushRef="#br0" timeOffset="58026.44">14328 11464 216 0,'0'0'159'0,"0"0"-47"0,0 0-38 15,0 0 3-15,0 0-25 16,-117 128-21-16,117-87-7 15,13-5-17-15,27-5-2 0,8-9 1 16,8-7-4 0,-1-10-2-16,-4-5 0 15,-4 0 0-15,-11-21 8 16,-11-10-4-16,-16-6-4 0,-9-5 1 16,0 0-1-16,-24 1 5 15,-16 5-1 1,-6 8 1-16,0 9-4 0,-3 10-1 15,12 9-4-15,6 0-12 16,17 0-26-16,14 13-32 16,0 9-34-16,14 2-60 15,33-8-62-15</inkml:trace>
  <inkml:trace contextRef="#ctx0" brushRef="#br0" timeOffset="58571.46">14713 11528 277 0,'0'0'136'0,"0"0"-76"16,0 0 6-16,0 0 2 16,0 0-27-16,0 0-15 15,-17 133-14-15,17-107-5 16,0-4-4-16,0-6 2 16,0-6-2-16,3-5-1 15,-3-5-1-15,0 0 1 16,0 0 3-1,3-3 5-15,0-18-10 0,2-10-3 16,5-1-9-16,6 2-4 16,1 7 3-16,1 1-8 0,-2 10 7 15,0 5 7 1,-4 2-4-16,0 5 9 16,3 0-3-16,4 0 2 0,-3 17 3 15,-2 7-2-15,-1 2 2 16,-1-3 1-16,-3 2 1 15,-3-7 4-15,1-1 5 16,-7-7 2-16,0-6 1 16,0-1-10-16,0-3 0 15,0 0 3-15,0 0 4 16,0 0 4-16,3-24-15 16,-1-7-2-16,11-2-6 15,-1 0-5-15,9 4 12 16,4 5-1-16,2 5-3 15,2 2 0-15,1 11 5 16,-3 4-5-16,-5 2 5 0,3 0-2 16,-4 21 4-1,0 7-2-15,-2 5 0 0,-4 3-2 16,-6-1-5-16,1 4-16 16,-2-6-24-16,2-5-34 15,4-4-29-15,2-13-44 16</inkml:trace>
  <inkml:trace contextRef="#ctx0" brushRef="#br0" timeOffset="58920.27">15400 11514 308 0,'0'0'145'0,"0"0"-95"0,0 0-5 0,0 0-6 0,0 0 6 0,0 0-13 0,-43 133-19 0,74-95-6 0,2-7-5 0,4-7-3 0,3-8 4 15,-1-7-3-15,5-9 4 0,-8 0-2 16,-5-4 1-16,-9-22 4 0,-10-9 0 16,-9-4-3-16,-3-6 17 15,0 0 3-15,-15 2-4 16,-20 4-11-1,-7 12 0-15,-4 8-3 0,-1 12-4 16,5 7-4-16,9 0 1 16,8 5-17-16,10 18-23 15,5 5-41-15,10 4-58 16,0-7-58-16,19-8-113 16</inkml:trace>
  <inkml:trace contextRef="#ctx0" brushRef="#br0" timeOffset="59363.36">16046 11379 394 0,'0'0'93'0,"0"0"-21"16,0 0 1-16,0 0-24 16,0 0-15-16,-159-37-17 15,125 43-12-15,10 18-2 16,0 4 1-16,14 5 1 16,10 3-5-16,0 0 0 0,10-1 0 15,24-1-2-15,8-3-16 16,7-6 11-16,-2 4 2 15,-5-3-1-15,-12-2-1 16,-12-5 0-16,-8-3 2 16,-10-1 2-1,0-3-5-15,-10-1 8 0,-35-1 12 16,-13-3 13-16,-3-2-11 16,-3-5-6-16,11 0-4 15,10 0-3-15,12 0-1 16,13-2-1-16,15-20-31 0,3-2-53 15,0-7-100-15,34 1-87 16</inkml:trace>
  <inkml:trace contextRef="#ctx0" brushRef="#br0" timeOffset="59634.34">16396 11507 390 0,'0'0'80'0,"0"0"-6"16,0 0-4-16,0 0-22 0,0 0-8 15,0 0-16 1,-199 25-6-16,159 17-5 16,6 3 1-16,7 0 0 15,14-3-1-15,13 0 0 0,0-8-6 16,13-3-7-16,30-7 3 15,12-5-3-15,9-9 0 16,3-10-13-16,4 0-23 16,3 0-54-16,2-10-66 15,4-9-58-15</inkml:trace>
  <inkml:trace contextRef="#ctx0" brushRef="#br0" timeOffset="60752.04">16846 11611 35 0,'0'0'76'0,"0"0"-13"0,0 0 18 0,0 0-4 0,0 0-13 0,0 0 18 0,77-97-18 0,-77 88-16 0,0-1-1 0,-3 3-9 0,-22 2-16 16,-8 5-4-16,-11 0-7 0,-10 0-4 16,-2 24 2-16,-2 9 3 0,8 7 5 15,11 3-5-15,17 0-2 16,17-3-5-16,5 2-3 31,2-10 0-31,35-4 0 0,9-8-1 16,6-11-1-16,10-9-10 15,-4 0-6-15,-3-6-9 0,-9-19-10 16,-12-6 4-16,-10-7 2 16,-6-4 8-16,-12 0 12 15,-6 2 9-15,0 12 2 16,0 7 18-16,0 15 11 0,-11 6-9 16,-5 0-17-16,3 17-3 15,8 19-1 1,5 9 3-16,0 3-3 15,27-1-1-15,17-6-32 16,10-5-50-16,8-12-81 0,2-12-69 16</inkml:trace>
  <inkml:trace contextRef="#ctx0" brushRef="#br0" timeOffset="61132.12">17483 11674 139 0,'0'0'208'0,"0"0"-93"15,0 0-33-15,0 0 1 16,-162-68-31-16,122 68-17 0,6 7-19 16,7 22-5-16,11 4-5 15,11 3 0-15,5 1-3 16,0-8-3-16,32-4 0 16,15-11-7-16,-1-10-12 15,-1-4-12-15,-1 0 14 16,-11-25 7-16,-7-11 1 15,-12-7 8-15,-1-7-6 16,-8-7 7-16,-2-5 2 16,-3-2-2-16,0 7 0 15,0 10 0-15,0 20 21 16,0 13 5-16,0 14-13 16,-3 0-11-16,-8 29-2 0,1 20 0 15,7 9 2-15,3 6 1 16,0-2-1-16,16-8-2 15,18-4-18-15,8-10-26 16,4-9-25-16,7-14-68 16,-5-12-23-16,-1-5-104 15</inkml:trace>
  <inkml:trace contextRef="#ctx0" brushRef="#br0" timeOffset="61804.9">17933 11524 258 0,'0'0'91'0,"0"0"8"16,0 0 2-16,0 0-25 16,-167-39-19-16,127 65-22 0,3 12-16 15,6 11-3-15,12-3 1 16,11 0-10-16,8-6-5 16,0-5-2-16,11-5 0 15,26-12-9-15,6-11-18 16,4-7-16-16,-5 0-15 15,-5-14 9-15,-13-17-19 16,-8-7 33-16,-8-4 22 0,0 1 13 16,-3 3 4-1,-5 7 15-15,3 10 37 16,-3 6 6-16,0 11-5 16,0 4-20-16,0 0-23 0,0 7-14 15,-3 19 2 1,3 5 10-1,0 0-9-15,0-2 0 16,0-7-2-16,16-2 0 0,2-9-2 0,7-3 1 16,-4-8-6-1,0 0 6-15,-2-8 4 0,-1-19 0 16,1-4-3-16,-4-6 0 16,-9-3 1-16,-3-2 1 15,-3 2-1-15,0 2 1 16,0 12-1-16,0 11 11 15,-9 10 4-15,-4 5-6 16,1 0-11-16,0 16-2 0,2 18 2 16,10 6 1-16,0 7 0 15,0 0 4 1,32-3-4-16,10-3 0 0,7-6-1 16,0-4-1-16,-12-5-3 15,-7-4 4-15,-11-8-5 16,-17-1 3-16,-2-5-1 15,0-1-6-15,-2-1 8 16,-25-2 1-16,-5-4 0 16,5 0-14-16,3 0-9 15,3-4-19-15,8-23-47 16,13-6-41-16,0-11 2 16,9-17-42-16</inkml:trace>
  <inkml:trace contextRef="#ctx0" brushRef="#br0" timeOffset="62161.35">18390 11359 266 0,'0'0'98'0,"0"0"23"0,0 0-97 0,0 0 34 0,0 0 12 0,116 146-27 0,-103-89-23 16,-5 0-11-16,0-7-6 16,-3-5 1-16,-2-10-4 15,-3-4 0-15,0-12-28 16,0-7-1-16,-6-10-5 0,-9-2 11 15,-7 0 21-15,-2-11-9 16,6-14 2 0,-1-1 8-16,9 0-5 0,5 5 6 15,5 2 0 1,0 4 8-16,0 4 3 0,15 5 0 16,15-3-1-16,10 7-8 15,7 2-1-15,-4 0 0 16,-4 2-2-16,-9 20 1 15,-4 3-1-15,-8 2-10 16,-6-1 0-16,-2-1-12 16,-8-8-12-16,1 3-9 15,-3-8-34-15,3-7-36 0,0-5-85 16</inkml:trace>
  <inkml:trace contextRef="#ctx0" brushRef="#br0" timeOffset="62470.35">18702 11454 337 0,'0'0'146'0,"0"0"-71"15,0 0-20-15,0 0-34 16,0 0 11-16,0 0 2 16,59 57-26-16,-23-42 0 15,-1-5-8-15,-14-8 0 16,-5-2 0-16,-8 0 0 0,-8 0 3 15,0-22-3-15,0-2-1 16,-24 3-2-16,-16 2 5 16,-10 4-4-1,-1 11 1-15,-1 4-2 0,6 0-12 16,15 0-10-16,12 12-25 16,14 5-31-16,5 4-42 15,8 1-12 1,32-9-85-1</inkml:trace>
  <inkml:trace contextRef="#ctx0" brushRef="#br0" timeOffset="62829.47">19150 11554 327 0,'0'0'126'0,"0"0"-11"0,0 0-42 15,0 0-29-15,0 0-19 16,0 0-10-16,-132 51-2 15,105-9-6-15,5 6 0 16,15-3-4-16,7-3-3 16,0-4 0-16,32-6 1 15,13-11-1-15,8-12-16 16,-1-9-8-16,-1 0-10 16,-1 0-11-16,-7-26 5 15,-6-5 4-15,-7-3 17 16,-9 2 18-16,-3 6 1 15,-8 9 31-15,-10 7 24 0,0 8-1 16,0 2-29-16,0 0-23 16,-10 17-2-1,-11 11 4-15,3 5 0 16,6 1-4-16,2-1 0 0,10-2-14 16,0-8-44-16,0-3-65 15,22-15-60-15,6-5-155 16</inkml:trace>
  <inkml:trace contextRef="#ctx0" brushRef="#br0" timeOffset="63146.86">19301 11526 282 0,'0'0'86'0,"0"0"-4"0,0 0-32 15,0 0-6-15,0 0-15 16,0 0-14-1,-77 23-6-15,104-6-9 0,10-5-1 16,3-10-2-16,-3-2 3 16,-13 0 0-16,-6-6 3 15,-12-16 2-15,-6 1 3 16,0-3 10-16,0 2 1 16,-14 6-5-16,-15 1-3 15,-5 10-9-15,1 5-2 16,8 0-1-16,8 0-15 0,7 9-26 15,10 14-9 1,0 1-18-16,0-3-35 16,21-5-43-16,16-6-96 0</inkml:trace>
  <inkml:trace contextRef="#ctx0" brushRef="#br0" timeOffset="63518.58">19301 11526 252 0,'223'61'91'0,"-223"-39"-37"0,0 9 35 15,0 3-21-15,0 1-40 16,-13 0-15-16,2 1-8 16,3-8-5-16,8-3-4 15,0-9-32-15,0-11-39 16,0-5-9-16,0 0 27 16,0-5-4-16,0-13-46 15,0-7 41-15,8 5 66 16,-3 7 10-16,1 4 71 0,1 4 12 15,-4 5-10-15,8 0-11 16,8 0-30 0,12 10-4-16,12 6 3 15,2 3-16-15,5-7-12 0,2-5-4 16,-3-7 4-16,-4 0 0 16,2 0-1-16,-10 0-5 15,-4 0 1-15,-12 0 6 16,-2 0-8-16,-7 2-6 15,-6 25-1-15,-6 7-2 16,0 4-3-16,0 6-1 16,-16-2-31-16,-8-3-66 0,6-14-72 15</inkml:trace>
  <inkml:trace contextRef="#ctx0" brushRef="#br0" timeOffset="64366.22">20648 11426 305 0,'0'0'98'0,"0"0"-13"15,0 0-7-15,0 0-34 0,0 0 2 0,0 0-7 0,-202 85 10 0,144-9-16 0,8 7-19 16,13 3 9-16,16-3-4 16,18-7-10-16,3-7-8 15,18-9-1-15,32-11-3 16,14-10-25-16,18-12-24 15,11-14-62-15,2-13-67 16,-7-2-105 0</inkml:trace>
  <inkml:trace contextRef="#ctx0" brushRef="#br0" timeOffset="64936.42">21117 11653 195 0,'0'0'100'16,"0"0"-19"-16,0 0 12 0,0 0-7 16,0 0-10-16,0 0-20 0,18-95-25 15,-36 89-11-15,-16 3-5 16,-9 3-1-16,-10 0 2 16,2 0 2-16,2 10-6 15,3 9-1-15,15 5-9 16,12 0-1-16,17-1-1 15,2 3 0-15,21-1-3 16,31-4-11-16,7-7-13 16,2-7-8-16,-16-5 1 15,-13-2 6-15,-17 0 12 16,-15 0 9-16,0 0 7 0,-10 0 6 16,-27 0 17-16,-14 0 1 15,-7 0-1-15,-6 10-2 16,-1 9-8-16,13 7-3 15,15 3-6 1,22 2 2-16,15 4-4 0,0-1 0 16,37 1-1-16,21-4-1 15,12-7-23 1,13-8-31-16,0-11-26 0,-9-5-42 16,-10 0-21-16,-16-7-39 15,-8-19-12-15</inkml:trace>
  <inkml:trace contextRef="#ctx0" brushRef="#br0" timeOffset="65296.91">21361 11780 170 0,'0'0'97'0,"0"0"-5"0,0 0-2 15,0 0-8-15,0 0-24 16,0 0-17-16,-112-102-11 16,84 102-8-16,1 0-10 15,5 24 0-15,4 4-6 16,8 3 0-1,10 0-6-15,0-7 0 0,0-3-1 16,21-12-6-16,10-6-13 0,6-3-1 16,-3 0-9-1,-1-12-1-15,-4-12-2 0,-11-3-7 16,-4 5 23-16,-7 0 17 16,-4 8 6-1,-3 7 37-15,0 7 18 0,0 0-44 16,-15 14-4-16,-10 22 1 15,10 11 6-15,9 8-4 16,6 0-10-16,0-1-2 16,0-8-4-1,24-9-9-15,3-5-22 16,7-10-38-16,-2-14-40 0,-3-8-54 16,-4 0-98-16</inkml:trace>
  <inkml:trace contextRef="#ctx0" brushRef="#br0" timeOffset="65617.25">21525 11682 285 0,'0'0'118'0,"0"0"-29"0,0 0-46 0,0 0-6 0,0 0 5 0,0 0-3 0,0 138-25 15,35-102-9-15,6-10 0 0,-5-7-5 0,1-9-11 16,-6-10-10-16,-10 0 18 16,1-4 3-16,-7-26 3 15,-3-3-2-15,-2-9 1 16,-5-1 3-16,-5-5 6 0,0 1-3 16,0 2-8-1,-2 9 0-15,-17 12-3 0,1 7 1 16,6 13-20-1,2 4-26-15,7 0-41 16,3 20-29-16,0 2-2 0,13 3-45 16</inkml:trace>
  <inkml:trace contextRef="#ctx0" brushRef="#br0" timeOffset="66152.09">22066 11630 275 0,'0'0'103'16,"0"0"-3"-16,0 0-29 16,0 0-3-16,-183 17-29 0,161 10-20 15,13-1-7-15,6 2-9 16,3-2-3-16,3-5-1 16,31-1-9-16,5-9-28 15,11-9-30-15,-2-2-33 16,-5 0-2-16,-9-16-24 15,-15-11 35-15,-8-1 61 16,-7 2 31-16,-4 10 31 16,0 3 69-16,0 13 25 15,-15 0-54-15,-9 0-15 0,-2 24-12 16,12 5-7 0,14 1-7-16,0 2-14 0,17-11-8 15,30-4-7-15,11-15-1 16,6-2-3-16,7 0-15 15,-7-26 4 1,-9-10 5-16,-6-4-4 0,-15-8 13 16,-7-1 0-16,-9-4 1 15,-11-1 6-15,-7 4 0 16,0 12-1-16,-25 15 7 16,-15 17 16-16,-11 6 0 15,-5 12 0-15,4 29 8 16,9 13-7-16,16 8-3 15,20 2-7 1,7-2-11-16,19-6-8 16,39-10-1-16,24-11-6 15,26-8-43-15,20-14-93 16,17-13-148-16</inkml:trace>
  <inkml:trace contextRef="#ctx0" brushRef="#br0" timeOffset="66938.64">22951 11595 286 0,'0'0'99'0,"0"0"-64"16,0 0 18-16,0 0 20 0,0 0-23 0,185 145-21 0,-136-94-8 0,-7-3-5 0,-5-1-3 0,-10-10-3 0,-11-6 6 0,-9-10 1 0,-1-9 7 0,-6-7-4 16,0-5 2-16,0 0 7 15,0 0 3-15,0 0 0 16,0-22-16-16,0-9-8 0,0-9-7 15,15-10-1-15,9-7 0 16,10-7-1 15,-4 2-10-31,7 7-9 0,-10 10 0 0,-1 17-5 16,-5 14-4-16,-2 8-23 16,5 6-26-16,0 0-27 0,7 20-27 15,2 1-37-15</inkml:trace>
  <inkml:trace contextRef="#ctx0" brushRef="#br0" timeOffset="67682.62">23840 11675 238 0,'0'0'89'0,"0"0"4"16,0 0 8-1,0 0-21-15,0 0-35 16,0 0-12-1,-104-64-19-15,70 69-11 0,-6 26 0 16,-3 9-2-16,4 6 5 0,5 1 4 16,12-2-1-16,14-2-4 15,8-10-4-15,0-4-1 16,18-8 0-16,22-11-5 16,8-10-6-16,5 0-3 15,-1-12-18-15,-6-17-19 16,-12-5 18-16,-7-8 1 15,-6 2 8-15,-8 0 17 16,-7 6 7-16,-6 8 7 16,0 9 25-16,0 10 7 15,-13 7-11-15,-1 0-11 0,1 2-5 16,5 22-9 0,3 10 1-16,5 1 5 0,0 1-2 15,16-5-3-15,18-5-3 16,11-8-2-1,5-10-1-15,-1-8 2 0,-7 0 2 16,-8-2-1-16,-10-20-2 16,-5-6 1-16,-9-3-2 15,-7-5 1-15,-3-2-3 16,0 7 4-16,-19 3-5 16,-15 9 5-16,-6 7 1 0,3 12 0 15,-2 0-1 1,12 0 0-16,11 9 0 15,13 10-1-15,3 1 0 16,9 1-2-16,32-7 1 16,10-4-10-16,10-8-18 0,4-2 5 15,-3 0-6 1,-8-14 1-16,-10-8-1 0,-12-2 15 16,-3 3 13-16,-11 2 3 15,-9 10 37-15,-9 2 26 16,0 7 6-16,0 0-34 15,0 0-22-15,0 23-11 16,0 13 12-16,0 4 0 16,0 4-9-16,0-5-1 15,15-1-4-15,12-7-11 0,7-1-42 16,1-14-48 0,4-11-83-16,-9-5-76 0</inkml:trace>
  <inkml:trace contextRef="#ctx0" brushRef="#br0" timeOffset="67833.57">24717 11754 295 0,'0'0'83'0,"0"0"-40"0,0 0 1 0,0 0-2 0,0 0-21 0,0 0-14 0,0 116-7 15,0-94-47-15,8-6-50 0,2-11-61 16</inkml:trace>
  <inkml:trace contextRef="#ctx0" brushRef="#br0" timeOffset="68148.71">24600 11521 383 0,'0'0'136'0,"0"0"-70"16,0 0-22-16,0 0-27 15,0 0-12-15,0 0 8 16,43 31-8-16,-1-19 0 16,2-5-5-16,-11-7 0 15,-9 0 10-15,-11 0-9 16,-10-9 4-16,-3-13-1 16,0-2-2-16,-16 0 9 0,-11 3-1 15,-10 4-6-15,-5 8-3 16,-1 9-1-16,3 0-1 15,6 0-16-15,10 19-24 16,8 9-23-16,13 4-19 16,3 2-41-16,0-7-43 15</inkml:trace>
  <inkml:trace contextRef="#ctx0" brushRef="#br0" timeOffset="68525.77">25011 11656 334 0,'0'0'148'0,"0"0"-28"16,0 0-45 0,0 0-36-16,0 0-17 0,0 0-12 15,-87-18-8-15,66 44-2 16,2 7 0-16,8 3 3 16,8-4-2-16,3 5-2 15,0-8-2-15,6-4-6 16,18-11-3-16,7-7-1 15,-1-7 0-15,-2 0 6 0,-1-2-7 16,-2-21-2 0,-4-9-1-16,-5 3 12 0,-7-6 5 15,-3 7-2-15,-6 6-4 16,0 7 1-16,0 9 5 16,0 6 10-16,-8 0-7 15,-2 2-2-15,4 25 2 16,-1 1-3-16,7 5 0 15,0 0-5-15,0-2-22 16,16-4-57-16,12-7-15 16,2-9 3-16,-2-7-59 0,-4-4-22 31</inkml:trace>
  <inkml:trace contextRef="#ctx0" brushRef="#br0" timeOffset="68869.36">25247 11769 98 0,'0'0'145'0,"0"0"-56"15,0 0 5-15,0 0-26 16,0 0-30-16,0 0-18 16,-59 11-10-16,59 15-6 15,0 3 3-15,0-8-6 16,0-4 4-16,6-4-5 16,-3-9-17-16,-3-4 4 15,0 0 8-15,0 0 1 0,0 0 4 16,-3-17-1-1,-13-2-10-15,8-4 9 16,5 0-2-16,3 0 1 16,0 3-3-16,16 4 6 0,11 7 18 15,7 4-1-15,-4 5-4 16,7 0-5-16,2 0-2 16,1 16-6-16,0 4 2 15,3 4 0-15,1-3-4 16,-2 0-1-1,1-6-44-15,-6-3-70 0,0-8-42 16</inkml:trace>
  <inkml:trace contextRef="#ctx0" brushRef="#br0" timeOffset="69210.91">25947 11649 31 0,'0'0'311'0,"0"0"-214"16,0 0-5-16,0 0-20 15,-204 17-5 1,155 19-33-16,10 4-5 0,16 4-9 16,17 1-6-16,6-8-6 15,0-2-6-15,37-8-2 16,11-8 0-16,15-10-1 16,1-9-14-16,-3 0-13 15,-13-3-12-15,-7-22-8 16,-16-6 30-16,-4-8 8 0,-5 2 10 15,-11 0 3 1,-2 15 16-16,-3 6 21 0,0 10-8 16,-3 6-10-16,-21 0-8 15,-1 9-13-15,0 26 0 16,4 12-1-16,8 2 0 16,13-1-26-16,0-8-66 15,16-12-92-15,18-11-24 16</inkml:trace>
  <inkml:trace contextRef="#ctx0" brushRef="#br0" timeOffset="69450.83">26132 11595 225 0,'0'0'119'0,"0"0"10"0,0 0-7 15,0 0-46-15,0 0-32 0,0 0-44 16,16-33 0-16,32 92 14 15,7 11 18-15,-9 12-21 16,-15-1-7-16,-19 0-2 16,-12-3-2-16,-30-2-1 15,-47-6-1-15,-37-7-5 16,-48-2-12-16,-40-3-31 16,-22 1-25-16,-23 5-21 15,1-6-55 1,10-6-148-16</inkml:trace>
  <inkml:trace contextRef="#ctx0" brushRef="#br0" timeOffset="99248.57">13032 8985 358 0,'0'0'12'0,"0"0"35"0,0 0-22 0,0 0 8 0,0 0 16 0,0 0 16 0,0 0-15 0,122 0-20 15,-14 0-7-15,14 0-8 16,6 5-5-16,-4-1-1 15,-2 4-9-15,-8-3 1 16,-2-3 1-16,-4-2-2 16,-7 0 0-1,-16 0-7-15,-17 0 6 0,-12 0-1 16,-16 0 1-16,-16 0 1 16,-13 0 0-16,-4 0 3 15,-4-4-2-15,-3 1-1 16,0 0 2-16,0 1-2 15,0-1 0-15,0-1-13 16,3-3-18-16,3 0-55 16,1-1-54-16,-2-3-31 15</inkml:trace>
  <inkml:trace contextRef="#ctx0" brushRef="#br0" timeOffset="100563.81">5204 9548 295 0,'0'0'28'0,"0"0"19"0,0 0-32 0,0 0 0 0,0 0 18 0,0 0 12 0,0 0-2 0,19 36 3 0,52-19-12 15,27 3-8-15,17-3-8 16,20-2-3-16,13-3-2 0,11 2-5 15,6-4-4-15,1-3-3 16,-10 0-1 0,-15-4-8-16,-22 1-4 0,-23-2-1 15,-27-2 3 1,-25 0 6 0,-27 0 4-16,-9 0 4 15,-8 0 19 1,0 0 10-16,0 0-16 15,0-6 3-15,0-2-3 16,-8 3-8-16,3 2-3 16,2 2-6-16,0 1 0 0,3 0-1 0,0 0-4 15,0 0-17-15,0 0-29 0,0 0-43 16,-3 0-48-16,-7 1-9 16,-5 7-85-16</inkml:trace>
  <inkml:trace contextRef="#ctx0" brushRef="#br0" timeOffset="103231.7">10008 10335 134 0,'0'0'25'0,"0"0"21"0,0 0 1 0,0 0-4 0,0 0 5 16,0 0-8-16,-98-7-2 0,95 7-13 0,3 21-2 0,0 11 23 0,0 5-7 0,31 4 3 16,12 4-4-16,12-2-13 15,12-5 0-15,13-5 5 16,9-9-11-16,2-12-7 16,7-8-4-16,7-4-6 15,-4-4 4-15,-3-18-4 0,-3-4-2 16,-6 5-8-16,-7-3 2 15,-8 2 3 1,-16 6-5-16,-18 4 3 0,-19 6 2 16,-8 6-4-16,-4 0 3 15,-4 0-5-15,-1 8 2 16,2 13 7 0,-3 4 0-16,-3 1 3 0,0-3-3 15,0-4 0-15,0-4 2 16,0-5-2-16,0-1 1 15,0-7 0-15,13 0-1 16,11-2 1-16,19 0-1 16,18-7 0-16,13-17-1 0,11-2-2 15,4-3-3 1,0 6-2-16,-3 4-4 16,-6 7 2-16,2 8-6 0,3 4 4 15,2 0 5-15,4 0 0 16,-1 0 6-1,-8 2-7-15,-5 0-4 16,-10-2 12-16,-12 0-1 0,-8 0 1 16,-12 0 1-16,-9-14-1 15,-12 0 7-15,-1 0 3 16,-7-3 3-16,-6 0-9 16,0-2-4-16,0 4 0 0,0-1 0 15,0 0-14 1,0-1-40-16,15 3-77 15,17 2-82-15</inkml:trace>
  <inkml:trace contextRef="#ctx0" brushRef="#br0" timeOffset="104797.53">4852 11134 235 0,'0'0'83'0,"0"0"-51"0,0 0 3 0,0 0 4 0,0 0-10 0,0 0-12 0,-24-15-6 16,53 22 8-16,13 3 1 16,9 2-1-16,7-3-2 15,10-2-8-15,-1 1 11 16,7-3-10-16,-1-3-2 16,-2-2-3-16,-5 4-5 15,-3 1 2-15,-15 7-2 31,-2 3-2-31,-12 0 1 16,-3 3 1-16,-4-2-1 0,-11 3-3 16,-5-3 3-16,-4-1-1 0,-7-4 2 0,0 0 3 15,0-2-3 1,0-4 5-16,0-1 1 0,-3-1 4 16,-1-1 2-16,1-2-1 15,3 0 2-15,0 0 2 16,0-7-14-1,22-19-1-15,22-5-29 0,7 3 13 16,7 4 8-16,0 11 3 16,1 4 5-16,2 9-6 15,3 0 4-15,-2 0 0 16,-1 17 2-16,-2 2-4 16,-8-2 4-16,4-6 1 0,1-5-1 15,-1-6 2 1,6 0-1-16,6-13 5 0,4-17 1 15,-1-6-3-15,1-7 1 16,-7 0-4 0,-6-1 4-16,-6-1-5 0,-6-1-13 15,-6-3-29-15,-3 3-59 16,-6 3-28-16,2 5-89 16</inkml:trace>
  <inkml:trace contextRef="#ctx0" brushRef="#br0" timeOffset="108164.39">3198 11901 351 0,'0'0'45'0,"0"0"21"0,0 0-10 0,-157-33-34 0,105 72-16 16,-2 17 1-16,7 18 7 16,14 14 11-16,12 14-3 15,2 7-14-15,1 10 13 16,2 0-9-16,-5-7 6 0,2-17-11 15,-2-19-2-15,0-14-2 16,2-18-1-16,1-10 2 16,-1-8 4-16,7-12 1 15,6-5-2-15,0-9-3 16,-1 0 10-16,-4-1 7 16,-2-28-13-16,-3-11-8 15,11-2-8-15,5-1-9 16,0 4-8-16,18 8 5 15,12 12 2-15,7 13 10 16,10 6 6-16,4 16-20 16,1 33 11-16,4 24 7 15,-11 16 3-15,-5 16 0 16,-9 9 1-16,-9 5 0 0,-11-3 4 16,-4-2 2-16,-7-7 2 15,0-4 9-15,0-6 16 16,-7-12-14-16,1-13-4 15,1-16-7-15,5-10-6 16,0-15-1-16,0-5-2 16,5-7 0-16,24-5-22 15,14-6-22-15,20-8-12 16,23 0-29-16,27-18-70 16,22-13-48-16</inkml:trace>
  <inkml:trace contextRef="#ctx0" brushRef="#br0" timeOffset="115111.88">9424 12614 148 0,'0'0'46'0,"0"0"-7"0,0 0 14 0,0 0-1 0,0 0-7 0,0 0 2 0,0 0-24 0,-13-26-13 0,13 22 6 0,8-1-13 16,8 2 16-16,2-2-1 0,4 5-8 15,2 0 3 1,-3 0-1-16,8 0 3 0,-5 0 1 15,-3 0-4-15,8 0-1 16,-5 0 1-16,3-2-1 16,4 0 0-16,3 2 0 15,-1-3 0-15,4 2-2 16,3-7 0 0,-1 4 2-16,4-4-7 0,-3 2 0 15,0 0-1-15,-4 1 1 16,1 1 2-16,0-2-5 15,3 2 1-15,-3 2 4 16,0 0-4-16,-4 2-1 16,1 0-1-16,-3 0 1 15,2 0 1-15,1 0-1 0,-3-3 2 16,6 3 0 0,-4-3-3-16,4 3 1 0,3 0-1 15,-1 0 0-15,1 0 2 16,3 0 0-16,-6 0-2 15,3 0 0 1,-4 0 0-16,-1 0 0 0,-1 0 0 16,-2 0 1-16,0 0 1 15,2 0-2-15,-7 0 0 16,4 0 0-16,-1 0-2 16,4 0 0-16,0 0 2 15,-1 0 1-15,1 0-1 16,0 0 1-16,-1 0-1 15,1 3 0-15,-3-3 0 0,-4 3-1 16,-3-1 0-16,-2 3 2 16,0-4-2-16,0 5 2 15,5-4 0-15,-3 0-1 16,4-2 0-16,-1 3-1 16,4-1 2-16,-1 0-1 15,4 1 0-15,0-2 0 16,-4 2 0-16,2 0 0 15,-5-1-1-15,1-2 1 16,2 0-1-16,-3 0 1 16,4 0 0-16,0 0 0 15,-1 0 0-15,2 0-1 16,-3 0 1-16,3 0 0 16,-3 0-1-16,3 0 0 0,-2 0 1 15,-2 0-1 1,2 0 1-16,-2 0-2 0,6 0 1 15,-1 0-2-15,1 0 0 16,0 0 1-16,3 0 1 16,-4 3 0-16,4 0 0 15,-3-3-3-15,0 0 2 16,-4 0 1-16,1 0 0 16,-1 0-2-16,1 0 2 15,-4 0 1-15,2 0-1 16,-2 0 0-16,0 0-3 15,4 0 1-15,0 2-3 16,-4 0 5-16,0-2 1 0,2 2-1 16,-2-2 0-16,1 2 1 15,-7 2 0-15,4-4 0 16,2 0-3-16,-2 1 3 16,5 2 0-16,-3-3 0 15,-1 0 1-15,1 2-1 16,-6-2-2-16,3 2 1 15,2-2 0-15,1 3 1 16,0-1-1-16,-2-2 1 16,-1 0-4-16,3 0 4 15,-1 0-1-15,1 0 0 0,4 0 1 16,-4 0 0 0,0 0 0-16,-1 0 0 0,-2 0-1 15,-3 0 1 1,3 0 0-16,-5 0-3 0,5 0 1 15,2 0 0-15,-5 0 2 16,3 0-2-16,-3 0-2 16,4 0 3-16,-7 0 0 15,1 0 0-15,-1 0-2 16,1 0 2 0,2 0 1-16,0 0 0 0,3 0 0 15,-1 0-2-15,-2 0 1 0,-2 0-1 16,5 3-2-16,0-3 0 15,0 0 4 1,2 0 0-16,1 0-1 16,0 0-4-16,1 0 5 15,-1 0 0-15,-2 0 0 16,0 0 0-16,-1 0 0 0,3-3 2 16,2 1-1-16,-2-1-1 15,-3 3 1 1,1-2-2-16,2 0 1 15,-2 2-1 1,0 0 1-16,2 0 0 0,-3 0-2 16,5 0-1-16,1 0 3 0,-2-3-1 15,-1-2-2-15,0 3 3 16,-1 0-4-16,1 0 3 16,-3 0-2-16,4-1 3 15,-4-2-1-15,3 2-4 16,-1 0 1-16,-2 2 1 15,-3-2-1-15,4 1-2 0,-1-3 1 16,1 3 1-16,-1-3 1 16,1 2-9-16,-4 2 9 15,3-2 3-15,5 3-6 16,-8-2 4-16,3 2-2 16,-6 0 2-16,-2 0 2 15,3 0-2-15,-1 0 2 16,-2 0 1-16,1 0-1 0,-2 0 0 15,1-2-4 1,2-1 4-16,1 3 0 16,-3-3 0-16,-2 3 0 0,1 0 0 15,-2 0-1-15,3 0 1 16,-2 0 1-16,2 0-1 16,-4 0-1-16,0 0 1 15,-2 0 0-15,-2 0 0 16,-3 0 0-16,0 0 0 15,-2 0 0-15,-3 0 0 16,3 0 0-16,-3 0-1 16,0 0-1-16,0 0-2 0,0 0-3 15,0 0 2 1,0 0 1-16,0 0 4 16,0 6 3-16,-6 1-1 0,-7-6 0 15,-2 7 6 1,1-1-5-16,-2-2 0 0,-5 2 0 15,-1 1 0 1,1-6 1-16,-7 2-4 0,1 2 4 16,-7-2-1-16,-3 3-2 15,0-2 1-15,-3 4-1 16,0-2-1-16,-5 0 6 16,-8-2 4-16,-5 0-5 15,-1 0-3-15,-2 0 4 0,-3 1 2 16,0-1-1-1,-1 0-2-15,4 0 5 0,3 0-6 16,4 0 4-16,4 0 5 16,2-1-6-16,-2 0 1 15,4-1-3-15,0 2-3 16,3-4 1-16,-3 3 0 16,4-2-2-16,-1-2 3 15,-1 3-2-15,4-3 1 16,0 0 1-16,-2 2-4 15,5 0 1 1,-3 0 0-16,0 1 0 0,1-1 1 16,-4-2-2-16,-3 2 0 15,0-2-1-15,-3 4 1 16,-1-4 0-16,2 0 1 16,6 1-1-16,-5-1 2 15,7 0-1-15,3 0 0 16,-6 0-1-16,3 0 1 15,1 0 0-15,-4 0-1 0,-2 0 0 16,-5 0 1-16,-1 0-1 16,-5 0 0-16,-5-1 0 15,-4-3 0-15,-5 2 0 16,6 0 0-16,-1 2 0 16,1 0 0-16,0 0 1 15,3 0-1-15,2 0 0 0,1 0 0 16,6 0-1-16,-1 0 1 15,-1 0 0-15,1 0 0 16,-2 0 1-16,4 4-1 16,4 0 0-1,2-3 2-15,-1-1-4 0,-4 0 2 16,-2 3 0 0,-2-1 0-16,1-2 2 0,-2 0-1 15,2 0-1-15,2 0-1 16,-4 0 1-16,6 0 0 15,-3 0 1-15,-1 0-1 16,-2 0 0-16,1 0-1 16,-2-2 1-16,6 2 0 15,-1-3-2-15,2 3 1 16,3 0-2-16,-7 0 3 16,5 0 0-16,-4 0 1 0,3 0-1 15,0 5 0-15,0-3 0 16,-3 3 0-16,-9 2 0 15,-8 0 0 1,5-2 1-16,-2-3-2 0,0 1 2 16,-1-3-2-16,3 0 1 15,-1 0 0-15,4 0 1 16,3 0-1-16,4 0 0 16,4 0 1-16,4 0-1 15,10 0 0-15,-4 0 0 16,8 0 0-16,8 0 0 15,6 0 1-15,12 0 3 0,3 0-2 16,3 0-2-16,0 0 0 16,0 0 0-16,0 0-1 15,0 0 1-15,0 0 4 16,0 0-1-16,0 0 9 16,0 0-2-16,0 0 1 15,0 0-1-15,0-3-1 16,15 1 1-16,10-1-3 15,5 1-3-15,4 0 1 16,3 2-4-16,3-2-1 16,5 2 0-16,8 0 0 15,2 0 2-15,6 0-1 16,3 0 1-16,3 0-1 16,7 0-1-16,3 2 1 15,2 2-2-15,1 4 4 0,-3 2-3 16,-6-1 1-1,-2 0-1-15,5 1 0 0,3 0 0 16,0-4 0-16,2 4 0 16,-9-5 1-16,4 1-1 15,3 0 0 1,-11 0 2-16,3-1-4 0,-5-1 2 16,-3 0-1-16,-6-4 1 15,1 2 0-15,-4-2 0 16,2 0 0-16,4 0 0 15,1 0 1-15,-1 0-1 16,0 0 0-16,-2 0 0 0,2 0 0 16,0 0 2-1,3 0-1-15,-2 0-1 16,-4 0 0-16,3 0 0 16,0 0 0-16,4 0 0 0,2 0 0 15,2 0 0-15,3 0 0 16,0 0 0-16,2 0 0 15,-4 0 0-15,-2 0 1 16,-3 0-1-16,-4 0 0 16,0 0 0-16,0 0 0 15,1 0 1-15,2 0-1 0,3 0-2 16,4 0 2 0,7 0 0-16,-1 0-1 15,0 0 1-15,3 0 0 0,-8 3 1 16,-3-1-2-16,-2 0 1 15,-3 1-2 1,0-1 2-16,3 0 0 0,1-2 0 16,-1 0 0-16,0 0 0 15,-3 0 0-15,0 0 0 16,-5 0 0 0,2 0 0-16,0 0 0 0,1 0 0 15,-4 0 0-15,-2 0-1 16,-5 0 1-16,-3 0-1 0,-5 0-1 15,0 0 2-15,-3 0-2 16,-3 0 0 0,-7 0 2-16,1 0 2 0,-3 0-2 15,-1 0 1-15,-3 0-1 16,2-2 2 0,-6-3-2-16,-1 5 0 0,-4-2 0 15,-6 2 0-15,4-2 1 16,-4-3-1-1,-1 1 1-15,5 0-1 0,-4 2 0 16,2 2-1-16,0-3 1 16,-6 3 0-16,1-2 0 15,-3 2 0-15,0 0 0 16,0 0-1-16,0 0 0 16,0-2 1-16,0 2-1 15,0 0 1-15,0 0-1 0,0 0 1 16,0 0 0-16,0 0 0 15,0 0 0-15,0 0 0 16,0 0 1-16,3 0-1 16,-3 0 0-16,0 0 1 15,0 0-1-15,0 0 0 16,0 0 1-16,0 0-1 16,0 0 1-16,0 0-1 0,0 0 0 15,0 0 0 1,0 0 0-16,0 0-1 0,0 0 0 15,0-2 1-15,0 2-5 16,0 0 5 0,0 0-3-16,0 0-3 15,0 0-2-15,0 0-13 0,0 0-1 16,0 0-7-16,0-2-16 16,-8 2-40-1,-8 0-10 1,0 0-12-1,1 0-44 1,-7 0-37-16</inkml:trace>
  <inkml:trace contextRef="#ctx0" brushRef="#br0" timeOffset="117390.85">9132 13475 155 0,'0'0'97'0,"0"0"-64"0,0 0-20 0,0 0 6 0,0 0 11 0,0 0 21 0,0 0-1 0,-58 0-24 0,58 0-8 0,0 0-12 0,0 0 1 15,27 0 20-15,16 2 6 16,15 5-11-16,10-2-10 16,5 1-4-16,8 0 1 15,4-1 2-15,-3 1-6 16,1 2 2-16,6-1 0 16,2 1-5-16,7-2-1 15,13 3 6-15,3 1-1 16,2 2-3-16,1 0 1 15,-8-2-3-15,2-1 3 16,3 0-3-16,2 3 1 0,-3-4-2 16,-2 1 3-16,-13 1-3 15,-10-6 0 1,-14 0 0-16,-13-1 0 0,-14 2 0 16,-12-2 0-16,-9-1 0 15,-8 0 1-15,-6-2-1 16,-10 0 1-16,3 0 1 0,-5 0-2 15,0 0 0 1,0 0 0-16,0 0 3 0,0 0 2 16,0 0-4-1,0 0-1-15,0 2 0 0,0-2 0 16,0 0-1-16,0 0 1 16,0 0 0-16,0 0 0 15,0 0 0-15,0 0-5 16,0 0-8-16,0 0-8 15,0 0-9-15,0 0-14 16,0 0-13-16,0 0-23 0,0 0-3 16,0 0-29-1,0-18-103-15</inkml:trace>
  <inkml:trace contextRef="#ctx0" brushRef="#br0" timeOffset="119547.3">16573 13860 336 0,'0'0'60'0,"0"0"2"0,0 0 19 0,0 0-10 0,0 0-14 15,0 0-21-15,-74-16-14 0,66 24-2 0,1 14 2 0,-5 4-6 0,3 3-2 0,-3 4 3 0,-1 3 0 0,1 0 2 16,-3-1-13-16,0 0 3 16,-1 1-5-1,-2 0-3-15,-7 7 6 0,4-3-1 16,0-4-6-16,5 1 1 16,3-6 1-16,8-4-2 15,-1-1 0-15,6-3-2 16,0-3 1-16,0 1-3 15,0-5-2-15,19 1-3 16,13-5-5 0,12-8-3-16,17-4 5 0,9 0-6 0,7 0-10 15,2-12-45-15,-5-1-28 16,-10-8-45-16,-17-6-47 16</inkml:trace>
  <inkml:trace contextRef="#ctx0" brushRef="#br0" timeOffset="119853.58">16104 14240 338 0,'0'0'41'0,"0"0"23"0,0 0-12 16,0 0-38-16,0 0-3 0,0 0-11 15,83-21 16-15,-18 21 0 16,-4 0-15-16,-10 0 2 15,-6 0 2-15,-16 0-5 16,-10 0 0-16,-6 0 0 16,-8 9 7-16,-2 7 6 15,3 3 2-15,4 6-1 16,-2-2-8-16,5 1-2 16,0 2-3-16,5 5 1 15,-1-2-2-15,9-3-9 0,1-3-20 31,1-1-18-31,-1-6-46 0,-2-3-20 0,-7-13-77 16</inkml:trace>
  <inkml:trace contextRef="#ctx0" brushRef="#br0" timeOffset="120212.38">16546 14131 351 0,'0'0'44'16,"0"0"43"-16,0 0-2 16,0 0-42-16,0 0-29 0,0 0-13 15,-49-25 3-15,64 38 3 16,7-7 5-16,2 0-7 16,4-6 7-16,-4 0-5 15,-2 0 1-15,-7 0-3 16,-9-12-1-16,-3-5 2 15,-3-4 0-15,0-3 0 16,0 1-5-16,-21 3-1 16,-9 4 0-16,-4 5 0 15,-6 11-5-15,-3 0-3 16,-1 0-2-16,11 22-4 16,5 4-15-16,9 8 0 15,14-1-17-15,5 5-33 16,0-2-15-1,37-3-38-15,11-9-92 0</inkml:trace>
  <inkml:trace contextRef="#ctx0" brushRef="#br0" timeOffset="121278.36">16772 14257 264 0,'0'0'74'16,"0"0"-12"-16,0 0-10 15,0 0-41-15,0 0-1 16,0 0 22-16,27 38-17 16,-8-12-1-16,-4-3-7 15,-2-1 0-15,-1 0-4 16,-2-5 7-16,-8-1-1 16,1-7-6-16,0-2-1 0,-3-2-2 15,0-2 5 1,0-3 1-16,0 0 16 0,0 0 15 15,0-8-8-15,0-18-19 16,0-6-8-16,0-3-1 16,0-5 2-16,0-3-3 15,0 5 2-15,0 0-4 16,0 8 4-16,0 6-4 16,10 7 2-16,-1 5-2 15,1 7-2-15,1 3 4 16,5 2-3-16,5 0 1 15,4 7 1-15,0 15-2 0,-4-1 2 16,3 6 1 0,-5 0-1-16,-1 0 2 15,-2-1 0 1,-5-3-1-16,-1-3 3 0,-7-6-2 0,0-5-1 16,-3-1-2-16,0-6 0 15,0-2 2-15,0 0 3 16,0 0 1-16,0 0 0 15,-9 0 0-15,-1-5 1 16,2-12-5-16,1-1-1 16,4-2-3-16,3 2-2 15,0-2-4-15,0 4-1 16,0-1 1-16,0 3-4 16,15 4-4-16,1 1 6 15,2 2 0-15,1 1 9 0,5 0-1 16,-3 1 4-1,4 5-1-15,0 0 1 16,-4 0 0-16,1 0-1 0,-8 5-1 16,-1 9 2-16,0-1 3 15,-5 3 2-15,-1-2 4 16,-4 3 1-16,0-1 2 16,-3 1-1-16,0 2 1 0,0 2 5 15,0-2-5 1,0 0-5-16,0 1-4 15,0-7 6-15,0 3 9 16,-3 2-3-16,3-6-6 16,0 1 0-16,0-5-1 0,0-1-1 15,9-7 3-15,19 0-1 16,12 0-4-16,2-9 0 16,4-13-1-16,4-1-2 15,-8-6-2-15,-5-2-3 16,-7 0-2-16,-9-4-3 15,-8 4 7-15,-10 2-1 16,-3 4 0-16,0 4 2 16,-9 8 0-16,-22 3 1 15,-6 10 3-15,-3 0 2 16,1 0 1-16,-1 27-3 16,6 3 3-16,10 8-1 0,12 2-4 15,8-2 1-15,4 0 0 16,0 1-2-16,28-6 0 15,15-7-1-15,15-4 0 16,6-8-11-16,10-4-13 16,6-8-20-1,-1-2-26-15,-2 0-61 0,0 0-41 16,-8-12-77-16</inkml:trace>
  <inkml:trace contextRef="#ctx0" brushRef="#br0" timeOffset="122269.92">18286 14173 117 0,'0'0'72'0,"0"0"-10"0,0 0 36 0,0 0-38 0,0 0 5 0,24-123 1 0,-24 113-17 0,0 4-21 0,0 1-9 16,-30 5-6-16,-10 0-2 15,-4 0-4-15,-4 9 5 16,11 10-2-16,10 2 3 16,6-2-3-16,11 3-7 15,10-1-1-15,0 1-1 16,0 1-1-16,31 1 0 15,12-3 1-15,2 4-1 0,8-2-3 16,-1 0-2 0,-3 4-2-16,-7-1 4 0,-13 3-3 15,-11-3 3-15,-18-3-1 16,0 1 4-16,-7 0 2 16,-26-4 10-16,-11-4 2 15,-4-9-4-15,-2-5-4 16,5-2-2-16,2 0-2 15,6 0-2-15,6-12-1 16,10-11-15-16,6-6-20 16,11-2-35-16,4 2-62 15,10 3-34-15,33 1-47 16</inkml:trace>
  <inkml:trace contextRef="#ctx0" brushRef="#br0" timeOffset="122913.27">18549 14223 321 0,'0'0'119'0,"0"0"-43"16,0 0-15-16,0 0-11 15,0 0 0-15,0 0-19 16,111-3-23-16,-74 3-2 16,-3 0-2-16,-2-4-1 0,0-15 0 15,-11 0-3 1,-8-4 0-16,-10-4 0 0,-3 1-5 15,0 2 3 1,-29 8 2-16,-4 5 1 0,-6 10 2 16,-5 1-3-16,-5 0 2 15,4 23-1-15,1 13 0 16,8 10 2-16,14 5 3 16,13 6-2-16,9 1-3 15,3-4 0-15,34-1-2 16,11-13 2-16,15-12-2 15,1-13-1-15,-3-15-4 16,-3 0 0-16,-10-21 4 16,-8-17 2-16,-6-5-4 15,-12-8 0-15,-13 2-4 16,-9-1 8-16,0 10 0 16,-21 9 0-16,-13 9 1 15,0 11 1-15,-6 8 3 16,6 3-1-16,7 0-2 0,9 3-1 15,12 14-1-15,6 4 0 16,0 0 0-16,8-2-1 16,26-5-14-1,12-4-2-15,1-10-3 0,1 0-1 16,-1 0 0-16,-14-17 17 16,-5-4 4-16,-14 6 5 15,-6 4 10-15,-8 6 18 16,0 5 1-16,0 0-27 15,0 24-6-15,-13 14 12 0,7 9-2 16,6 3-6-16,0 2-3 16,0-2-2-1,16-7-12-15,8-6-32 0,6-12-53 16,1-14-80-16,-4-11-38 16</inkml:trace>
  <inkml:trace contextRef="#ctx0" brushRef="#br0" timeOffset="123079.54">19272 14138 287 0,'0'0'111'0,"0"0"18"0,0 0-31 0,0 0-60 0,0 0-15 0,0 0-23 0,-8-50-12 0,1 71-30 15,7 3-49-15,0 0-69 16,0-8-70-16</inkml:trace>
  <inkml:trace contextRef="#ctx0" brushRef="#br0" timeOffset="123345.94">19315 14416 248 0,'0'0'89'0,"0"0"-24"15,0 0 25-15,0 0 3 16,0 0-22-16,0 0-50 0,116-98-16 15,-66 58-3-15,-4 3-1 16,-7 10 3-16,-7 8-3 16,-14 12 6-16,-4 7 3 15,2 0-10-15,-6 32-7 16,-4 16 7-16,-4 10-1 16,-2 4-2-16,0-3-26 15,-15 0-31-15,-18-9-22 16,-14-11-28-16,-8-9-23 15,-12-13-121-15</inkml:trace>
  <inkml:trace contextRef="#ctx0" brushRef="#br0" timeOffset="123994.4">16711 13548 157 0,'0'0'69'0,"0"0"28"0,0 0 0 0,0 0-56 0,0 0-16 0,0 0 7 0,0 26 12 0,0 3-4 16,0-5-25-16,0-3 9 16,0-4-5-16,0-8-6 0,0-2-6 15,0-3-6 1,0-4 2-16,0 0-1 16,0 0 11-16,0-4 12 15,0-22-12-15,0-10-13 16,0-2 2-16,6-4-2 0,-3 2 0 15,4 4 0-15,1 2 0 16,5 11 1 0,3 6-1-16,2 10 0 0,4 7-2 15,7 0-3-15,8 24 1 16,9 9 4-16,4 5 0 16,-2 0-2-16,-4-3 1 0,-8 1-6 15,-8-3-9-15,-7-4-27 16,-8-3-8-1,-4-4-17-15,-4-4-52 16,2-10-35-16,-4-8-99 16</inkml:trace>
  <inkml:trace contextRef="#ctx0" brushRef="#br0" timeOffset="124309.25">17173 13501 89 0,'0'0'190'0,"0"0"-92"0,0 0 16 15,0 0-53-15,0 0-36 16,0 0-19-16,-43 11 15 0,53 18 5 16,20 2-15-1,4-5-6-15,3-5-2 16,3-6 3-16,-6-8-4 0,-4-5-2 16,-1-2 1-16,-15 0 4 15,-4-21 1-15,-7-7-3 16,-3-6 0-16,0-4 1 15,-19 0 2-15,-15 2 2 16,-12 6-4-16,-6 6 1 16,-2 8-5-16,1 6 0 15,11 7-3-15,2 3-6 16,11 0-35-16,11 19-26 16,12 10-31-16,6-5-43 15,0-11-117-15</inkml:trace>
  <inkml:trace contextRef="#ctx0" brushRef="#br0" timeOffset="124523.53">17379 13258 379 0,'0'0'67'16,"0"0"11"-16,0 0-47 15,0 0-7 1,0 0 14-16,0 0-13 0,-5 162-8 15,16-109-16-15,10-6-1 16,-2 1-35-16,-4-4-46 16,-5-8-73-16,-7-12-73 15</inkml:trace>
  <inkml:trace contextRef="#ctx0" brushRef="#br0" timeOffset="124688.72">17305 13529 141 0,'0'0'140'0,"0"0"-49"16,0 0 15-16,0 0-57 16,0 0-36-16,0 0-7 15,157-103-6-15,-81 102-2 16,1 1-68-16,0 0-36 16,-8 0-111-16</inkml:trace>
  <inkml:trace contextRef="#ctx0" brushRef="#br0" timeOffset="125079.3">18222 13282 327 0,'0'0'25'0,"0"0"30"15,0 0 27-15,0 0-35 0,-169-31-7 16,123 42-19-16,1 23-8 15,1 14-3-15,4 7 8 16,3 2-5-16,16-3-6 16,9-6-7-16,12-8 1 15,0-10-3-15,22-10 1 16,12-10-20-16,6-10 1 16,2 0-13-16,-2-17-5 15,0-19-5-15,-8-9 2 16,-6-3 33-16,-10-6 8 0,-8 4 14 15,-2 5 14 1,-3 9 18-16,4 15 24 0,-4 9-18 16,2 12-22-16,11 0-15 15,8 23-15-15,13 23 0 16,9 6 1-16,9 6-1 16,6-4-11-16,7-7-48 15,-7 1-48-15,-2-12-60 16,-11-9-96-16</inkml:trace>
  <inkml:trace contextRef="#ctx0" brushRef="#br0" timeOffset="126032.48">17602 12481 314 0,'0'0'25'0,"0"0"50"0,0 0-9 0,-196-107-33 16,119 105 6-16,-8 2-2 0,-10 7-12 0,-9 29-1 0,-4 18-2 0,2 13-1 0,-11 21-3 0,-2 9-6 0,-1 16 7 0,-2 19-5 0,6 6 4 0,5 4-5 15,7-2-3-15,6 1-2 16,16-9-3-16,13 0 2 15,18-10-3 1,17 0-1-16,16 0 2 16,12 1 2-1,6 3-4-15,0-7 0 0,33-5-2 16,13-14 2-16,13-5-3 0,10-7 1 0,18-2-1 16,14-4-1-16,15 0 1 15,19-11 1 1,12-7 0-16,18-8-1 0,17-13-2 15,19-13 2 1,17-17 0-16,12-8 4 16,6-5-2-16,3 0 0 0,5 0 0 15,-1-21-1-15,-7-6 0 16,-13-3-1 0,-18-10 0-16,-18-6 0 15,-22-3 0-15,-24-11 0 0,-24-4 0 16,-19-15 1-16,-12-9 2 15,-9-11-2-15,-10-11-1 0,-15-11 5 16,-12-12 5 0,-16-4 12-16,-21-1-4 15,-3 3 0-15,-21 5-2 0,-40 1-4 16,-29 2-1-16,-22-1-2 16,-30 2-6-16,-26 2-1 15,-28 0 0-15,-27 12 0 16,-36 16-1-16,-35 14-1 15,-21 26 0-15,-28 25-2 16,-18 23-4-16,-13 8-6 16,6 24-17-16,26 24-16 15,29 16-18-15,56 16-41 16,42 11-82-16,41 2-93 16</inkml:trace>
  <inkml:trace contextRef="#ctx0" brushRef="#br1" timeOffset="132271.35">3868 14946 49 0,'0'0'56'0,"0"0"7"0,0 0-6 0,0 0 0 0,0 0 1 16,0 0-4-16,-5 0 11 0,5 0-18 0,0 0-4 0,0 0-3 0,0 0-9 0,3-6-10 15,15 2 1-15,6-3-4 16,10 2-4 0,3-2 1-16,6 3-1 15,5 2-2-15,8-1-8 0,9 0 4 16,15 3-3 0,8-2 0-16,10 2 2 0,5-3 1 15,0 0-3-15,-9 3-3 0,-8 0-1 16,-13 0-1-16,-8 0 0 15,-9 0-1-15,-5 3 1 16,1 8 1-16,-3-3-1 16,-3 2 0-16,6 1 2 15,3-1-2 1,1 2 3-16,7-4 3 16,1-1-3-16,2-1 0 15,1-2-3-15,1 0 4 0,-1-2-2 16,-1 0-2-16,0 1 2 0,-5-1-2 15,-3-2 0-15,-2 0 0 16,-5 0 2 0,-2 0-2-16,-6 0 0 15,0 0 0-15,-3 0-2 16,-4 0 2 0,1 0 3-16,-2 0-3 0,-3 0 1 0,-3 0-1 15,-5 0 0-15,0 0 0 0,-6 0 0 16,1 0 0-16,-1 0 0 15,4 0 0 1,-7 0 0-16,1 0 0 16,-2 0 0-16,-1 0-1 15,3 0-2 1,2 0 3-16,1 0 2 0,2 3-2 0,3 2 2 16,0-3-2-16,0 1 0 15,2-3 0-15,1 0 0 16,4 0 1-16,-1 0 0 15,-2 0-1 1,5 0 0-16,-2 0 0 0,-1 0 0 16,2 0 0-16,-1 0 1 15,-1 0-1-15,-2 0 0 16,-1 0 0-16,3 0 0 16,-2 0 0-16,-1 0 0 15,2 0 0-15,-5-3 0 16,0 3 0-16,-3-2 0 0,1 0 1 15,-7-1-1-15,4-2 0 16,-4 2 0-16,-3 1 2 16,-2 0-2-16,-2 2 0 15,-1-3 0-15,-1 3 0 16,0-1 1-16,1 1-1 16,-4-4-4-16,-3 4 0 15,3 0-1-15,-3 0-3 16,0 0-4-16,0 0-11 0,2 0-4 15,-2 0-5 1,0-2-5-16,3-2-12 16,-3-3-28-16,7-3-27 15,2-2 3-15,12-4-74 16</inkml:trace>
  <inkml:trace contextRef="#ctx0" brushRef="#br1" timeOffset="138024.35">11858 14939 91 0,'0'0'33'0,"0"0"24"0,0 0-18 0,0 0 3 0,0 0 13 16,0 0-6-16,0 0 6 0,-8-105-17 0,-2 95-2 0,1 1 7 0,-7 2-6 0,-2 1-9 0,-6 5-11 15,-7 1-3-15,-5 0-4 16,-8 0 3-16,1 12-3 15,-2 11 3-15,5 7 1 16,-3 7 0-16,-1 0 4 16,12 6-6-1,-2 1-3-15,9 1-1 0,7 2 2 16,5 1-2 0,7 4 3-16,4 0 3 15,2 3 0-15,0-7-7 0,5-1-1 16,22-9-4-16,5 0 5 0,4 3-4 15,7-10 5-15,7 6 1 16,4-8-6-16,7-4-1 16,4-5 1-16,5-6-2 15,1-6 1-15,6-8 1 16,0 0 4-16,2-17-1 16,-2-14-1-16,-5-6 1 15,-6-2 2-15,-12-1-3 16,-10-8 2-16,-12-6 5 0,-6-6-5 15,-12-5 4 1,-4-5-2-16,-10-11 1 16,0-1 3-16,-3 4-6 15,-31 5-2-15,-11 11 6 16,-16 12-2-16,-20 12-1 0,-7 15-7 16,-20 10-1-16,-2 13-1 15,-6 0-4 1,2 8-2-16,7 18-16 0,6 7-7 0,12 8-8 15,19 3-16 1,15 7-12-16,24-4-48 16,25 3-43-16,6-5 0 15,11-12-43-15</inkml:trace>
  <inkml:trace contextRef="#ctx0" brushRef="#br1" timeOffset="142482.54">6172 16506 5 0,'0'0'26'0,"0"0"-1"0,0 0 0 0,0 0 3 0,0 0-1 0,0 0-4 0,0 0 0 0,7-4 1 0,-7 4 1 16,0 0 2-16,3 0 7 15,-3 0 2-15,0 0 0 16,0 0 6-16,0 0 7 15,0 0-1-15,0 0-2 0,0 0-5 16,0 0-6-16,0 0-4 16,0 0-16-16,6 0 3 15,6-2-3-15,10 0-4 16,2-1-1-16,7 3-2 16,5-5 0-16,8 5-3 15,4 0-2-15,2 0 3 16,1 0-3-1,-1 0 1-15,-5 0-3 0,1 0 0 16,6 0 2-16,4 0 1 0,5 0 1 16,6 5 2-1,1-5-3-15,-1 0 2 16,4 0-3-16,3 0 1 16,1 0 1-16,2 0 0 0,2 0-1 15,-2 0-1-15,-6 0 0 16,-1 0-2-16,-2 0-1 15,2 0 1-15,-2 0 1 16,1 0 0-16,0 0-2 16,-3 0 1-16,5 0 0 15,3 0-1-15,3 0 2 16,3 0 2 0,-5 0-4-16,6 0 1 0,-11 0 0 15,1 0-1-15,-10 0-1 16,-3 0 1-16,3 0 0 15,-5 0 0-15,-1 0 0 0,-1 0 0 16,1 0 0-16,1 0 0 16,-1 0 0-16,6 0 0 15,3 0 0-15,-3 0 1 16,3 0-1-16,-1 0 0 16,-2 0 0-16,3 0 1 15,-3 0-1-15,3 0 0 16,-3 0 0-16,2 0 0 15,-2 0 1-15,0 0-1 16,-3 0 1-16,0 0-1 16,4 0 0-16,-4 0 0 15,6 0 0-15,-6 0 1 16,3 0-1-16,-8 0 2 16,-5 0-2-16,2 0 1 15,-8 0-1-15,-2 0-1 16,0 0 1-16,-3 0 0 0,-3 0 0 15,-4 0 0-15,-6 0 0 16,-3 0 0-16,-5 0 0 16,-3 0 0-16,-8 0 0 15,-2 0 0 1,-3 0 0-16,0 0 0 0,0 0-3 16,0 0 3-16,0 0 0 15,0 0 0-15,0 0 0 16,0 0 0-16,0 0 1 15,0 0-1-15,0 0 0 16,0 0-1-16,0 0 1 0,0 0 0 16,0 0 0-16,0 0 0 15,0 0 0-15,0 0 0 16,0 0 0-16,0 0 0 16,0 0 1-16,0 0-1 15,0 0 0-15,0 0 3 16,0 0-3-16,0 0 0 0,0 0 0 15,0 0 1 1,0 0 0-16,0 0-1 0,0 0 1 16,0 0-1-1,0 0 1-15,0 0 0 16,0 0-1-16,0 0-1 0,0 0 0 16,0 0 1-16,0 0 0 15,0 0 1-15,0 0-1 16,0 0 0-16,0 0 0 15,0 0 0-15,0 0-1 16,0 0 1-16,0 0 0 16,0 0 0-16,0 0-1 15,0 0 1-15,0 0 0 16,0 0 1-16,0 0-1 16,0 0 0-16,0 0 0 15,0 0 0-15,0 0 0 0,0 0 0 16,0 0-1-16,0 0 1 15,0 0 0 1,0 0 0-16,0 0 0 0,0 0 0 16,0 0 0-16,0 0 0 15,0 0 0-15,0 0 1 16,0 0-1-16,0 0 0 16,0 0 0-16,0 0 0 15,0 0 0-15,0 0 0 16,0 0 0-16,0 0 0 15,0 0 0-15,0 0-1 0,0 0 1 16,0 0 0 0,0 0 0-16,0 0 0 0,0 0-2 15,0 0 2 1,0 0 0-16,0 0 0 0,0 3 2 16,0-1-4-16,0 0 3 15,0 1-1-15,0-2 1 16,0 5-1-16,0-6 0 15,0 0 0-15,0 0-1 16,0 0 1-16,0 0 0 16,0 0 1-16,0 0-1 15,0 0-1-15,0 0 1 16,0 0 0-16,0 0 1 16,0 0 0-16,0 0 0 15,0 0-1-15,0 0 0 16,0 0 0-16,0 0 0 0,0 0 0 15,0 0 0-15,0 0 0 16,0 0 0-16,0 0 0 16,0 0 0-16,0 0-1 15,0 0-2-15,0 0-4 16,0 0-3-16,0 0-3 16,0 0-7-16,0 0-17 15,0 0-10-15,-11 0-42 16,-15 0-42-1,-16 5-21-15,-7 4-88 0</inkml:trace>
  <inkml:trace contextRef="#ctx0" brushRef="#br1" timeOffset="144920.21">10768 17163 189 0,'0'0'60'0,"0"0"-5"0,0 0 13 0,0 0 1 0,0 0-19 0,0 0-6 0,-24 0-13 0,24 0-5 0,0 0-2 16,0 0-2-16,0 0-5 0,0 0-9 0,0 0-1 16,0 0-2-16,0 0-1 15,0 0-2-15,0 0-2 16,0 0 1-16,0 0-1 0,0 0 8 15,11 0 1-15,13 0-2 16,2 5-2-16,4 0 5 16,1-3-7-16,6 5 2 15,3 0-4-15,2-2 0 16,7 2 2 0,9 3-1-16,0-6 0 15,11 1 9-15,-6 6-8 0,-1-5 0 16,-1-1 0-16,-3 1-1 15,3-1-2-15,0 5 0 16,2-5 2-16,-2-4-1 16,3 5-1-16,-9 3 0 15,1-4-2-15,-5 0-9 16,1 0 11 0,0-4 2-16,0 5-2 15,-2-2 2-15,1-4-1 0,2 5 1 16,-5-3-2-16,7 1 3 0,-2 4-3 15,2-2 0-15,-1 0 1 16,5 1-1-16,-7-1 0 16,4 0 0-16,-4 0-1 15,2 1 1-15,-1 0 0 16,2-1 1-16,-6-1-1 16,0 1 1-16,0-5-1 46,-7 5 0-46,5-3 0 0,-7 3-1 16,3 0 1-16,-1 0-3 0,-2-5 3 0,0 2-3 16,-3 0 0-16,3 3 3 0,-6-3-2 15,3-2 2-15,0 5-1 0,-5-5 1 16,-1 0 0-16,-1 0-1 16,2 5-7-16,-5-5 6 15,4 0 2-15,-10 0-2 16,0 5-4-16,1-5 2 15,-7 2 3-15,1-2 1 16,-5 0-1-16,-1 3 1 16,-4-3-1-16,-3 0 0 15,-3 0 1-15,0 0 1 16,0 0-1-16,0 0 0 0,0 0-4 16,0 0 4-16,0 0 0 15,0 0 0-15,0 0 0 16,0 0 0-16,0 1 0 15,0-1-1-15,0 0 1 16,0 0-3-16,0 0-4 16,-19 0-14-16,-2 0-23 15,-9 0-20-15,-12 0-42 16,-17 0-29-16,-20 0-86 16</inkml:trace>
  <inkml:trace contextRef="#ctx0" brushRef="#br1" timeOffset="147157.35">8749 18190 321 0,'0'0'144'0,"0"0"-116"0,0 0-1 0,0 0 42 16,0 0 1-16,0 0-19 0,0 0-21 0,0 4-20 0,0-4-3 0,0 0 5 0,0 0-5 0,10 0 1 0,19 5 2 0,18-2 2 0,4-3 2 0,15 0-6 16,6 0 10-16,8 2 1 15,9 0-13 1,2 8-5-16,7-5 1 0,8 0 1 15,3 1 0-15,-7 4-2 16,-1 0-1-16,0 1 0 16,-6-1 1-16,6-10 0 15,0 7 0-15,-3-2 1 16,-5-5-2-16,-5 0 0 16,-3 5 3-16,-1-5-3 15,-2 0 3 1,3 0-3-16,5 0 1 15,-2 0 0-15,2 4-1 0,-2-4 2 16,1 0-4-16,-6 0 4 0,-1 2-5 16,-2 3 4-16,2 5-2 15,-2-2 2-15,-3 0-2 16,2 2-3-16,-2 1 4 16,2-5 1-1,1 3-1-15,-3-4 1 16,-1 2-1-16,-2-2 0 0,3 0 0 15,0-5 0-15,0 0 1 0,2 4-1 16,4-4 0 0,-4 0 1-16,1 2-1 0,-1-2 1 15,-5 0-1 1,0 0 0-16,-4 0-3 16,1 0 3-1,1 0-3-15,-1 0 1 16,6-2-2-16,-7-7 3 15,-2 4-2-15,-7 0 3 0,-5-2-7 0,-1 2 4 0,-10-5 1 16,1 4-1 0,-9 1 3-16,-3-5 0 15,-10 10 0-15,-5-4 0 16,-7 4 0-16,-3-2 0 16,-3 0-1-16,-6 2 3 15,0 0-2-15,0 0 0 0,0 0 0 16,0 0-1-16,0 0 0 15,0-3 0 1,0 3 0-16,0 0-7 0,0 0-5 16,0 0-8-16,0-5-17 15,-22 0-46-15,-15-11-91 16,-5-6-128-16</inkml:trace>
  <inkml:trace contextRef="#ctx0" brushRef="#br1" timeOffset="148645.39">17685 15281 343 0,'0'0'52'0,"0"0"2"0,-88-121 8 16,82 97 19-16,6 2-36 0,0 3-5 0,3 2-16 0,31 8-16 15,11 5-3-15,11 4 4 16,5 0-7-16,0 21-1 15,-6 15-1-15,-6 14-3 16,-7 11 3-16,-10 13 0 16,-11 9 0-16,-15 7 2 15,-6 10-2-15,0 2 1 16,-37 1 0-16,-6-1 3 16,-2-2 4-16,-1-5 2 15,6 0 3-15,3-7 0 16,12-11-9-16,8-16 2 15,10-16-3-15,7-19-3 0,0-10 1 16,0-6-1 0,21-10 0-16,16 0 3 0,3-5 1 15,9-26 1-15,-6-5-5 16,-3 3-1-16,-10-3-3 16,-12 8 4-16,-2 9 2 15,-11 12 0-15,-5 2-1 16,0 5-2-16,0 36-1 15,0 38 2-15,-11 35 4 16,-10 31 8-16,-3 19-7 16,1 10-5-16,9-3 1 15,14-9 1-15,0-14 0 16,0-22 0-16,8-14-2 16,8-7 0-16,-13-14 0 15,-3-18-4-15,0-15-27 0,0-10 29 16,-13-17-15-16,-23-10-13 15,-11-6-3-15,-16-10-10 16,-23 0-6-16,-22-21-1 16,-14-6-34-16,-13 1-43 15,-3-6-54-15</inkml:trace>
  <inkml:trace contextRef="#ctx0" brushRef="#br1" timeOffset="150022.89">22471 16170 328 0,'0'0'36'0,"0"0"45"0,0 0 16 0,0 0-12 0,0 0-45 0,0 0-22 0,0 40 0 0,0 55 23 16,9 26-2-16,3 17-1 16,7 10-9-16,-3 6-11 15,-2 5 2 1,-7-9-7-16,-7-8-3 0,0-6-8 16,0-19 2-1,-4-22-3-15,-5-20 0 0,1-17-1 16,3-23-3-16,0-11-12 15,5-10-9 1,-6-9-13-16,-1-5-12 16,-7 0-11-16,-12-5-46 0,2-21-76 15,-3 0-37-15</inkml:trace>
  <inkml:trace contextRef="#ctx0" brushRef="#br1" timeOffset="150494.81">21763 17437 452 0,'0'0'49'16,"0"0"-4"-16,0 0 29 15,0 0-25 1,0 0-22-16,0 0-8 16,260-41 0-16,-66 36 0 0,39 5 7 15,27 0-18-15,28 0-1 16,9 0-7-16,6 0 1 15,-3 0 0-15,-27 0 3 0,-27 10-4 16,-42-5-19 0,-47-1-10-16,-44-2 6 15,-40-2-26-15,-29 0 32 0,-23-4 17 16,-15-8 10 0,-6-5 12-16,0-2-9 0,0 0-7 15,-3 5-4 1,-10 0-2-16,-1 7-17 15,4-3-22-15,2 10-27 0,0 0-48 16,3 0-28-16,-8 0-36 16</inkml:trace>
  <inkml:trace contextRef="#ctx0" brushRef="#br1" timeOffset="151879.57">22829 16828 400 0,'0'0'14'0,"0"0"7"0,0 0 16 0,0 0 13 0,0 0-50 0,0 0-6 0,-37-47-93 0,71 47 6 16,1 5-89-16</inkml:trace>
  <inkml:trace contextRef="#ctx0" brushRef="#br1" timeOffset="152064.7">22964 16638 528 0,'0'0'12'0,"0"0"0"0,0 0 6 16,0 0-18-16,0 0-19 16,0 0-64-16,12-2-21 15,43 30-118-15</inkml:trace>
  <inkml:trace contextRef="#ctx0" brushRef="#br1" timeOffset="152250.25">23034 16940 542 0,'0'0'23'0,"0"0"-13"16,0 0-8-16,0 0-2 0,0 0-35 15,0 0-47 1,26 42-39-16,25-37-159 0</inkml:trace>
  <inkml:trace contextRef="#ctx0" brushRef="#br1" timeOffset="152410.1">23136 16923 544 0,'0'0'36'0,"0"0"-20"0,0 0 4 16,0 0-20-16,0 0-8 15,0 0-95-15,22-36-25 16,36 36-74-16</inkml:trace>
  <inkml:trace contextRef="#ctx0" brushRef="#br1" timeOffset="152579.32">23420 16538 281 0,'0'0'218'0,"0"0"-190"0,0 0-2 0,0 0-18 16,0 0-8-1,0 0-66-15,37-21-5 0,16 42-51 16</inkml:trace>
  <inkml:trace contextRef="#ctx0" brushRef="#br1" timeOffset="152745.45">23492 16797 368 0,'0'0'34'0,"0"0"1"16,0 0-11-16,0 0-10 0,0 0-14 15,0 0-38-15,11 2-29 16,29 2-75-16</inkml:trace>
  <inkml:trace contextRef="#ctx0" brushRef="#br1" timeOffset="152965.03">23492 16797 414 0,'14'-138'7'0,"-26"129"5"16,10 7 14-16,2-2-26 0,11 4-17 15,36 0-18-15,17 0-20 16,5 0-87-16</inkml:trace>
  <inkml:trace contextRef="#ctx0" brushRef="#br1" timeOffset="153102.72">23969 16502 404 0,'0'0'42'0,"0"0"-6"16,0 0 16-16,0 0-52 16,0 0-6-16,0 0-50 0,24 10-29 15,19 16-69-15</inkml:trace>
  <inkml:trace contextRef="#ctx0" brushRef="#br1" timeOffset="153241.9">24184 16786 416 0,'0'0'44'0,"0"0"2"0,0 0-16 15,0 0-18 1,0 0-12-16,0 0-56 0,15 21-19 15,15-5-21-15,-1-5-91 16</inkml:trace>
  <inkml:trace contextRef="#ctx0" brushRef="#br1" timeOffset="154071.67">23847 16564 35 0,'0'0'0'0</inkml:trace>
  <inkml:trace contextRef="#ctx0" brushRef="#br1" timeOffset="-189406.13">24900 13581 10 0,'0'0'28'0,"0"0"4"0,0 0 1 16,0 0-4-16,0 0-4 15,0 0-1 1,0 0 3-16,0 0 2 15,0-17-2-15,0 17 3 0,0 0-4 16,0-1 1-16,-3 1 3 16,-3-3 14-16,-1 3-6 15,-1-2 10-15,-1 2 3 16,-4-2-7-16,1-1 0 16,0 0-4-16,-1 3-10 15,5-2-7-15,1 0-1 16,7-1-6-16,0 3-9 15,0 0-7-15,7 0-11 0,36 0 11 16,26 0 4 0,21 0-1-16,16-4 4 0,14 0-6 15,-1-4 3-15,8 5-4 16,-11 1-13-16,-9 2-37 16,-21 0-24-16,-25 0-34 15,-28 0 13-15,-23 0 34 16,-10-5 48-16,-21 3 1 15,-37-3 12-15,-16 1 6 16,-12 4 19-16,0 0 17 16,9 0 7-16,13 0-5 15,18 0-8-15,22 0-9 16,20 0-27-16,4 2-1 16,31 12-8-16,46 3 4 0,37 0-8 15,29-3-68 1,26-5-47-16,23-4-2 0,12-5-64 15</inkml:trace>
  <inkml:trace contextRef="#ctx0" brushRef="#br1" timeOffset="-187729.67">28444 13655 217 0,'0'0'41'0,"0"0"-30"0,0 0 0 0,0 0 13 0,0 0 2 0,0 0-7 0,-8 3-13 0,23-2 9 0,0 2 11 0,3-3 8 15,5 0-12-15,-2 0-7 16,0 0-1-16,4 0 4 16,2 0-3-16,4 0 3 15,-1 0-2-15,4 0-2 16,3 0-2-16,3 0-3 16,-1 0 0-16,-2 0-4 15,0 0 1 1,0 0 1-16,-4 0-3 0,4 0 0 15,0 0-1-15,-3 0 3 0,0 0 1 16,-1 0-5-16,1 0 4 16,0 0-3-16,-1 0 3 15,-2 0 0-15,3 0-4 16,-7 0 2-16,4 0 0 16,-1 0 0-16,1 0-1 15,-1 0 2-15,4 0-2 16,0 0-3-16,-1 0 0 15,4 0 0-15,0 0 2 16,3 0-1-16,-3 0 0 16,0 0 0-16,0 0-1 0,-3 0 0 15,-2 0 0 1,5 0 0-16,-3 0 1 0,1 0 0 16,0 0-1-16,-1 0 1 15,0 0-2-15,-4 0 2 16,1 0-1-16,-4 0 0 15,2 0 0-15,-2 0 0 16,-3 0 0-16,4 0 0 16,2 0 0-16,2 0-1 15,4 0 2-15,1 0-1 0,3 0 0 16,0 0 0-16,0 0 0 16,0 0 0-16,-3 0 0 15,2 0 0-15,-2 0-1 16,-1 0 1-1,-2 0 0-15,3 0 0 0,-3 0 0 16,3 0-4-16,-4 0 4 16,1-3 0-16,-3 2 1 15,-4 1 0-15,0-3-1 16,4 1 0-16,-4 0 0 16,-1-6 1-16,-5 4-2 15,0-1 1-15,-2-1-5 16,-1 2 5-16,1-3 0 0,-2 2-2 15,-7-2 0 1,-2 0-17-16,0 5-13 0,-8-3-18 16,0 4-39-16,0-5-24 15,-10 1-88-15</inkml:trace>
  <inkml:trace contextRef="#ctx0" brushRef="#br1" timeOffset="-186185.76">21006 14428 437 0,'0'0'62'0,"0"0"-22"0,0 0-10 0,0 0 11 0,0 0-5 0,0 0-18 0,0 0 5 0,199-23-15 16,-33 23-2-16,46 0 7 16,35 0 15-16,23 6-14 15,0 5-10-15,-10 6-4 31,-12 0 1-31,-21-3-2 16,-22-1-19-16,-28-4-21 0,-39-7-21 0,-48 4-5 16,-45-6-17-16,-42 0 21 15,-9 0 12-15,-63 0 51 16,-37-13 2-16,-34-1 11 16,-32-3 10-16,-17 0-4 15,-23 0-5-15,-3 4-8 16,1-4-3-16,18 8-2 0,39-1 1 15,51 5 12-15,48 3 5 16,42 2-18-16,16 0-1 16,68 0-4-16,47 0 4 15,49 0 10-15,32 0-10 16,18 2-1-16,15 3-2 16,1-3-19-16,-12-2 5 15,-16 0-12-15,-30 0 9 16,-34 0-11-16,-40 0 5 15,-37-9-22-15,-40-5-9 0,-21-3 29 16,-18-4 28-16,-38-1 12 16,-5 1 32-16,-3 5-24 15,9 2-13-15,6 3-7 16,21 4-1-16,14 0-40 16,14 0-2-16,0 2-61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03T13:57:59.9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4836 5582 422 0,'0'0'31'0,"0"0"14"0,0 0-16 0,0 0-8 0,0 0 27 0,0 0 4 0,0 0-26 0,-27 12-20 0,27 36-4 0,0 10 9 0,3 5 7 0,28-2 2 16,12-6-13 0,21-7-3-16,25-8 17 0,28-10-5 15,26-10-6 1,25-15-3-16,25-5-5 15,32-2 2-15,17-22-1 0,20 0-3 16,14-2 0-16,0 2 0 16,4 0 3-16,-2-4-3 15,-12 1 0-15,-2 3-3 16,-3 8 3-16,-17 6 0 16,-19 10 3-16,-24 0-3 0,-29 10-4 15,-20 17 2 1,-10 5-2-16,-22 9 1 15,-19 4 2-15,-19 4-4 0,-14 6 3 16,-19-2 0 0,-15-3 0-16,-16-3 0 0,-18-7-1 15,0 0 0-15,-18-6 3 16,-29-4 0-16,-4-7 0 16,4-9 6-16,7-9-4 15,10-5 2-15,12 0 1 16,5 0 3-16,10 0 0 15,3-17-8-15,19-12 0 16,54-9 0-16,44-5-2 16,42 3 2-16,37 5-3 0,22 11 3 15,33 14 0-15,34 8 0 16,24 2 0 0,41 0-5-16,14 0-1 0,19 0 5 15,15 0 1-15,16 0 0 16,5 0 2-16,13-10-2 15,-3-13 0-15,-28-13 1 16,-33-2 3-16,-44-9-2 16,-54-3 1-16,-64 0-2 15,-59-3-1-15,-58 5 0 16,-38 6 0-16,-17 2 1 16,-12 4 2-16,-7 3-6 15,-9 4 4-15,-6 5-1 16,0 6 0-16,0-2-1 0,-3 4-4 15,-15 1-31-15,-16 3-66 16,-17 6-141-16,-8-4-101 16</inkml:trace>
  <inkml:trace contextRef="#ctx0" brushRef="#br0" timeOffset="1754.47">4401 8369 107 0,'0'0'189'0,"0"0"-126"0,0 0-48 0,0 0 12 0,0 0 53 0,0 0 0 0,0 0-39 0,-8 9-22 0,50-4 8 0,29-4 4 16,30-1 0-16,30 0-2 16,35 0-4-16,30 0-8 15,25 0-9-15,33 0 1 16,28-7-5-16,19-1-2 15,7 4-1-15,5 2-1 16,-16 0-1-16,-21 2 0 16,-31 0 1-16,-37 0-2 0,-45 0-7 15,-48 0 2 1,-49 0-3-16,-36-4-9 0,-30 3 11 16,0 1 4-16,-9-5 4 15,-41-3 6-15,-16-1-3 16,-24 2 0-16,-19 0-3 15,-14 7 0-15,-9 0 0 16,-3 0 1-16,-5 0-1 16,-14 0-7-16,-11 14-28 15,-17 5 16-15,-14 5-29 16,-6-3 3-16,1 1 12 16,4-4 23-16,17-1 8 0,21-7 2 15,27-1 0 1,21-2 0-16,28 1 1 15,32-4 2-15,29-2 5 0,22-2 4 16,18 4-12-16,69-4 0 16,53 1 5-16,62-1 1 15,55 0 1-15,29 0-5 16,22-5-2-16,-1-4 2 16,-18 4 1-16,-23 2-2 15,-33 3-1-15,-43 0-1 16,-43 0-4-16,-52 0-14 15,-43 0 6-15,-43 0 10 16,-9-6-11-16,-56-1 14 16,-39-3 13-16,-33-1 10 15,-28 5 1-15,-22 4-3 0,1 0-9 16,12 2-1 0,33 0-6-16,49 0 3 0,43 0-1 15,40 0-7-15,19 4-24 16,69 4 24-16,50 1 5 15,45-4-5-15,45-5-28 16,10 0-43-16,11 0-22 16,-13 0-34-16,-29-5-114 15</inkml:trace>
  <inkml:trace contextRef="#ctx0" brushRef="#br0" timeOffset="10827.4">7696 5283 461 0,'0'0'11'0,"0"0"-11"0,0 0-6 0,0 0 3 0,214 28 3 0,36-21 59 0,70-2-15 0,49-1-18 0,36 1-11 16,3 0-1-16,-15 1-8 0,-32 2 1 0,-33 5-2 15,-44 3-1-15,-42-4-4 16,-42 0 0-16,-66-5-1 16,-60-3 0-16,-40-1-1 15,-34-3-15-15,-59 0 17 16,-57 0-1-16,-67 0 2 16,-58 0 2-16,-30 0-1 15,-36-3-1-15,-6 1 1 16,11 2-2-16,19 0 1 15,60 5-1-15,69 9-1 16,75 1-1-16,73-1 2 16,40 0-34-16,104 5 34 0,69 0 9 15,69-5-9-15,37 1-28 16,15-8-22-16,-1-3 3 16,-23-4 15-16,-31 0-14 15,-37 0 11-15,-50 0 14 16,-38-2 19-16,-63-5 2 15,-51-3-3-15,-34 1 2 16,-50-3 1-16,-45 0 4 16,-33 2 3-16,-22 3-3 15,-4 7 0-15,13 0-4 16,29 0 2-16,28 0-2 0,45 10-1 16,27 5-11-16,12-2-57 15,19 2-24-15,20-8-75 16</inkml:trace>
  <inkml:trace contextRef="#ctx0" brushRef="#br0" timeOffset="14278.48">22265 5551 208 0,'0'0'424'0,"0"0"-364"0,0 0-40 0,0 0 2 0,0 0 22 0,0 0-24 0,0 0-16 0,-14 71-1 15,14-4 6-15,0 4 5 16,-7 3-2-16,-9 0 0 15,-2-6-1-15,-6-1-3 16,-4-3-2-16,0-9-3 16,4-6 6-16,3-10 0 15,8-11-1 1,4-8-3-16,9-7-3 0,0-5-2 16,0-2 2-16,0 2-1 15,16-1 2-15,21-2 2 16,14-4 1-16,10-1-1 0,7 0-2 15,12 0-2 1,12 0-1-16,2-4-2 0,4-1-18 16,-3 5-16-16,-8 0-24 15,-14 0-52-15,-8 0-114 16,-17 0-108-16</inkml:trace>
  <inkml:trace contextRef="#ctx0" brushRef="#br0" timeOffset="14654.32">23567 5810 407 0,'0'0'55'0,"0"0"-43"0,0 0-7 0,0 0 11 0,0 0 7 16,0 0 6-16,-12 83 5 0,12-40-9 0,3-3-4 0,-3-2-3 0,0-3 3 0,0-1-8 0,0-5-7 0,0-3-4 0,0-2-2 0,-8-5 0 0,1-2-6 0,-2-8-41 0,-4-2-36 15,-2-7-44-15,-7 0-60 16</inkml:trace>
  <inkml:trace contextRef="#ctx0" brushRef="#br0" timeOffset="14846.09">23160 5770 417 0,'0'0'59'0,"0"0"-32"0,0 0 67 16,0 0-21-16,0 0-72 16,0 0-1-16,175-86 6 15,-87 77-6-15,2 2-10 16,-11 7-40-16,-15 0-52 15,-15 0-63-15,-21 0-130 16</inkml:trace>
  <inkml:trace contextRef="#ctx0" brushRef="#br0" timeOffset="15076.92">23096 6205 250 0,'0'0'55'0,"0"0"-10"15,0 0 33 1,-12 126-3-16,64-100 14 0,18-10-31 16,15-4-29-16,17-12-8 15,-1 0-12-15,0 0-9 16,-6-21-3-16,-6-6-80 16,-7-6-84-16,-11-4-44 15</inkml:trace>
  <inkml:trace contextRef="#ctx0" brushRef="#br0" timeOffset="15602.97">24184 5877 391 0,'0'0'129'0,"0"0"-103"16,0 0-10-16,0 0 40 0,0 0-2 15,-71 145-22-15,68-81-6 16,3-5-12-16,0-6-2 15,0-11-4-15,0-8 0 16,0-13-2-16,0-7-4 16,0-9 2-16,0-5-2 15,0 0 6-15,0-3 10 16,0-23 4-16,0-17-21 16,0-13 1-16,0-11-4 15,10-3-6-15,7 9-7 16,-2 16 7-16,1 16 5 15,-10 16 3-15,4 10-1 0,1 3-10 16,15 0-3-16,6 27 3 16,12 15 5-16,5 5 6 15,3 6 0-15,2-6 0 16,-1-3 0-16,-3-9 2 16,-8-9-1-16,-15-7-1 15,-8-10 0-15,-14-6 1 16,0-3 0-16,-5 0 11 15,5 0 15-15,4-26 1 16,9-19-18-16,-2-13-10 0,2-14-2 16,-5-5 2-1,-4-4 0-15,1 5-4 16,-5 9-3-16,-2 19 7 0,-3 16-7 16,3 15-1-16,-3 10-4 15,0 7-8-15,3 0-36 16,-3 14-53-16,7 22-7 15,4-1-12-15,5-1-145 16</inkml:trace>
  <inkml:trace contextRef="#ctx0" brushRef="#br0" timeOffset="15815.96">25066 5832 56 0,'0'0'447'16,"0"0"-394"-16,0 0-49 0,0 0 1 0,0 0 13 0,0 128 24 0,0-71-8 0,0-7-27 0,0-3-4 0,9-6-2 0,3-9-1 0,0-3 0 0,1-5-50 16,-1-11-63-16,0-13-19 15,1 0-62-15</inkml:trace>
  <inkml:trace contextRef="#ctx0" brushRef="#br0" timeOffset="16017.6">25149 5903 293 0,'0'0'101'15,"0"0"-8"-15,0 0 13 16,0 0-13-16,0 0-37 16,0 0-27-16,-43-88-27 15,83 79 9-15,11 1-11 16,10 1 0-16,4 3-17 15,-1 4-49-15,-3 0-45 16,-15 0-44-16,-15 0-29 16</inkml:trace>
  <inkml:trace contextRef="#ctx0" brushRef="#br0" timeOffset="16160.9">25200 5996 302 0,'0'0'76'15,"0"0"-47"-15,0 0 18 16,0 0-3-16,0 0-43 16,0 0-1-16,-73 107-1 0,100-84-54 15,7-2-63-15,-4-2-69 16</inkml:trace>
  <inkml:trace contextRef="#ctx0" brushRef="#br0" timeOffset="16294.35">25258 6214 57 0,'0'0'255'0,"0"0"-56"16,0 0-75-16,0 0-47 0,0 0-16 15,0 0-37 1,-9 33-21-16,25-11-3 0,35-1 9 16,26-2-5-16,18-4-4 15,13-8-36-15,2-5-15 16,-12-2-149-16,-19-5-178 16</inkml:trace>
  <inkml:trace contextRef="#ctx0" brushRef="#br0" timeOffset="17023.56">24793 4650 479 0,'0'0'16'0,"-193"-74"-10"15,68 49 8-15,-17 0 58 0,-7 9 0 16,-13 4-27-1,-2 12-10-15,-6 0-12 0,-18 22-10 16,-14 28 4 0,-15 22-4-16,-11 36-1 0,-7 35-3 15,1 30 0 1,6 27 0-16,13 16-5 0,25 8-2 16,28 6 1-16,39-8-1 15,40-16 2-15,34-16-1 16,34-10 0-16,15-7 3 15,24-10 3-15,50-11 1 16,34-18-4-16,41-14-6 16,44-13 3-16,46-14 4 15,49-24-3-15,52-24 3 16,44-28 1-16,35-17 7 0,19-20-8 16,-3-25-4-1,-15-7 4-15,-19-7-3 16,-30-6-1-16,-37-8 0 0,-37-10-3 15,-48-18 0-15,-39-15 1 16,-28-22-1 0,-33-19 1-16,-20-7 0 0,-25-8 2 15,-27-2 2-15,-32 0-2 16,-42-12 20-16,-14-1-6 16,-87-1-11-16,-61 2-3 15,-69 13-3-15,-60 12-2 16,-68 21 2-16,-36 24-1 15,-30 29 1-15,-10 33-3 16,3 28-4-16,22 23-26 0,24 3-11 16,49 26-31-16,64 25-29 15,68 10-119-15,74 0-137 16</inkml:trace>
  <inkml:trace contextRef="#ctx0" brushRef="#br0" timeOffset="22577.38">21653 2284 511 0,'0'0'25'0,"0"0"11"0,0 0-11 0,-178-39 3 0,130 39 9 0,1 24-14 0,10 9-9 0,15 7-10 0,17 5-4 0,5 1-1 0,27 1 1 0,38-4 4 0,20-1-1 0,16-1-2 0,0 0 1 0,-11-1-2 0,-16 1-2 0,-29-1-5 0,-29-7-1 0,-16 3-1 16,-32-5 3-16,-44-1 6 15,-25-3 6 1,-13-11-4-16,5-9 2 0,8-7 1 16,21 0 8-16,15-8 4 15,22-19 2-15,16-6-8 16,17-5-6-16,10-12-5 16,24-8-2-16,39-6 2 15,19-4-12-15,9 1 6 16,5 2 4-16,-7 6 2 15,-15 4 1-15,-23 10-1 16,-27 12 15-16,-17 10 12 16,-7 8-2-16,-21 6-14 15,-40 9-11-15,-23 0-1 16,-17 5-1-16,0 23-1 16,16 6 1-16,20 3-8 15,32 7-37-15,20 1-33 0,13-3-96 16,31-8-48-1</inkml:trace>
  <inkml:trace contextRef="#ctx0" brushRef="#br0" timeOffset="22931.49">22113 2514 461 0,'0'0'75'16,"0"0"-70"-16,0 0-4 15,-182 167 29-15,161-109 23 0,18 4-21 16,3-2-10-16,16-7-11 16,32-4-6-16,13-11-3 15,10-10-2-15,3-13 3 16,0-15-1-16,-4 0 0 16,-7-21 3-16,-13-17-2 15,-16-10 6-15,-15-4 10 16,-19-8 20-16,0 1-30 15,-37-1-2-15,-24 3-2 16,-20 12-5-16,-10 16-4 16,-4 13-7-16,9 11-14 15,15 5-13-15,34 0-24 16,32 11-85-16,5 4-83 0</inkml:trace>
  <inkml:trace contextRef="#ctx0" brushRef="#br0" timeOffset="23135.68">23571 2331 657 0,'0'0'43'0,"0"0"-41"0,0 0-2 16,-169 128 34-16,74-54 8 15,7 2-28-15,11-4-12 16,16-1-1-16,21-12-1 15,12-2 0-15,9-5-31 16,16-9-82-16,3-15-122 16,0-25-102-16</inkml:trace>
  <inkml:trace contextRef="#ctx0" brushRef="#br0" timeOffset="23422.42">22866 2422 459 0,'0'0'72'0,"0"0"-61"16,0 0 7-16,0 0 18 15,0 0-24-15,0 0 0 16,49 6-2-16,6 4 4 16,0-8-7-16,-6-2 1 0,-15 0-3 15,-16 0 2 1,-18-12 1-16,0-7 0 0,0 0 0 15,-37-2 0-15,-8 4-7 16,-13 7-1-16,-1 8-1 16,7 2 0-16,12 0-7 15,16 22-21-15,18 9-54 16,6 4-56-16,19 1-17 16,39-5-131-16</inkml:trace>
  <inkml:trace contextRef="#ctx0" brushRef="#br0" timeOffset="23680.53">23527 2737 254 0,'0'0'147'15,"0"0"-89"-15,0 0-18 16,0 0 40-16,0 0-25 16,-35 124-26-16,35-108-15 15,14-1-6-15,20-11-4 16,11-4 3-16,-1 0 1 15,-4-14-1-15,-10-17-1 16,-12-4 9-16,-15-4 6 16,-3-4 6-16,-3 1-15 15,-45 4-12-15,-20 7-3 0,-36 14-7 16,-28 10-35 0,-33 7-40-16,-25 0-73 15,-12 0-78-15</inkml:trace>
  <inkml:trace contextRef="#ctx0" brushRef="#br0" timeOffset="24125.25">21894 1924 555 0,'0'0'24'0,"0"0"-7"16,236-95-14-16,-82 85 22 0,33 10 21 15,31 13 0-15,29 39-25 16,20 24-9-16,6 16-6 16,-3 13-6-16,-34 14 0 15,-47 7 0-15,-51 12 0 16,-62 6-1-16,-60 6-6 16,-40 5-10-16,-95-10 9 15,-66-10-10-15,-62-18 9 16,-66-25 6-16,-50-13 3 15,-47-17 0-15,-44-10 2 16,-17-16 15-16,-25-20 17 0,15-16 6 16,36-12-5-1,69-47-10-15,97-36 0 0,95-38-5 16,101-48-11-16,83-37-9 16,105-22-1-16,124 7-26 15,121 34 8-15,122 46 10 16,100 39 5-16,69 45-24 15,23 43-34-15,-18 26-41 16,-44 16-54-16,-75 22-28 16</inkml:trace>
  <inkml:trace contextRef="#ctx0" brushRef="#br0" timeOffset="35651.31">17152 9052 376 0,'0'0'8'0,"0"0"-2"0,0 0-5 0,251-12 0 0,-113 5 7 0,3-3 0 0,1 0-2 0,-4 4-4 0,-13 1-2 0,-9-3 0 0,-17 2-1 15,-30 1-11-15,-22 0 5 0,-33-2 6 16,-14 2 0-16,-14 0 2 16,-51-2 1-16,-23 5 3 15,-23 2 10 1,-14 0 3-16,-13 0-6 15,-6 0 2-15,-6 9 3 0,9 6-3 16,12-3 0-16,31-6 1 16,36 2 5-16,33-5-3 15,29-3-7-15,0 2-2 16,61 0-4-16,34 1 2 16,24-3 0-16,15 0-4 15,4 0-2-15,-9 0-6 16,-10 0-14-16,-21 0 5 15,-18-5 4-15,-25 0 5 0,-25 0 6 16,-17 2 0-16,-13-1 0 16,0-3 15-16,-40 0 4 15,-15-1-4-15,-6 4 1 16,-3 1 4-16,11 1 0 16,13 2-11-16,22 0 3 15,15 0-10-15,3 0-2 16,29 0 0-16,40 0-1 15,35 7 1-15,31 0-8 16,18-4-37-16,12-1-9 16,-8 3 16-16,-15-5-34 15,-20 2-42-15,-18-2-1 16,-22 0-65-16</inkml:trace>
  <inkml:trace contextRef="#ctx0" brushRef="#br0" timeOffset="36195.23">19288 9054 81 0,'0'0'29'0,"0"0"-21"0,0 0-2 15,0 0 7-15,0 0 16 0,159 6-9 0,-82-5-17 0,5-1 1 16,3 2-3-16,-1-2-1 0,-1 3-6 16,-9-3-15-16,-10 2 10 15,-9-2-6-15,-12 0 17 16,-19 0-1-16,-14 0 0 15,-7 0-4-15,-3 0-2 16,0 0 7-16,0 0 13 16,0 0-4-16,0 0-3 15,0 0-4-15,0 0-2 16,0 0-2-16,0 0-4 16,32 0 3-16,15 3-37 15</inkml:trace>
  <inkml:trace contextRef="#ctx0" brushRef="#br0" timeOffset="37326.43">22321 9090 192 0,'0'0'18'0,"0"0"4"0,0 0 4 0,-172 0-3 0,113 0 15 16,-8 0-13-16,-9 0-11 16,-7 0-4-16,1-7 4 15,-2-5-1-15,4-5 14 16,8-7 10-16,1-1-3 0,10-7 15 15,8-2-23-15,11-3 1 16,12-4 2-16,1-6-4 16,11-8-5-16,9-4-11 15,9-3-5-15,0 0 4 16,9 4-4-16,28 2 5 16,8 6-2-16,23 3-6 15,18 2-1-15,22 7 3 16,20-3-2-16,25 5 0 15,16 5 0-15,17 7 0 16,11 6 2-16,-1 10-1 16,-3 8-1-16,-7 0-1 15,-11 15 1-15,-9 16 0 16,-19 10-1-16,-28 6-2 16,-30 8 0-16,-30 4-2 15,-29 7 0-15,-23 8-2 0,-7 0 6 16,-26-5 1-16,-29-2 0 15,-18-13-1 1,-9-7 4-16,-11-9-2 0,-7-7 5 16,-6-6-1-16,-3-7 2 15,1-3-5-15,4-6-1 16,6-7 0-16,6-2-2 16,1 0 0-16,-4 0-15 15,-1-22-71-15,8-7-110 16,9-12-98-16</inkml:trace>
  <inkml:trace contextRef="#ctx0" brushRef="#br0" timeOffset="38462.22">26058 9116 178 0,'0'0'26'0,"0"0"5"0,-202 12 4 0,94-5 2 0,-14 0-5 0,-6-4-8 0,-7-3-5 0,3 0-3 16,0 0 20-16,7-16 0 15,8-5 3 1,16-4 0-16,16-8 6 0,17-8-6 16,15-4-9-16,13-9-7 15,16-6-2-15,16-11-12 16,8-11-2 0,0-4-3-16,24-7 2 0,31-5-6 15,31-8-1-15,27 0 1 16,34-1 0-16,35 10 0 15,35 13 3-15,40 23-1 16,28 18 0-16,37 17-2 16,21 21-2-16,15 5 2 0,4 17-2 15,-11 27 4-15,-4 19-2 16,-29 13 2-16,-24 12-4 16,-33 6 2-1,-53 6-2 1,-43-2-5-16,-51 2 2 0,-50-1 1 0,-41-1-6 15,-23-5 4-15,-29-8 6 16,-40-8 0-16,-29-13 5 16,-26-11-4-16,-14-6 2 15,-11-10 2-15,-17-6 1 16,-18-4-4-16,-12-9 0 16,-9-1-2-16,-12-8 0 15,-8-6-3-15,-13-3-39 0,-14 0-101 16,-5-14-134-1</inkml:trace>
  <inkml:trace contextRef="#ctx0" brushRef="#br0" timeOffset="43676.54">13758 10100 355 0,'0'0'19'0,"0"0"-8"0,0 0-9 0,0 0 17 0,0 0 14 0,0 0 13 0,46 120 1 0,18-89-16 0,17-4 6 16,15-6-12-16,21-9 5 15,15-4-4-15,16-8-6 16,11 0-9-16,9-5-4 16,4-16-2-1,-1-1-3-15,-3 1-1 16,-12 1-1-16,-8 6 2 0,-13 5-2 15,-15 5 2-15,-17 4-2 16,-20 0 0-16,-19 1-2 16,-17 23-1-16,-10 5 1 15,-16 2 1-15,-7 0 1 16,-4-4 0-16,-10 2-1 16,0-3 0-16,-6-1 1 0,-25-4 0 15,-3-5 0 1,1-3 2-16,-1-5 0 15,3-2-1-15,1-6 0 0,-1 0 2 16,4 0-1-16,-2-14 0 16,8-10 1-16,10-5-2 15,11-1-1-15,0 1 2 16,27-2-2-16,34 2-1 16,13 5 0-16,11 1 0 15,13 6 0-15,16 7 1 16,11 0-2-16,17 6 2 15,7-3 2-15,2 2-2 16,-5 0 0-16,-1-1 0 16,-4-4 0-16,-9 0 0 15,-10-3 0-15,-15-2 0 16,-15 1 1-16,-15-5-1 0,-16 0 2 16,-15 2-2-16,-12-2 2 15,-7 0 1-15,-2-2 1 16,-1-9 2-16,1 0 1 15,2-8-4-15,1-5-3 16,-1-6 0-16,4 1 0 16,-4-4-1-16,5 7-5 15,-3 4-13-15,-3 10-11 16,-5 10-23-16,-2 9-37 16,-5 9-41-16,2 3-60 15</inkml:trace>
  <inkml:trace contextRef="#ctx0" brushRef="#br0" timeOffset="45286.37">18890 9824 180 0,'0'0'37'0,"0"0"21"0,0 0-16 0,0 0-6 0,0 0 12 0,0 0-3 0,-93-33-22 0,93 49-16 0,0 18 18 16,0 4 14-16,27 6-3 0,23 4 5 15,14-1-12-15,19 2-5 16,19-9-7-16,17-7-1 15,15-7-4-15,14-9-5 16,11-10-7 0,13-7 0-16,-2 0 7 0,-3 0-6 15,-8-5-1-15,-6-4 0 16,-9-3-6-16,-3 3 0 16,-12-1-1-16,-13 3 2 0,-15 2 1 15,-15 5 3 1,-15 0 0-16,-10 0-2 15,-6 7 3-15,-7 19-2 16,-5 5 1-16,-6 5-5 0,-9 2 4 16,-3 6 2-16,-13 2 1 15,-9-3-1-15,-3-5 1 16,0-7-3-16,0-7 2 16,-15-3 0-16,-7-8 1 15,-2-7 1-15,-1-6 1 16,0 0-1-16,-2 0 3 15,2-5-2-15,6-16-1 16,8-3 0-16,8-2-2 16,3-3 0-16,19 3-12 0,39-2-4 15,17 2 4 1,28 4 3-16,16 6-4 0,16 6-1 16,17 0-8-16,14 6 6 15,12 2 1-15,2-1 4 16,-5 3 7-16,6 0 4 15,-1 0-1-15,1 3 0 16,3 3 2-16,-13 2 0 16,-15-4 0-16,-8-1 1 15,-20-3 0-15,-23 0 12 16,-22 0-5-16,-22-10 1 16,-19-9 11-16,-2-2 16 15,-6-3-9-15,-3-7-13 16,-1-4-1-16,-3-7-8 0,2-3-6 15,-2 3 0 1,1 0-5-16,-1 4-21 0,-6 5-43 16,1 11-11-16,-7 11-66 15,-2 0-102 1</inkml:trace>
  <inkml:trace contextRef="#ctx0" brushRef="#br0" timeOffset="46731.6">26010 9965 191 0,'0'0'23'0,"0"0"-5"0,0 0-15 0,0 0 16 0,0 0 32 0,0 0 1 16,0 0-6-16,167 142 1 0,-53-116 3 15,24-3-1-15,30-6-8 16,25-5-16-16,24-4-6 15,17-2-7-15,11-1-7 16,10 0 0 0,5 0-2-16,-9 1-3 0,-12 4 0 15,-19 0 0-15,-23 1 0 16,-26 2 0-16,-27 0 0 16,-30 0-1-16,-26 3 0 15,-24 4 0-15,-14 0 0 16,-19 9-5-16,-7 2 3 15,-16 0 1-15,-5 5 2 16,-3-4-1-16,0-3 2 0,-21 0-1 16,-9-10 0-16,-10-5 2 15,-2-7 7-15,-2-7-9 16,-2 0 5-16,4 0 5 16,5-18-8-1,10-4 5-15,5-2-1 0,15-2 2 16,7 3-5-16,0-4-3 15,47 4-2-15,26 4 2 16,35-1 0-16,19 8 2 16,24 6-2-16,17 1-3 0,14 5-1 15,4 0-3 1,13 0 3-16,-3 0-3 16,-6 7 0-16,-6 3-16 0,-18-6 6 15,-7-2-12-15,-10-2 13 16,-14 0 5-16,-12 0 11 15,-15-18 2-15,-13-6 0 16,-16-5 8-16,-9-7 12 16,-5-7 8-16,-1-4-6 15,0-5-4-15,5-7-6 16,-6-8 0-16,4 1-10 16,-8 0 0-16,-4 8-3 15,-12 10-1-15,-15 14-3 16,-14 12-10-16,-9 6-24 15,-5 3-24-15,-10 3-79 0,-33 1-107 16</inkml:trace>
  <inkml:trace contextRef="#ctx0" brushRef="#br0" timeOffset="59188.14">5507 11587 388 0,'0'0'14'0,"0"0"43"0,0 0-48 16,0 0-7-16,0 0 3 0,0 0 32 0,0 0 11 0,200 0-16 16,-50 3-14-16,37 2-6 15,23 2-5-15,12 0 0 16,1 5-1-16,0 0-2 16,-1-1-1-16,-12-1-3 15,-13-5 4 1,-31-5-4-16,-47 0-3 15,-36 0-1-15,-38 0-11 16,-26 0 8-16,-12 0 6 0,-7-3 2 0,0-6-1 16,0 0 0-16,0 1 0 15,-13 4-2-15,4 1 2 16,2 3-33-16,4 0-93 16,3 0-90-16</inkml:trace>
  <inkml:trace contextRef="#ctx0" brushRef="#br0" timeOffset="61543.21">13146 11299 72 0,'0'0'59'16,"0"0"-16"-16,0 0 6 0,0 0 8 0,0 0-6 0,0 0-11 0,-13 8-13 0,13-5-8 0,0-3-4 0,0 2 8 15,18 2 8-15,16 5-5 0,12-3-4 16,6 4-7 0,12-1-2-16,10 0-1 0,9 1-1 15,5 0 1 1,7-1 1-16,3 0-1 16,0 1-5-16,-3-1 3 15,1 1-5 1,2-3-1-16,-3 3-4 0,3-1 7 15,-3 3-3-15,-4-2-1 0,-4-1-2 16,-5 0 0-16,-5 2 1 16,0-3 1-16,-8 2-1 15,0 0 0-15,-3-3 0 16,1 0 2-16,1-3 1 16,-4 1 0-1,-3-1 2-15,1-3-1 0,-1 2 0 16,-3-1 1-16,4-2-3 0,0 0-2 15,-4 2 0-15,0-2-2 16,6 0 2-16,0 0-1 16,4 0 2-1,2 0-3-15,-9 0 0 0,0 0 0 16,-6 0 0 0,1 0 0-1,-1 0 0 1,-6 0 1-1,-2 0 0 1,-5 0-1-16,1 0-1 0,-1 0 0 16,1 0 2-16,4 0-1 0,1 0 0 0,2 0 1 15,1 0-1-15,-1 0 0 0,1 0 1 0,2 0-1 0,-4-2 0 16,3 0 0-16,-3-2 0 16,0-2 0-16,3 3 0 15,-3 1 0-15,0 0-1 16,-3-1 1-16,4-1 1 15,-2 2-1-15,-3-3-1 16,5-2 0-16,-4-1 0 16,3 1 1-16,0-2 0 0,-3-2-2 15,0 5 2 1,-3-1-1-16,-4 0 0 0,1 5-1 16,-3-3 2-16,0 0 0 15,-3 0 0-15,-4 2 0 16,4 1 0-16,-4-2 0 15,-2 2-1-15,2-2 1 16,-1 3 0-16,1-4 0 16,4 5 0-16,8 0 0 15,14-3 0-15,5 3 0 16,-9-5 2-16,4 5-1 16,-5 0-1-16,2-2 0 15,2 2 0-15,-4 0 1 16,-4 0-1-16,-4 0 0 15,2 0 0-15,8 0 0 0,5 2 0 16,6 6 0-16,7-3 0 16,-1 0 1-16,1-3 1 15,-5 2-2-15,6-2 0 16,1 3 0-16,3 3 0 16,5-1 1-16,-2 0-1 15,4 0 0-15,-1-1-1 16,3 2-1-16,8 2 2 15,2-3 0-15,3 0 2 16,0-2-2-16,3 0 0 16,-3 0-2-16,6-3 0 15,1 2 2-15,-4 1 0 0,0-3-4 16,-10 7 1 0,-5-3-4-16,-3 1-11 0,2 2 14 15,8 1 0-15,2 2 0 16,0-3-7-16,-4 3 5 15,-2-5-14 1,-6-2 4-16,-6-5 3 0,-13 0-25 16,-9 0 3-16,-5 0 4 15,-10 0 7-15,-8-5 19 16,-1-6 5-16,-6 1 1 16,-10 1 1-16,1-1-1 15,-8 0 1-15,2 4-2 0,-4-2 3 16,-3 6-2-16,0 2 6 15,-3 0 1-15,0-2-2 16,0 2-3-16,0 0-3 16,0 0 0-16,0 0 0 15,0 0-1-15,0 0 0 16,0 0 0-16,0 0 1 16,0 0 0-16,0 0-1 15,0 0 1-15,0 0 0 16,0 0 0-16,0 0-1 15,-6 0-1-15,-4 0 1 16,2 0 1-16,-5 0-6 16,7 0-5-16,-7 0-11 15,2 0-12-15,-5 0-7 16,-5 0-1-16,0-4-49 16,-11-5-56-16</inkml:trace>
  <inkml:trace contextRef="#ctx0" brushRef="#br0" timeOffset="65734.27">17624 12377 247 0,'0'0'65'0,"0"0"-44"15,0 0 6-15,0 0 0 0,0 0 7 0,0 0 10 0,0 0-16 0,4 0-13 0,20 0-5 0,16 0-1 16,21 0 0-16,16-3 4 16,11 3 1-16,20 0 2 15,20 0-6-15,22 0 4 16,15 7-1-16,7 5-4 16,6 2 0-16,5-1-5 15,2 3 0 1,1-1-3-16,2-2-1 0,-5 7 1 0,-3-6 0 15,-5 0 2-15,-8 3-2 16,-18-9-1-16,-9 3 0 16,-13-4 0-1,-11-5 1-15,-6-2 0 0,-15 0-1 16,-5 0 0-16,-14 0-1 16,-9 0 1-16,-6-4 1 15,-8-4 4-15,-8 0-4 16,-2 4 5-16,-9-3-3 15,0 0-2-15,-10 3-1 16,-8 1 3-16,-7 1-3 16,-4 2 0-16,-1 0 0 15,-1 0 0-15,0 0 0 16,0 0-1-16,-3 0-1 0,0 0-1 16,0 0-1-16,0 0-5 15,0 0-5-15,0 0-8 16,0-2-12-16,0-4-6 15,0-3-23-15,0 0-52 16,0-11-99-16</inkml:trace>
  <inkml:trace contextRef="#ctx0" brushRef="#br0" timeOffset="67160.71">25666 12248 130 0,'0'0'101'0,"0"0"-62"0,0 0-5 0,0 0-5 0,0 0 12 0,0 0-7 0,0 0-3 0,178 0-5 0,-80 0-3 15,12 0 5-15,18 0-9 16,17 8 1-16,12 3-3 16,16 4-8-16,12 1-7 15,1 1 2 1,4-2-1-16,-3-2-1 0,-10 2-2 15,-8-6-4 1,-12 3 4-16,-7-2-5 0,-6-8-1 16,-4 3 5-16,-7-5-1 15,-14 0 1-15,-5 0 0 16,-2 0 1-16,-1 0-2 16,-5-3 2-16,-3-6 0 15,-9 2 2-15,-5-1-1 16,-7 4-1-16,1 1 0 0,-6 1 0 15,-3 0 0-15,2 2 0 16,-2 0 1-16,-1 0-1 16,3 0-1-16,-5 0 1 15,-1 0 0-15,-5 0-1 16,-3 0-1-16,-7 0 0 16,-4 0-1-16,-4 0-1 15,-4 0 3-15,-1 0-6 16,-8 0-1-16,-4 0-9 15,-6-2 13-15,-11-1-11 16,-3 1-1-16,-1-2-2 0,-6-2-14 16,-3-1-14-16,0-2 5 15,0-1-20-15,-9 2-66 16,-17-3-35-16</inkml:trace>
  <inkml:trace contextRef="#ctx0" brushRef="#br0" timeOffset="67407.45">27304 12272 31 0,'-241'11'4'0,"-11"6"-4"0,-8 5-10 0</inkml:trace>
  <inkml:trace contextRef="#ctx0" brushRef="#br0" timeOffset="68660.81">4398 13037 389 0,'0'0'56'0,"0"0"-38"16,0 0-18-16,0 0 4 15,239-40 5-15,-107 28 8 16,12 1-14-16,7 0-3 0,2 9-5 16,-7-3-47-16,-13 5-23 15,-17-5-67-15</inkml:trace>
  <inkml:trace contextRef="#ctx0" brushRef="#br0" timeOffset="74263.14">17854 13793 231 0,'0'0'38'0,"0"0"-26"0,0 0 5 0,0 0-4 0,0 0 16 0,0 0 2 0,0 0-17 0,95-12 1 0,-52 9-2 0,6-1-7 0,3 2 1 0,6-1 2 0,13 1 3 0,6 0 0 0,8-1 22 0,7 1-14 0,-6 2-13 0,-1-3-1 0,2 1 0 0,-5 2-2 15,3-2 5-15,8 2-6 0,-1 0 3 16,-1 0-1-16,1 0-1 15,-2 0 1-15,-5 0-4 16,-5 0 0-16,-9 0 2 16,-2 0-2-16,-8 0 1 15,1 0-1-15,-4 0 2 16,0 0-2-16,0 0 3 16,4 0-1-16,-1 0 2 0,7 0 2 15,-1 0-4-15,1 0 3 16,-1 0-4-16,1 0 2 15,4 4 1-15,2 1-4 16,6 0 0-16,2 0 0 16,1-1-1-16,-2-2 1 15,-6 1-1-15,-4-1 0 16,-10 1 0-16,-3-3-1 16,1 0 1-16,-4 0 1 15,3 0 0-15,3 0-1 16,3 0 2-16,5 0-2 0,0 0 0 15,-5 0 0 1,-5 0 0-16,-1 0 0 16,-8 0 0-16,-8 0 0 0,4 0 0 15,-7 0 0-15,1 0 0 16,4 0 0-16,-1 0 1 16,0 0-1-16,2 0 0 15,2 0 0-15,1 0 0 16,2 0 0-16,-2 0 0 15,2 0 0-15,-2 0-1 16,-5 0-1-16,0 0 2 0,1 0 0 16,1 0-2-1,-2 0 1-15,-3 0 0 16,-3 0 0-16,-3 0 1 16,-5 0 0-16,6 0 0 0,-1 0 0 15,3-3 0-15,-2-2-2 16,6 1 1-16,2-1 0 15,0 1 1-15,-1 1 0 16,-2 1-2-16,-3-1-2 16,3 1-2-16,0 0 1 15,-6-1 3-15,3 3-1 16,-2 0 1-16,-1 0-2 16,3 0 1-16,-3 0 0 15,-4 0-3-15,1 0 3 0,-1 0 0 16,2 0 1-16,-5 0 2 15,1 0 0 1,-7-2 0-16,1 2-1 16,-1-3 1-16,-5 3-1 15,2-2 1-15,-2 0 0 0,-5 2 0 16,2-3 0-16,-7 3 0 16,4 0 0-16,-8 0 0 15,-2 0 0-15,0 0-1 16,0 0-4-16,0 0 0 15,0 0-3-15,0 0-24 16,0 0-15-16,0 0-17 16,0 0-6-16,0 0-54 0,0-2-52 15</inkml:trace>
  <inkml:trace contextRef="#ctx0" brushRef="#br0" timeOffset="75613.89">25748 13743 251 0,'0'0'50'0,"0"0"-28"0,0 0-9 0,0 0 7 0,0 0 50 0,0 0-7 0,0 0-25 15,120 0-3-15,-52 0-7 16,6 0-4 0,1-2-7-16,9-1-2 0,7-1-3 15,14-1 0-15,7-2-4 16,12-1 6-16,14 4-4 15,8 0-2-15,13 0 5 16,13 4-4-16,9 0-7 0,6 0 4 16,0 0 0-1,3 0-6-15,-7 0 1 16,-8 0-1-16,-19 0 0 0,-28 0 1 16,-22 0 0-16,-24 0-2 15,-27 0 0-15,-20 0 1 16,-24 0 0-16,-8-1 1 15,-3-2 0-15,0 1 11 16,0-3 6-16,0 0-4 16,0 4-3-16,0 1-4 15,0 0-6-15,0 0 0 16,0 0-1-16,0 0-1 0,0 0 0 16,0 0-2-16,0 0-12 15,0 0-17-15,0 0-17 16,0 0-4-1,-6 0-13-15,-10 11-41 0,8-5-14 16,5 2-63-16</inkml:trace>
  <inkml:trace contextRef="#ctx0" brushRef="#br0" timeOffset="79146.36">7049 14485 200 0,'0'0'47'0,"0"0"-14"15,0 0 6-15,0 0 0 0,0 0 17 0,0 0 0 0,-21 0-15 0,21 0-14 0,0 0-11 0,0 0-5 16,0 0 1-16,0 0-3 15,15 0 6-15,25 0-14 16,17 0 13-16,14 0-3 16,21 2 1-16,18 3-6 15,19-3 7 1,22-2 4-16,8 0-3 16,3 0-10-16,10 0-3 15,1 0 5-15,9 0-5 16,1 0 1-16,1 0-2 0,0 0 1 15,6 0-1-15,3-9 0 16,-3-6 0-16,-12-2 7 0,-19 1-6 16,-18 1 2-1,-19 2-2-15,-21-2 0 0,-30 4 3 16,-26 1-3 0,-13 3 1-16,-20 2-1 0,-6 1 3 15,-3 1 8 1,-3 1 3-16,0 0-7 0,0 2-1 15,0 0-6-15,0 0 0 16,0 0-1-16,0 0 0 16,0 0 0-16,0 0 0 15,0 0-1-15,0 0 0 16,0 0-1-16,3 0 2 16,0 0-1-16,-3 0 1 15,4 0 0-15,-4 0 0 16,0 0 1-16,3 0-2 0,-3 0 1 15,0 0 0-15,0 0-1 16,0 0-1-16,0-3 1 16,0 3 0-16,0 0-2 15,0 0 1-15,0 0 1 16,0 0 1-16,0 0 0 16,0 0 0-16,0 0 0 15,0 0-1-15,0 0 1 16,0 0 0-16,0 0 0 15,0 0 0-15,0 0-1 16,0 0 1-16,0 0 0 16,0 0 0-16,0 0-3 0,0 0 3 15,0 0-2-15,0 0 1 16,3 0 1-16,2 0-1 16,1 0 1-16,4 0 0 15,-4 0 0-15,6 0 0 16,-3 0 0-1,4 0-1-15,-1 0 1 0,6 0 0 16,7 0 0 0,2 0 0-16,4 0 1 0,9 0-2 15,6 0 2-15,6 0-2 0,12 0 1 16,7 0 0 0,-1 0 0-16,7 0-2 15,-3 0 1-15,-2 0 1 16,2-5 0-16,3 2 0 0,2-1 0 15,8-1-2 1,1 3 2-16,4 0 0 16,-1-1 0-16,-4 3 0 0,-2 0 2 15,-8 0-1-15,0 0-1 16,-3 0 0-16,-5 0 0 16,5 5 1-16,3-1-1 15,0 3 0-15,2 1 1 16,1-1-1-16,5 2 0 15,5-4 0-15,-2 2 0 16,4-3 0-16,-4 2 0 16,-1 1 0-16,-2-2 1 0,-5-1-2 15,-1 0 1 1,1-3 0-16,-9-1 0 0,-4 3 0 16,-6-3 0-16,-3 0 0 15,0 0 0-15,-5 0 0 16,0 2 0-16,-2-2 0 15,1 2-1-15,-3-2-1 16,0 0 2-16,-3 0-5 16,-3 0 4-16,-4 0 0 15,-2 0-3-15,0 0-2 16,0 0 5-16,9 0 1 16,1 0-2-16,4 3 0 0,4-1 1 15,13 1-1 1,12-2 4-16,5-1-2 15,5 0 2-15,-8 3-2 0,-5 0-1 16,-7-1 1-16,-12-2 0 16,-6 0 0-16,-12 2 0 15,-6-2 1-15,-7 0-2 16,-5 0 2-16,-7 0-1 16,-3 0 0-16,-5 0 0 15,-4 0 0-15,-1 0 2 16,-2 0-2-16,0 0 0 15,0 0 0-15,3 0 0 0,0 0 0 16,4 0 0 0,-1 0-1-16,-3 0 1 0,0 0 0 15,4 0 0-15,-4 0 0 16,-1 0 0-16,1 0 0 16,0 0 1-16,-3 0-1 15,0 0 0-15,0 0 0 16,0 0 1-16,0 0-1 15,0 0-1-15,0 0 1 16,3 0 0-16,-3 0-1 16,0 0 1-16,4 0 0 15,-4 0 0-15,0 0 0 16,0 0-1-16,0 0 0 16,0 0 0-16,0 0-1 0,0 0 1 15,0 0 1-15,0 0 0 16,0 0 0-16,0 0 0 15,0 0-2-15,0 0 2 16,0 0 0-16,0 0 0 16,0 0-1-16,0 0 0 15,0 0 1-15,0 0-2 16,0 0 2-16,0 0 0 16,0 0 0-16,0 0 2 15,0 0-2-15,0 0 0 16,0 0-3-16,0 0-1 15,0 0-6-15,0 0-12 16,0 0-19-16,0 0-17 16,0 0-27-16,0 0-21 0,0 0-36 15,-4 0-91-15</inkml:trace>
  <inkml:trace contextRef="#ctx0" brushRef="#br0" timeOffset="85217.49">8088 15250 250 0,'0'0'70'0,"0"0"-34"0,0 0-7 0,0 0 26 0,0 0 12 15,0 0-15-15,0 0-35 0,0 0-14 0,51 0 18 0,38 0-10 0,46 0 5 0,46 0-2 0,36 0-5 0,38 2-1 0,11 3-4 0,9 6-3 16,-2 2 2 0,-24 6-3-16,-32 2 0 15,-39-4-3-15,-40-3-49 16,-43-7 45-1,-40-7-17-15,-28 0 10 0,-21 0 14 16,-6 0 3-16,0 0 34 0,0 0 1 16,-16 0-16-16,2-4-1 15,1-2-13-15,5 4-2 16,1 0-6-16,7 2-1 16,0 0-6-16,0 0-44 15,0 0-67-15,0 0-79 16,0 0-127-16</inkml:trace>
  <inkml:trace contextRef="#ctx0" brushRef="#br0" timeOffset="87214.74">13875 15466 257 0,'0'0'47'16,"0"0"-39"-16,0 0-7 0,0 0 3 0,0 0 30 0,0 0 12 0,98 12-9 0,-26-12-11 0,26 0 0 0,26-5 3 0,17-14-3 15,18-8-5-15,16 5-6 16,8 0-6-16,7 2-2 15,-6 6-5-15,-7 3-1 0,-8 4-1 16,-4 4 0 0,-6 3-2-16,-2 0-2 0,-17 0 2 15,-7 0 2-15,-8 0-1 16,-9 0 0-16,-5 4 0 16,-16 9-3-16,-9-1-4 15,-13 5 7-15,-14-2-1 16,-14 1-6-16,-8 2 8 15,-10-3-4-15,-11-1-1 16,-6-2 4-16,-10-3-4 0,0-2 4 16,0 3 1-1,-22-5 2-15,-12 0 4 0,0 0-1 16,-3-1-2-16,5-2 3 16,0 0 5-16,2 1 3 15,8-3-6-15,3 0-2 16,8 0 4-16,5 0 2 15,2 0-3-15,4-5-5 16,0-13-4-16,13-4 0 16,26-2-3-16,20-2 3 15,12 2 0-15,17 5 3 16,16 0-3-16,25 3-1 16,22 4 1-16,13 2 0 0,14 5 0 15,15 5 1 1,6 0-2-16,13 0 1 15,-2 0-4-15,-4 3-5 0,-9 4-5 16,-14-2 3-16,-14 0 9 16,-15-3 1-16,-27-2 1 15,-16 0-3-15,-25 0 3 16,-25 0 2-16,-12-7 0 16,-19-3-2-16,-6 4 1 15,-1-4 4-15,-9-1 10 16,2 0 2-16,0 2 1 15,2-1-2-15,1 3-11 16,5-5 1-16,-6 6 2 16,1 0-6-16,-8 1-2 0,5 1 0 15,-4-1 0-15,1 0 0 16,-1 1 1-16,-2 4-1 16,1-7 1-16,-4 4 2 15,2 2-3-15,-4-4-2 16,2 4 2-16,-4-2 0 15,6 1 0-15,4-1-1 16,-2-1 0-16,5 2 1 16,-4 0 0-16,1-2 0 15,-4 3 0-15,-1 1 1 16,2 0-2-16,-7-3 1 0,0 3 0 16,-3 0-1-1,0 0-1-15,0 0 2 0,0 0-2 16,0 0 0-16,0 0 1 15,0 0 0-15,0 0-1 16,0 0 0-16,0 0 0 16,0 0 1-16,0 0-1 15,0 0-2-15,-12 0-3 16,2 0-8-16,2 0-1 16,1 0-13-16,-2 3-9 15,-1-3-22-15,5 1-15 16,2 3-15-16,3-4-77 0</inkml:trace>
  <inkml:trace contextRef="#ctx0" brushRef="#br0" timeOffset="88049.34">23521 15447 465 0,'0'0'73'0,"0"0"-44"0,0 0-17 16,0 0 8-16,249-20 13 0,-34 20 9 0,45 0-22 0,40 0-12 0,15 4-8 0,1 7 0 15,-12-1-32-15,-29-1-29 16,-36-4-46-16,-40-2 6 15,-48-3 68-15,-47 0-127 16,-35-3 78-16,-35-14 75 16,-24-1 7-16,-10-2 34 15,-7 2-1-15,-36 3-27 0,-18 0-6 16,-10-1-86-16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03T16:27:05.8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5992 9183 346 0,'0'0'51'0,"0"0"1"0,0 0 0 0,0 0 20 0,0 0 14 0,0 0-29 0,0 0-31 0,-25 4-13 0,25 1-11 0,0 5 10 16,12-3 6-16,28 7-2 15,18 1-1-15,16 1-3 16,18 1-3-16,12-1 2 15,10 1-7-15,13-5-2 16,21-3-1-16,9-1-1 16,10-4 2-1,2 0-1-15,-9 2-1 0,-13-2 0 16,-27-1-4-16,-26-3-7 16,-29 0-5-16,-22 0 4 15,-22 0 6-15,-8 0 6 16,-11 0 0-16,-2 0 0 0,0 0-3 15,0 0-5-15,0-3-4 16,0 1-18-16,0 0-18 16,0 2-42-16,-9 0-75 15,-10 0-72-15</inkml:trace>
  <inkml:trace contextRef="#ctx0" brushRef="#br0" timeOffset="793.82">4978 10007 138 0,'0'0'84'0,"0"0"-20"0,0 0-20 0,0 0 10 0,0 0 10 0,0 0-12 0,-18 0-31 0,58 0 2 0,26 10-5 16,38 4 7-16,31 2 9 15,21 4 4-15,25 3-7 16,15 6-11-16,7 2-9 16,5 1-8-1,1-3-1-15,-8 0-1 0,-10-3-1 16,-21-4 0-16,-27-6 0 16,-34-5-1-16,-35 0-1 15,-34-7-4-15,-22-4 5 0,-15 0 1 16,-3 0-8-16,0 0 8 15,0 3 23-15,0-3-3 16,0 0-7-16,0 0-6 16,0 0-7-16,0 0 0 15,0 0-3-15,0 2-18 16,-3 8-34-16,-12 4-29 16,-10 5-27-16,-3-2-49 15,-2-8-128-15</inkml:trace>
  <inkml:trace contextRef="#ctx0" brushRef="#br0" timeOffset="6245.48">12961 9251 184 0,'0'0'22'0,"0"0"39"0,0 0-17 16,0 0-8-16,0 0 18 0,0 0 3 0,0 0-22 0,0-6-15 0,10 3 3 0,11 3-11 0,3 0 1 16,8 0-2-16,0 0-4 0,8 0 0 15,13 0-3-15,-1 0 2 16,12 0-5-16,0 0 3 15,7 4 1 1,-1 4-1-16,1-6 1 16,0 3-2-16,-1-3 6 15,-2 1-6-15,-7 2 1 16,0-3 3-16,-6 0-6 0,-1 3 2 16,2 0 0-16,-4-3-2 15,4 0-1-15,-5 2 6 16,2-1-6-16,-4 2 2 15,0 0 3-15,-1 2-4 16,-1-2-1-16,-2-1 2 16,-2 4-1-16,4-3 2 15,-5 0-2-15,1-1 0 16,0 1 0-16,-1 0 1 16,5-1-2-16,-1 5 0 0,3-3 1 15,3 1-1-15,-3 1 2 16,0-2-1-16,0 4-1 15,0-3 0-15,1 0 0 16,-5 0 0-16,-5 0 0 16,0-3 0-16,-3 4 0 15,-1-3 0-15,1-3 0 16,-4 3 0-16,4-1 0 0,3-1 0 16,0 2 1-16,-1-2-1 15,4-3 1 1,-6 2-1-16,3-2 0 15,0 0 0-15,-3 2 0 0,5 0 1 16,5 0-1-16,-10 2 0 16,3-3 0-16,0 1 0 15,-3 1-1-15,-2 2 1 16,2 0-1-16,-3 0 2 16,0-1-2-16,3 3 3 15,-4-2-3-15,1-3 1 16,-3 5 0-16,-4-4-1 15,0 2 1-15,2-3 0 16,-2 3 2-16,1-3-2 16,2 0-1-16,1 3 1 0,-1-3 0 15,-1 3 0-15,0 1 0 16,3-4 0-16,-5 0 2 16,4 1 0-16,-4-2-2 15,1-1 0-15,-1 3 0 16,0-3-3-16,-1 0 6 15,-2 0-3-15,0 0 0 16,0 0 0-16,-2 0-2 16,6 0 2-16,-1 0 0 15,2 0 0-15,-2 0 0 16,0 2 0-16,1-2 2 16,-4 2-2-16,0-2 1 15,-2 3-1-15,0-3 0 16,0 0 0-16,-8 0 0 0,4 0 0 15,-5 0 0-15,0 0 0 16,1 0 0-16,2 0 0 16,2 0 0-16,6 0 0 15,-2 0 1-15,3 0-1 16,2 0 0-16,-3 0 0 16,5 0-1-16,-5 0 2 15,-3 0-2-15,-2 0 1 16,-4 0 0-16,-6 0 0 0,1 0 1 15,-7 0-1 1,2 0 0-16,-5 0-1 0,3 0 1 16,-3 0 0-16,0 0 0 15,3 0 1-15,1 0-1 16,-1 0 0-16,3 0 0 16,0 0 0-16,1 0 0 15,-4 0 0-15,2 0 0 16,-2 0 0-16,0 0 0 15,1 0 0-15,-1 0 0 16,0 0 1-16,-3 0-2 16,0 0 1-16,0 0 0 0,3 0-1 15,0-3 2-15,-1 3-1 16,6-2 0 0,-3 0 0-16,-2 2 0 0,3-3-1 15,1 3 1-15,-4 0 1 16,2-1-1-16,-2 1 0 15,4 0-1-15,-1-3 2 16,0 3-2-16,1 0 2 16,1-2-1-16,2 2 0 15,2 0-1-15,0-2 1 16,0-1 0-16,1 3 1 16,2-3 0-16,-2 1-1 15,4-1 0-15,-1 1-1 16,2-3 1-16,1 3 0 0,-1-2 0 15,3-1 0-15,1 2 0 16,2 1 0-16,1-3 0 16,2 0-1-16,0 3 1 15,5-3 0-15,2 5 0 16,-4-2 0-16,1 2-1 16,-1-2 1-16,1 2 0 15,0 0 0-15,2-3 0 16,4 1 0-16,0 0 0 15,-3-2 0-15,-1 4 0 16,1 0 0-16,3 0-2 16,0 0 2-16,3-1 0 15,-1 1 0-15,-5-3 0 0,-1 3 0 16,1 0 0-16,0 0 0 16,-1 0 0-1,4 0 2-15,0 0-2 0,3 0 0 16,0 0-2-16,-4 0 2 15,1 0-1-15,3 0 1 16,0 0 0-16,3 0 0 16,-1 0 1-16,2 4-1 15,-1 2 0-15,0-4-2 16,2 3 2-16,5-3 0 16,-2 0 1-16,-1 1-1 15,-2-3 0-15,-2 2 1 16,0-2-1-16,-1 3 0 0,5-3-1 15,-1 0 1-15,-4 0-1 16,-2 2 1-16,-3-2 0 16,3 0 2-16,-3 0-3 15,0 0 1 1,0 0 0-16,-3 0 0 0,1 0 1 16,2 0-1-16,0 0 0 15,3 0 0-15,-3 0-1 16,-3 0 0-16,6 0 1 15,0 0 1-15,2 2-1 16,4 1 0-16,1 2 0 0,-5-3 1 16,7 3-2-1,-2-1 2-15,4-1-1 16,7-1 0-16,7 0 0 0,-1 1 0 16,6-3 0-16,-5 0 0 15,-4 0-1-15,-2 0 1 16,2 0-1-16,0 0 2 15,3 0-1-15,4 5 0 16,5-5-1-16,1 5 1 16,5-5 0-16,1 0 0 15,-1 0 0-15,5 0 0 16,1 0 0-16,3-2 0 16,2-11 0-16,2 2 1 15,-1-4-1-15,2-1 0 16,5-1 0-16,0-2-1 0,3 0 2 15,0 2-1-15,-3 0 1 16,0 4-1-16,3 0-1 16,4 1 1-1,4 1-1-15,2-4 2 0,-7 1-1 16,-6 3 0-16,-6-4 0 16,-6 6-1-16,-1-1 1 15,2 4 0-15,-2-2-1 16,-6-2 1-16,-2-2 0 15,3 0 1-15,-1-4-1 16,1-5 1-16,-3-1 0 0,-4-2-1 16,-9-2 2-1,-5-2-1-15,-7-1-1 16,-1-2 0-16,-1-2 0 16,-7-3 0-16,-6 1-8 15,-6-3 6-15,-10-3 0 0,1 3-2 16,-8 0 4-16,-4-2-2 15,-4 2 1-15,-6 0 1 16,0 0 0-16,0-1 0 16,-25 1 1-16,-12 3-1 15,-11-3 0-15,-7 2-2 16,-9 1 2-16,-10-2-1 16,-6-8 0-16,-15 3 1 15,-9-6 0-15,-12 1 0 0,-14-3 1 16,0 0 0-16,-2-1-1 15,-1 3 0-15,-2-5 1 16,-8 3-1 0,-16-3 1-16,-3-1-1 0,-2 0 0 15,2-6-2 1,-3-2 2-16,-9 5-3 0,-4 0 1 16,0 5 2-16,3 2 0 15,13 6-1-15,3 0 4 16,9 4-3-16,6 7 0 15,-1-1 3-15,-4 3-3 16,-10 3 0-16,-10-3 0 16,0 5 0-16,-2-3 0 15,-7 0 0-15,1 0 0 16,-5 7-1-16,1 0 1 16,6 8-1-16,5 0 1 0,4 2 1 15,9 1-1-15,8 2 1 16,7 2 0-16,-2 2-1 15,1 4 0-15,2 1 0 16,1 0-2-16,7 0 2 16,7 0 0-16,-5-3 0 15,2 1 0-15,1-1-1 16,-1 1 1-16,4 2-1 16,-5 0 1-16,2 0-2 15,2 0 0-15,1 0-3 16,0 0-3-16,4 7 7 15,6 2 0-15,-2-4-3 16,4 2 3-16,-7 1-1 0,-9 1 2 16,-2 1 0-1,-7-4-6-15,6 4 6 0,6-5-2 16,-2 0-4-16,-4-1 6 16,1 1-2-16,-1 0 0 15,2 0 1-15,2 4 0 16,2-2 1-16,4 3 0 15,5-1 0-15,4 5 0 16,6 1 0-16,6-1 1 16,9 1-2-16,1-1 1 15,1 0 0-15,-5 5 0 16,0-3 0-16,7 6 0 0,8-4-1 16,9 6 0-16,7 0 0 15,6 3-2-15,2-1 2 16,1 3 1-16,4 0-1 15,1 3 0-15,5 4 0 16,2-3-3-16,0 4 4 16,2 2-2-16,6 1 1 15,-2 2 1-15,0-2 0 16,3 2 0-16,4 1 1 16,-4 2-1-16,2 3 0 15,0-4 0-15,0 4-1 16,5-1 1-16,-1-1-2 15,7-1 2-15,2-1 0 16,8 2-1-16,-5-1 1 0,6 2 0 16,2 1 0-16,2 2 0 15,-1 0 0-15,4 6 0 16,0 0 0-16,0 4 1 16,3-1-1-16,0 0 0 15,0-5 0 1,0-6 2-16,0 2-2 0,9-4 0 15,-2-4 3-15,1 0-2 16,2-3 0-16,-1-4-1 16,-1-1 2-16,5 0 0 15,3-1-1-15,0 2 10 16,2-1-3-16,0-6-5 16,0-1-3-16,0-7 4 0,3-3-3 15,-2 1 1-15,2-5 1 16,-5-1-2-16,-6-3 1 15,-2-1-2-15,-1-2-5 16,-1 2-23-16,-3-1-31 16,0-2-74-16,-3-5-44 15</inkml:trace>
  <inkml:trace contextRef="#ctx0" brushRef="#br0" timeOffset="9670.66">12006 10183 224 0,'0'0'15'0,"0"0"42"0,0 0-11 0,0 0-5 0,0 0-16 0,0 0 13 0,0 0-11 0,51-48-14 0,2 44-3 0,15-3-6 15,11 4-2-15,12-2 7 16,10 3-2-16,7 2 3 0,9 0 1 15,2 0-10 1,-5 0 6-16,-5 0-5 16,-5 0 2-16,7 0-3 15,3 0 1-15,-5 0 2 16,5 0 1-16,-16 0-1 16,-6 2 3-16,-7 3-3 0,-5 1 1 15,2-2-2-15,2 0 1 16,-4 1-1-16,5 3 3 15,-8-4-4 1,0 0 2-16,-4 2-1 0,-3-2-2 16,1 1-1-16,-1-3 3 15,1 7-1-15,-4-6 0 16,4 2 0-16,-4-2-1 16,1-3 0-16,-1 0-1 15,-4 0 1-15,3 0 1 16,-5 0-2-16,0 2 0 15,-3-2 0-15,-2 2 0 16,-1-2 0-16,3 2 0 0,-1 2 0 16,9-4 0-16,-2 1 0 15,-3 2 3-15,3-1-3 16,1-2 0-16,-1 0-1 16,0 0 1-16,-6 2 0 15,0-2-2-15,-2 0 2 16,-4 0 3-16,-3 3-3 15,1-1 0-15,-2 2-3 16,2 0 3-16,1 0 0 16,-1-2 2-16,1 1-2 15,-2-1 0-15,3 0 0 16,0 1 0-16,-2 0 0 0,1-1 0 16,2 0 1-16,-5-2-1 15,2 0 1-15,2 0 0 16,-1 0-2-16,2 0 2 15,-2 3-1-15,-4-3 0 16,-1 0-1-16,-4 0 0 16,-2 0 2-16,0 0-1 15,0 0 1-15,-3 0-2 16,-3 0 2-16,5 0-1 16,-2 0 0-16,6 0 0 15,0 0 0-15,-6 0 0 0,2 0 0 16,-2 0 0-1,0 0 0-15,0 0-1 0,3 0 1 16,0 0 0 0,-3 0 1-16,5 0-1 0,-2 0 0 15,-3 1 0 1,0-1-1-16,-1 0 1 0,1 0 0 16,0 0 0-1,-1 0 0-15,1 0 0 0,-7 0 0 16,2 0 0-16,-5 0-1 15,4 0 2-15,3 0-2 16,-1 0 2-16,6 0-2 16,-2 0 1-16,-3 0 0 15,1 0 0-15,1 0 0 0,4 0-1 16,3 0-1-16,0 0 2 16,2 3 0-16,5 2 0 15,-2 2 2-15,5 0-1 16,2 0-1-1,1 1-1 1,-2-3 1-16,1 1 0 16,0-1 1-16,-2-3-1 0,1-2 0 15,-1 0 0 1,-1 0 0-16,-1 0 0 16,2 0 1-1,2 0-1-15,1 0 0 16,-2-2 0-16,-2-4 0 15,1-2 0-15,-2 1 1 16,-4 1-2-16,-2-3 1 0,-2 3 0 16,-6 1 0-16,-3 2 1 0,-4-1-1 0,-9 1 0 0,2-1 0 15,-6 1 0 1,-1 0 1-16,-4 1-1 0,1 0 0 16,-1-1 0-1,-2 3 0 1,-8-2 0-16,4 2 0 15,-3 0-1-15,4 0 1 16,-1-2 0-16,2 2 0 0,-1 0 0 0,2-2 0 16,1 2 0-16,-4-4 0 0,-1 4 0 15,1-1 0 1,1 1 0-16,-4-3 1 16,3 3-1-16,1 0 0 15,-5 0 0 1,4-2 0-16,0-1-1 0,1 3 0 15,-1-2 1-15,-4 2 0 0,4 0 0 16,1-2 0-16,-1 2 0 16,0-3 0-16,1 2-1 15,-2 1-4-15,1-4-32 16,7 4-38-16,3 0-39 16,11 0-36-16,4-6-59 15</inkml:trace>
  <inkml:trace contextRef="#ctx0" brushRef="#br0" timeOffset="11960.99">22015 10055 112 0,'0'0'27'0,"0"0"-2"0,0 0 23 0,0 0-13 0,0 0-3 0,0 0-19 0,43-8-3 15,-1 8 8-15,7 0-7 0,3 0-3 0,1 0 9 0,-2 0-5 0,7 0-5 16,0 0 5-16,8 0 1 16,1 5 0-16,-1-2 1 15,3 2 1-15,-3 0-4 31,-2-1-3-31,2 0 3 0,-2 1-2 16,2-2-2-16,6-2 3 0,-6 4 3 16,5-5 2-16,-7 0 1 15,5 0-6-15,-6 0-6 16,-4 0 1-16,-7 0-3 16,-3 0 0-16,0 0 1 15,-3 0 1-15,-1 0-2 16,2 0 1-16,-1 0 3 15,-1 0-3-15,5 0-1 0,-2 0 3 16,2 0-5 0,-2 0 1-16,2 0 1 0,-4 0-2 15,3 0 4-15,-6 0-3 16,0 0 0-16,2 0 1 16,-2 0 0-16,4 0-2 15,-2 0 2-15,-2 0-1 16,-1 0 0-16,5 0 0 15,-4 0-1-15,2 0 0 16,2 0 2-16,-1 0 0 16,-1 0-1-16,2-5-1 15,-1 4 0-15,-1-2 2 16,5 1-2-16,-5-1 4 16,5 1-4-16,-7 0 0 0,2 0 1 15,-2 0-1-15,1-2 1 16,1 0 0-16,-2-1-1 15,7-2 2-15,-5 0-1 16,1-2-1-16,0 1 0 16,0 1 0-16,-1-2 0 15,2 2 1-15,-1 0-1 16,-4-1 0-16,1 1 0 16,4-3 0-16,-4-1 0 15,-1-1 0-15,4-4 0 16,-4-2 1-16,-5 0-1 15,-3 1 0-15,-7 0 2 0,2 3-4 16,-8-2 2-16,0 1 0 16,-2-1-1-16,-1-1 3 15,1 1-1-15,-8-2-1 16,2 2-3-16,0-1 3 16,-7 1 2-16,-1-3-2 15,-5-3-1-15,0 4 1 16,0-4 2-16,0-2 0 15,-11 3 1-15,-15-5-3 0,-6-1 1 16,-8-4-1 0,-13 1 1-16,-5-1-1 15,-9-3 2-15,-10-1 0 16,1 4 0-16,-7 0-4 16,-1 0 3-16,5 3-1 0,3 2 0 15,0 0-1-15,2 1 1 16,0 4 0-16,-6 2 1 15,4 3-1-15,-4 1 0 16,3 1 0-16,1 4 0 16,3 1 0-16,5 0 1 15,4 3-1-15,0-5 0 16,3 4 0-16,-2-2 0 16,2 2 0-16,3 1 0 15,-3 1 1-15,0 3-1 16,0 0 0-16,-6-3 0 15,-4 3 0-15,0 0 0 16,1-1 0-16,2 1 2 16,10-3-1-16,-4 2-1 0,4 1 0 15,4 0 0-15,-1-1 0 16,-4 3-1-16,4 0 1 16,-6 0 0-16,-3 0 0 15,3 0 1-15,-2 0-1 16,9 0-1-16,2 0-1 15,-1 0 1-15,5 0 1 16,2 0 0-16,-3 0 0 16,6 0 0-16,0 0-1 15,-4 5 0-15,5-3 1 16,-1 3 0-16,-2 0 0 0,1 0 1 16,-5 0-1-16,-3 1 0 15,6-1 0-15,4 1 0 16,2 1 0-16,6 0-1 15,-6 2 1-15,0 3-1 16,-2 0 2-16,5 2-2 16,0-3 2-16,3 4-2 15,1-3 1-15,-1 5-1 16,2-3 1-16,3 6-3 16,0-3 3-16,5 3-1 0,0-3 1 15,5 1 0 1,1 0 0-16,5 3-1 0,2 0 1 15,-2-2 0-15,4 2 0 16,2 1 0 0,2 2-2-16,2-1 3 0,3 1-2 15,-3 2 1-15,3 1 0 16,0-1 0-16,0 4 1 16,0-1 3-16,0 2-1 15,0 1-2-15,0-5 4 16,3 2-3-1,10 0 6-15,1-3-6 0,1 0 5 16,1-3 3-16,0-3-9 0,2 1 1 16,1-2 5-16,2-3-2 15,-3 3 4-15,4 3-7 16,-4-5 1-16,-4-1 1 16,5-4-3-16,-3 0 2 15,-1 3-2-15,-2-7 0 16,-2 1 7-16,-1 0-8 15,-1-5 0-15,-3 1 0 16,3 0 1-16,-3-1 3 16,4 0-4-16,-4-1 2 15,-3-3 1-15,0 3-3 16,-1-3 2-16,3 0 0 16,-3 0-2-16,-2 0 0 15,0 0-1-15,0 0 0 0,0 0-1 16,0 0-18-1,0 0-53-15,-7 0-39 16,-14 0-51-16,-6 0-87 0</inkml:trace>
  <inkml:trace contextRef="#ctx0" brushRef="#br0" timeOffset="14966.86">10777 11187 273 0,'0'0'1'0,"0"0"5"0,0 0-3 0,0 0 23 0,172 77 15 0,-106-64 0 0,15 1-6 0,17-2-16 0,6-3-8 0,13-2 0 15,8-7 10-15,10 0-8 0,5 0 0 16,4 0-8-16,1 0-3 15,-7-3 2-15,2-1-2 16,-5-1 0-16,-7 3-2 16,-1 2 0-16,-11 0 0 15,-3 0 0-15,-3 0 3 16,-3 0-1-16,7 0-2 16,-3 5 0-16,8 6 0 0,0 4 1 15,-2-1-1-15,-3 1-1 16,-5 1-1-1,-1-3 2-15,-10 3 0 16,-10-5 0-16,-14 1 0 16,-16 0 0-16,-5-3-3 0,-13 1 2 15,-13 0 0-15,-3 1 0 16,-11-1 1-16,-8 0 0 16,-2 1-4-16,-3 4 4 15,0 3-2-15,0 2 1 16,0-4 1-16,0 4-1 15,0-4 1-15,-5-4 0 0,-8-1-3 16,-1-2 1 0,-5-8 2-16,-2 1 1 0,-11 1 0 15,1-3 3-15,-1 0-2 16,3 0 1-16,5-3 0 16,5-6-2-16,8-3 9 15,1 3 3-15,10-1 3 16,0 0-1-16,0-1 5 15,24-1-16-15,19-2-4 16,12 3 0-16,14-2 2 16,0 4-1-16,11-3-1 15,9 2-1-15,7 3 1 16,10 0 1-16,8 2-1 0,2 2 1 16,7 0-1-16,-1 2 0 15,7 1 1 1,9 0 2-16,11 0 3 0,5 0 8 15,-1 0-9-15,-5 1-3 16,-7 13-1-16,-6-6 1 16,-5 2 2-16,-7-3-4 15,-10 3 2-15,-2-3-1 16,-4 0-1-16,1 5 2 16,4-2-2-16,2-4 2 15,-3 6 2-15,-5-2 8 16,-11-3-8-16,-9 3-1 15,3-2-1-15,1-2-2 16,1 3 9-16,-2-2-1 16,-16-2-4-16,-5-3-2 15,-7-2-1-15,-6 0-1 0,4 0 0 16,-1 0 0-16,3 0 2 16,-3 0-1-16,1 0 0 15,-8 0-1-15,1 0 1 16,1-3-1-16,-2-6 0 15,2 3 0-15,-5-5 2 16,2 3-1-16,-8-5-1 16,1-1 3-16,-3 0-3 15,-6-2 1-15,-10-1 0 16,-5 3 0-16,-10 1 5 16,-3 2-4-16,-6-1-2 15,0 5 1-15,0 0-1 0,0 0-3 16,0 4 2-1,-13 1-47-15,-14 2-23 0,-4 0-68 16,7 0-107-16</inkml:trace>
  <inkml:trace contextRef="#ctx0" brushRef="#br0" timeOffset="17143.66">20084 11037 130 0,'0'0'12'0,"0"0"3"16,0 0 7-16,0 0-2 0,0 0 4 0,0 0 0 0,-40 4-7 0,40 8 8 0,0 6 6 0,13-1-1 0,11 3-1 15,13 1 12-15,8-2-16 16,18 0-3-16,16 1 6 16,22-3-11-16,27 3 19 15,28-3-10-15,22-3 0 16,10 1-16-16,1-7 7 0,-5 5-6 16,-6-5 2-16,0 3-5 15,-6-2-1-15,-7-2-2 16,-6-2 3-16,-6 0-2 15,-6 1-1-15,-2 0-3 16,-10 3 1-16,-5 3-1 16,-3 0 0-16,-11 4-1 15,-9 1 0-15,-22 0-1 16,-8-1 0-16,-13 6 1 16,-9-2-2-16,1 2 1 15,-7 5-1-15,-6-1 1 16,-6 0 0-16,-1 0 0 15,-8-2-3-15,-7 0 3 16,-5-3-2-16,-8-2 0 16,-8-1-6-16,0-3 5 0,0 2 3 15,-2 0 3 1,-23-6 0-16,-3 2-1 0,-5-6 1 16,-1-3-2-16,-3 1-1 15,3-5 3-15,7 0 1 16,0 0-4-16,6 0 3 15,2 0-1-15,9-12-1 16,8-1 3-16,2-2-4 16,0-2 0-16,12-2-1 15,28 0 1-15,14 3 0 16,23-4 0-16,15 6 0 16,15-3 1-16,19 3-1 15,15 2 0-15,13 0-1 0,5 6 1 16,6 1 1-16,1 0-1 15,-7 2 0-15,-6 3 0 16,0 0 3-16,0 0 1 16,1 0-3-16,-1 10 3 15,-4 1-1-15,-7 2-2 16,-4 3 1-16,3-2 0 16,-6 4 1-16,-7-2 0 15,-9-2-1-15,-11-2-1 16,-7 0 3-16,-10-5-2 15,-1-5 0-15,-11-2 4 16,-8 0-3-16,-4 0 3 0,-6 0 3 16,-3-7-2-1,3-9-1-15,-2-8 0 0,-7-2-1 16,-3-8 0 0,-10 2-2-16,-2-7 3 0,-8 1 2 15,-2-2-8-15,-3 0 1 16,-6 4 0-16,-2 3-1 15,-7 3-3-15,-2 4 0 16,-7 3 2-16,0 4-2 16,0 4-16-16,0 6-18 15,-32 7-32-15,-7 2-62 0,-14 0-73 16,2 0-91-16</inkml:trace>
  <inkml:trace contextRef="#ctx0" brushRef="#br0" timeOffset="20603.9">13106 12690 360 0,'0'0'5'0,"0"0"12"0,0 0 24 15,0 0 11-15,0 0-25 0,0 0-11 0,214-62 7 0,-33 62-3 0,33 7-11 0,34 17-9 0,16 3 3 0,5 1-3 0,6-1-3 16,-7-4-29-16,-17-1-40 0,-18-6-6 0,-34-6-66 16</inkml:trace>
  <inkml:trace contextRef="#ctx0" brushRef="#br0" timeOffset="25872.7">7073 13543 254 0,'0'0'65'0,"0"0"-29"0,0 0 4 0,0 0 18 0,0 0-2 0,0 0-18 0,0 0-19 0,31-8-13 16,-9 2-1-16,-1 6 1 15,6 0 1-15,4 0-2 16,2 0-4-16,4 0 4 0,0 6-4 16,3 2 1-16,-1 2 2 15,8 1-1-15,4 2-1 16,5 1 3-16,5-4 0 15,3 0 1 1,1-4 2-16,5-1 0 0,1 0 3 16,-4-5-2-16,4 0-1 15,-2 0 1-15,-3 0-6 16,-2 0 0-16,0 0-3 16,-6 0 2-16,3 0 0 15,0 0-1-15,2 0-1 16,-2 0 1-16,-3 0-1 15,0 0 0-15,-4 0 0 0,-1 0 0 16,-3 0 0 0,-2-3 1-16,-5-2 0 0,-1 3-1 15,2-3 1 1,-1 0-1-16,2 3 0 0,-2-2 2 16,7-1-2-16,-2 3 1 15,2-1-1-15,-2 2 1 16,-1-3-1-16,1 2 0 15,-5-1 0-15,4-1 0 16,-4-1 1-16,-1 3-1 0,1-4 0 16,0 2 0-1,-1-3 0-15,-1 2 0 16,-1 0 1-16,3 1 0 16,-1-3-1-16,-2-3 0 15,0 0 0-15,-3 1 2 0,0 1-2 16,0-6 0-16,-2 6 1 15,2-4-1-15,-3 1 0 16,-2 2 0-16,3-3 1 16,-1 1-1-16,0 1 0 15,-4-3 0-15,-1 2 1 16,-5 0-1-16,-6-1 0 16,4-3 1-16,-4 3-1 15,1 1 0-15,-4-3 0 16,-3 1 0-16,3-1 0 15,1-2 0-15,0-1 0 16,-2 0 1-16,1-2-1 0,1-1 0 16,-3 2 0-1,1-6 0-15,-1 3 0 16,-3 0-1-16,-2 2 1 0,-5 0-1 16,-3 2 1-16,0-2-1 15,0 2 0-15,0-2 1 16,0 2-1-16,-11-2-1 15,-5 3 2-15,-5-3-1 16,-5 3 1-16,-1-1 0 16,-7 1 0-16,-6-4 0 15,1 4-1-15,-1-6 1 16,0 3 0-16,0-2 0 0,6 2 1 16,-1-2-1-16,-2-2 0 15,2 2 0 1,-1-1 0-16,6 5 0 0,-4-3 0 15,5 1 0-15,2 5 1 16,0 2-2-16,2-1 0 16,-5 2-1-16,-2 1-1 15,0-1 3-15,-2 0 2 16,-6 5-1-16,0-6-1 16,0 3 0-16,-2-3 0 15,-2-1 0-15,-2 2-4 16,3 5 4-16,-2-4 1 15,-2 3-1-15,4 4 0 16,1 2-1-16,-1-4 1 16,1 5 0-16,-5 0 1 0,1 0-1 15,4 0 0 1,-3 0 2-16,10 0-2 0,-9 0-3 16,4 0 1-16,-3 6 2 15,1-1 0-15,-1-3 1 16,1 1-1-16,-1 1 1 15,-4-2 0-15,-1 6-1 16,-2-4 0-16,5 1 0 16,2 3 0-16,3 1 0 15,0 3-1-15,0-3-1 16,1 3 2-16,5-3 0 16,-1 2 0-16,1-3 0 15,2 0-1-15,-2 1 2 16,-1-1-1-16,3-1 0 15,-2 4 0-15,-3-6 0 16,0 2 0-16,0 1 0 0,0-4 0 16,1 1 0-16,-1 2 1 15,3-2-1-15,-3 0 0 16,3 0-2-16,2 0 2 16,-3-1 0-16,-1-2 1 15,-1 3-1-15,7 0 1 16,-7-4-1-16,5 5 0 15,0-3 0-15,-9 1 0 16,5 3 1-16,-1-1-1 16,0-2 0-16,0 3 1 15,3-2-1-15,1-1-1 16,2 1 1-16,0 2 0 0,1-2 0 16,3 2 0-16,1-4 0 15,2 1-1-15,0 1 2 16,3-3-1-16,0 3 0 15,-1 1 0-15,-3-1 0 16,0 1 0-16,1-1 0 16,-7 1 0-16,4 2 0 0,-4 1-1 15,4-1 1 1,3-2 0-16,-2 1 0 0,8 1 0 16,-4 1 0-1,11-2-1-15,-5 3 0 16,3 2 0-16,5-1-1 0,-5-1 1 15,7 5 0-15,1 1 0 16,5 3-1 0,0 2 1-16,0 0-1 0,0 6 1 15,0-1 1-15,0 1 0 16,3-2-1-16,8-1 0 16,5 3 1-16,-1-4 0 15,4 1-1-15,2-1 1 16,6 2 2-16,4-2-1 15,-1-4 0 1,-1 3 2-16,5-6-1 0,-2 1-2 16,2-1 1-16,1 1 0 0,4-3 0 15,4 3-1 1,2 0 3-16,5-3-2 16,1-2 1-16,5-3-1 0,-1 1 2 15,3-4-1-15,-2 0 0 16,2-2-2-16,-2 1 2 15,-5-3-1-15,1-2 2 16,-9 3-3-16,-3-3 0 16,-3 1 0-16,-3-1 1 15,-7 0-1-15,-9 0 1 0,-2 0-1 16,-8 0 0 0,0 0 0-16,-6 0-1 0,-2 0 1 15,3 0-2 1,-3 0 0-16,3 0-19 15,0 0-29-15,7 0-16 0,4 5 1 16,7-1-23-16,11-4-21 16,2 0-69-1</inkml:trace>
  <inkml:trace contextRef="#ctx0" brushRef="#br0" timeOffset="27051.89">13366 13479 208 0,'0'0'40'0,"0"0"33"0,0 0-10 0,0 0-5 0,0 0-20 0,0 0 16 0,0 0-28 0,165 0 4 16,-30 0 10-16,37 0-20 15,24 7-1-15,21 8-7 0,13 1-5 16,2 6-1-16,-7-5-5 16,-18 1 1-1,-19-1 0-15,-23-3 0 0,-20-2-1 16,-26-5-1-16,-31 1 2 15,-20-6 0-15,-28 0-2 16,-19-2 1 0,-12 0 0-16,-6 0 3 0,-3 0 8 15,0 0-3-15,0 0-9 16,0 0 0-16,0 0 0 16,0 3-8-16,0 9-29 15,-27 4-47-15,-10 3-34 16,-3-9-104-16</inkml:trace>
  <inkml:trace contextRef="#ctx0" brushRef="#br0" timeOffset="28360.53">18265 13786 432 0,'0'0'21'0,"0"0"-13"0,174-52 0 0,-30 40 4 0,36 0 14 0,35 0-5 0,28 0 4 0,28 0-8 16,18 8-7-16,2 1-7 16,-7 3 2-16,-13 0 1 15,-36 0-4-15,-44 0-2 16,-60 0 0-16,-58 0-11 16,-54 0-28-16,-19 0-2 15,-74 0 17-15,-51 0 24 16,-41-8 1-16,-18 0 3 15,1-2 1-15,5-3 23 16,15 2 6-16,14 5-10 0,27 0-6 16,29 4-3-16,41 2-7 15,33 0-8-15,19 0-1 16,40 0-1-16,62 0 2 16,42 2 3-16,31 8-3 15,24-1-2-15,18-1-33 16,6-4-8-16,13-1-4 15,0-1 2-15,-3 0 25 0,-6 3 18 16,-16 5-66 0,-21-1-19-16,-21 0-134 0</inkml:trace>
  <inkml:trace contextRef="#ctx0" brushRef="#br0" timeOffset="29113.53">23582 13861 78 0,'0'0'223'0,"0"0"-198"0,0 0 8 0,0 0-16 0,197-32-6 0,-41 30 18 0,34 2 18 0,31 0-12 0,23 0-18 0,18 7-3 0,6 4 2 16,2 5-5-16,-5 4-1 15,-27-1-9 1,-27 0-1-16,-39-3-2 15,-46-4 2-15,-51-3-10 16,-38-3-7-16,-37-6-1 0,-11 0-22 16,-60 0 39-16,-33 0 2 15,-28-12-1-15,-22-9 0 16,-8-3 2-16,-2-3 1 16,16 6-1-16,38 8 0 15,39 0 10-15,40 11 1 16,31 2-13-16,13 0-8 15,72 5 8-15,53 21 7 16,40 2 2-16,25 2-7 16,1-1-2-16,-10-3-9 0,-11-4-17 15,-14-8 16 1,-18-4 1-16,-26-5 9 0,-24-5 0 16,-27 0 0-16,-32 0 2 15,-20 0-1-15,-22 0-1 16,0-2-13-16,-3-11 11 15,-31 4-1-15,-3 2-18 16,-6 1-26-16,6 6-23 16,13 0-49-16,11 0-79 15</inkml:trace>
  <inkml:trace contextRef="#ctx0" brushRef="#br0" timeOffset="31957.85">28089 13628 136 0,'0'0'9'0,"0"0"-1"0,0 0 20 0,217 0 3 0,-148 0-7 0,4 0 9 0,3 0-9 16,3 0 6-16,14 0-4 0,-1 0-5 15,6 6-1 1,6 1 5-16,-3 0-7 0,4 0-3 16,-4-3-5-16,3 2 4 15,-1-4-5-15,3 1 5 16,-6-3-1-16,1 2-3 16,-5-2-3-16,-1 0 2 15,-4 0-2-15,-2 0 3 16,2 0-3-16,2 0-2 15,-1 0 2-15,-1-2 0 16,1-9 3-16,-2 3-5 16,-2-2 0-16,-6 1-1 15,-5 1 2-15,-3 1-2 16,0 1 1-16,-7 0-1 16,4 6 4-16,-2-2-1 0,0 0-3 15,-3-1 2 1,-2-1-2-16,5-4 4 0,-5 1 1 15,-3-2-1-15,3-3-2 16,1 0 1-16,-1-5-5 16,7 0 2-1,1 1-4-15,5-3 3 0,0 0-2 16,-3 0-1-16,-7 0 4 16,-6 3-2-16,-3-2 11 15,-3 5-6-15,-2-3-5 16,2-2-1-16,-1 2-1 15,-4-1 1 1,-1-2 3-16,-5 0-2 0,-2 0 1 16,-2-5-3-16,-3 0 1 0,-4 1-2 15,-8 1 2-15,-3-2-4 16,-11 3 6-16,2-5-3 16,-5-3 0-1,2 2 0-15,-4-5-3 0,-6 1 3 16,0 0 0-1,0-7-2-15,-16-5-1 0,-11-4 1 16,-13-3 2-16,-2-2 0 16,-8 1 0-16,5-1 0 15,-11-2-1-15,-2-3 1 16,-9 4 0-16,-10-1 0 16,-5 6 0-16,-10 3-2 15,-12 5 1-15,-4 3-1 0,-2 5 4 16,0-2-2-16,-4 6 0 15,2 0 0-15,-2-1 0 16,3 5 1-16,4 3 1 16,9 5-2-16,0-2 0 15,3 4-1-15,3 5 0 16,-4-1 1-16,-2 3 0 16,-2 4 0-16,-1-1 1 15,-6-1-2-15,2 1-1 16,1-1 1-16,-7-5-4 15,-1 0-1-15,-5 1 2 0,4-3 1 16,-1 3 0-16,8 0 2 16,2 4 1-1,6 0-3-15,5 3 3 16,4 2 0-16,1 0 0 16,-2 0 1-16,2 0 2 0,-4 0-3 15,4 0-1-15,4 0 1 16,4 0-2-16,8 2 2 15,-5 4 0-15,6 4 0 16,-6 0 0-16,0 2 0 16,1-1 0-16,-4 1 0 0,5 1 0 15,-2 0-1 1,0 1 1-16,6 3 0 16,2-2 0-16,3 0 0 15,2 1-2-15,3 0 1 16,3 3 1-16,0 5 0 0,2 0-1 15,5 5-1-15,4 2 1 16,4 9 1-16,7 7-2 16,6 10 1-16,4 12 0 15,8-1 1-15,9 6 0 16,6-2-3-16,3-1 6 16,0 0-3-16,0 1 1 15,9-3-1-15,19 2 3 16,2 1-2-16,7-6 6 15,6-1 5-15,4-9-6 0,4-4 2 16,1 1-2 0,4-8-1-16,-5-2 2 0,1-5-2 15,1-5 1-15,-2-2 0 16,2-5 5 0,-1-5-4-16,0-1-2 0,0 1-1 15,4-2 0-15,5 0 3 16,3 0-1-16,7-1-3 15,-5-3-3-15,-2 2 3 16,-1-1-3-16,-6-1 0 0,-5 1 1 16,-6-4-1-1,-12 0 1-15,-3 0-1 0,-4-5 1 16,-5 3-2 0,-7-4 1-16,1 0 0 15,-5-2 1-15,-4 1 0 16,2 0-1-16,-4-4 1 15,0 4 0-15,-2-5 1 0,-3 0-2 16,2 0 0-16,-2 0 1 16,0 0-1-16,0 0 0 15,0 0 0-15,0 0-11 16,0-9-7-16,0 0-8 16,0-3-4-16,0-3-16 15,-18 4-34-15,-6-1-33 16,-13 0-8-16,-3 1-32 15,-5-4-13-15</inkml:trace>
  <inkml:trace contextRef="#ctx0" brushRef="#br0" timeOffset="34431.01">7686 14311 145 0,'0'0'121'0,"0"0"-70"16,0 0-11-16,0 0 9 0,0 0 14 0,0 0-20 0,-12-50 3 0,12 41-22 0,24 1-10 0,6-1 1 16,23 2-4-16,14-1-4 15,25 7 2-15,34 1 1 16,29 0 4-16,46 0 17 16,28 0-14-16,28 14-8 15,26 12 2-15,14 3 0 16,12 4-5-16,0 4-3 15,-9-5-1-15,-9-4-1 16,-24-4 1-16,-25-7-2 16,-28-3-1-16,-36-7 1 15,-40-4-2-15,-30-3-2 16,-33 0 2-16,-31 0-8 16,-22 0 10-16,-20 0 0 15,-2 0-3-15,0-13-8 0,-28-4 11 16,-23 1 0-16,-20 1-1 15,-17 4-4-15,-18 5-2 16,-10 2-9-16,-9 2-17 16,-19 2-3-16,-9 0-8 15,-6 0 2-15,2 0 4 16,4-2 1-16,9-1-2 16,9 1 12-16,10-5 19 15,20 0 8-15,20 0 0 16,21-1 1-16,24 3 1 0,27 1 3 15,13 2 18-15,59 0-7 16,54-1-3-16,52 3-6 16,37 0-1-16,31 0-1 15,19 5-2-15,2 9-1 16,0-2-2-16,-12-2 0 16,-22-4 1-16,-27-1 0 15,-39 1 1-15,-50-6-2 16,-46 0 0-16,-42 0-4 15,-16 0-25-15,-19-6 22 16,-26-8 7-16,-8 0 3 16,13 4 5-16,19 3 6 15,15 7 4-15,6 0-17 16,33 0 8-16,46 3-15 0,32 11 6 16,24 3-25-16,12 1-37 15,9-2-40-15,0-1-7 16</inkml:trace>
  <inkml:trace contextRef="#ctx0" brushRef="#br0" timeOffset="43682.14">22964 15945 262 0,'0'0'52'0,"0"0"-14"16,0 0-12-16,0 0 25 0,0 0 9 0,0 0-15 0,0 0-4 0,-37-29-16 0,37 29-19 0,0 0 2 16,6-3-1-16,22-2-1 15,5 5-1-15,11-5 2 16,2 3 2-16,6 2-4 15,5 0 4-15,6 0-1 16,-2-2 0-16,0 2 0 16,-3 0-5-16,3 0 1 15,0 0 0-15,-2 0 3 16,5 0-2-16,-6-2 0 16,3-2-4-16,4 3 1 15,2-2-1-15,-3 1 4 16,4 2-3-16,-7-5 0 15,0 5 1-15,-2-2 0 0,-1 2-3 16,-3 0 5 0,7 0 1-16,1 0-5 0,4 0 0 15,4 0 1 1,6 0 3-16,3 0-4 0,-1 0 1 16,4 0 0-16,-7 0-2 15,-2 0 2-15,-4 0-1 16,-8 2 2-16,0 3-3 15,-4-3 0-15,3-2 0 16,-3 3 0-16,1-3 0 16,-5 0 1-16,4 1 1 15,0-1-2-15,5 4 1 16,3-4-1-16,-5 0 0 0,3 2 0 16,-2-2 0-16,0 2 0 15,-4 0 0-15,3 3 0 16,1-5 0-16,2 0 0 15,-3 2 0-15,0 1 0 16,4 0 0-16,-4-1 1 16,6 0-1-16,0 1 3 15,1-2-2-15,-1 2-1 16,4 4 0-16,-4-7 2 16,-6 5-2-16,-3 0 2 0,-3-1-2 15,-5 4 0 1,-1-8-1-16,-3 5 1 0,3-1 0 15,0 2 1 1,0 0-1-16,3-1 1 0,-3 0 0 16,3-4-1-16,-1 5 0 15,2-4 0 1,-8 5 0-16,5-5 0 0,-1 1 0 16,-3 2 1-1,0 0-1-15,4-3-1 0,-5 3 1 16,8-5 0-16,-2 2 0 15,1 1 0-15,4 1-1 16,-8-2 1-16,5-2 1 16,2 5-1-16,-4-3 0 15,2 1-1-15,2 2 1 16,-3-5-1-16,0 3 1 0,4-3 0 16,-1 2 1-1,-1-2 0-15,1 2-1 16,-2 1-1-16,-5-3 1 0,2 4 0 15,-4-2 0-15,-1 3 0 16,2 0 1-16,1-3-1 16,-4 1 0-16,5 2 0 15,-4 2 0-15,2-3 0 16,-2 1-1-16,1-3 1 16,-2 3 1-16,1 0-1 15,-2 0 1-15,-3-3-2 16,0 1 2-16,-1-2-2 15,1-1 1-15,0 6 0 0,0-6 2 16,-3 2-2 0,0 5 0-16,3-7 0 0,-4 0 0 15,1 5 0-15,0-5 0 16,-4 0 0-16,1 3 0 16,0-1 0-16,-1 3-1 15,1-4 1 1,3 2 0-16,0 0 1 0,0-3-2 15,3 4 2-15,-3-1-1 16,-2-1 0-16,2 0 0 16,-3 2 0-16,-2-4 0 15,3 3 0-15,2-3-1 16,0 0 1-16,6 3 0 16,-4-3-1-16,1 0 2 15,4 0-1-15,-1 0 0 0,2 0-1 16,-2 0 0-16,1 0 2 15,-4 0-1-15,2 0 0 16,1-7 0-16,0 0 0 16,-3-3 0-16,-1 1-1 15,1-1 1-15,-3-9 0 16,3 0-2-16,-6-5 2 16,-1-1-4-16,-2-4 0 15,0-9-4-15,-1-1-2 16,-2 1 1-16,-1 0 6 15,0-2-2-15,-5 0 2 16,-4-8-1-16,1 8 4 0,-7 2-5 16,-3 5 3-16,-2-1 2 15,-7 6-3-15,0-3 3 16,0 2 0-16,0 0 1 16,0-1-2-16,-18 1 1 15,-7 3-1-15,-9-2 1 16,-5 2 0-16,-11 2-1 15,-1-1-1-15,-10 2 4 16,-10-3-1-16,-1 2-1 16,0-3 0-16,1 0 0 15,-3 1-1-15,2-1 1 16,-8 3 1-16,-7 1-1 0,-1 2 0 16,-4-1 1-16,-6 4-2 15,0-1 1 1,-3-1 0-16,0 1 0 0,0-2 0 15,-10 2 1-15,5-3-2 16,-15 1 0-16,-1 1-1 16,-6-1 2-16,-13 2 0 15,-7 3 3-15,-11-3-3 16,-13-2 1-16,1-1 0 16,-8-2-1-16,9 3 5 15,-5-1-2-15,9 6-2 0,7 1 2 16,7-2-2-16,7 4-2 15,-9-1 2 1,-1 4-1-16,2 0 0 0,-4 1 1 16,7 4 0-1,6-4-1-15,4 1 1 16,5 3-1-16,8 1 0 16,5 0 1-16,5 0 1 15,-2 0-1-15,2 2 0 0,1-1 0 16,4-1-1-16,6 1 0 15,8 3 0-15,7 0 1 16,-1 0-1-16,0 0 1 16,-2 0-1-16,-1 0 0 15,-1 0 0-15,7 0 1 16,6 7-1-16,1-2 2 0,2-1-2 16,1 4 1-1,5-6-1-15,-6 5 0 16,4-3 0-16,-1 2 0 0,0-1 1 15,2 0-1-15,4-1 1 16,7 1-1-16,3 0 0 16,2-1 0-16,1 2 0 15,3-1 1-15,-1 1 0 16,8 0-1-16,-2-2 0 16,8 0 0-16,-4 1 0 0,2-2-1 15,1 2 2 1,7-1-2-16,3 1 0 0,4-1 0 15,5 1 1-15,0 0 0 16,-1 5 0-16,0-4 0 16,4 4 0-1,3-3 0-15,-4 1-2 16,7-2 2-16,-22 14 1 16,22-10-1-1,-3 1 0-15,-3-1-1 16,5 2 1-1,-2-1 0-15,-1 6 0 0,6-3 0 0,2 6-2 16,1-2 1-16,1 2 1 16,2-3-1-16,2 3 1 15,-1 2 0-15,3-1 0 16,-4 0 2-16,4 1-2 16,0-1 2-16,-2 0-2 15,2 0 0 1,-1 1 0-1,1-1-2 1,3 0 2-16,0-1 2 0,0 2-2 0,0-9 0 0,0 5 0 16,0-2 0-16,-3 1 0 0,0-1 0 15,0 4 0-15,-3 1 1 16,-1-2 0-16,5 0-1 16,-1 0 0-16,3 0 0 15,-3 2 0-15,3 0 0 16,0 4 0-1,0-7 0-15,0 4 1 0,0-6 0 16,0 1-1-16,0-2-1 16,0-3 0-16,0-4 1 0,6 7 0 15,3-3 1 1,3 0 0-16,3 1 0 16,1 7 2-16,5-6 6 0,4 4-8 15,-4 4 4-15,3-2-1 16,-3-4-3-1,2 3 2-15,1-2-2 0,-2 0 0 16,2-1 5-16,-3-1-1 16,-2-1-4-16,-1-2 2 15,-2 0-2-15,-1-1-1 16,0-1 2-16,-3 0 0 16,4-3 2-16,0 2-3 15,-5-3 2-15,2 5 0 16,-2-6-3-16,2-3 0 15,0 6 1-15,-2-4 0 16,-1 3 0-16,-1-7-1 16,0 5 1-16,-3-4 3 15,4 5-3-15,-7-4 2 0,3 0-1 16,-1 3-2-16,-2-5 2 16,1 0-1-16,-1 0-1 0,-3 2 2 15,0-2-2 1,0 0 1-16,0 0 0 0,0 0-1 15,0 0 0 1,0 0 0-16,0 0 0 0,0 0 1 16,0 0-1-16,0 0-1 15,0 0-1-15,0 0-13 16,0 0-13-16,0 0-20 16,0 0-46-16,0 0-76 15,0-13-97-15</inkml:trace>
  <inkml:trace contextRef="#ctx0" brushRef="#br0" timeOffset="46619.54">30341 16041 252 0,'0'0'36'0,"0"0"-4"0,0 0 17 0,0 0-20 0,0 0-18 0,239-38-4 0,-122 38 11 0,2 0-12 0,-2 0-4 16,-11 0-2-16,-5 5-5 15,-8 5-8-15,-14-1-17 16,-15-2-7-16,-17 0-14 0,-23-5-5 15,-24 6-18 1,0-5-33-16,-27 1 66 0,-23 0 13 16</inkml:trace>
  <inkml:trace contextRef="#ctx0" brushRef="#br0" timeOffset="53861.95">29698 17294 330 0,'0'0'46'0,"0"0"-38"0,0 0 17 0,0 0 31 0,0 0 3 0,0 0-47 0,0 0-10 0,-22 0 1 0,17 21 2 16,2 5 16-16,-4 1-3 0,7 1-6 16,0-7-5-16,0-1 16 15,0-4 6-15,0-4-12 16,0-7-9-16,0-1-2 15,0-4 11-15,13 0 5 16,11 0 1-16,15 0 3 16,17-21-20-16,14-5 0 15,11-10 20-15,7-8-21 16,4-9-4-16,6-9 0 16,6-2-1-16,0 2 0 15,-4 7 1-15,-23 17-1 16,-27 14-1-16,-26 17 1 15,-18 3 0-15,-2 4 1 0,-4 0-2 16,0 0-2-16,0 0-2 16,0 0-2-16,0 0 4 15,0 0-3-15,0 0 1 16,-7 14-2-16,-4 3-4 16,-5-7-7-16,0 3 1 15,1 2-9-15,-1-3-11 16,2 2-10-16,1-3-11 15,0 4-13-15,2-4-24 16,1 4-4-16,4-5-15 16,3 1-20-16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03T16:28:14.9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5299 9232 30 0,'0'0'44'0,"0"0"-25"0,0 0-13 0,0 0 18 0,0 0 7 0,0 0-11 0,0 0-6 0,-36 0 2 0,36 0 2 0,0 0 7 16,-3 0 10-16,3 0-3 15,-3 0-12 1,3 0 1-16,0 0-1 0,0 0-4 15,0 0 6-15,0 0 11 16,0 0-13-16,0 0-1 16,-3 0-4-16,-1 0-4 15,4 0-1-15,0 0 5 16,0 0-3-16,0 0 1 16,0 3-1-16,0 0 4 15,0 1-4-15,0 0 3 16,0 6 5-16,7-3-11 15,8 3 9-15,3-1-6 0,4 2-6 16,8 0 0-16,7 1 3 16,6-1 1-16,2 3 0 15,5 1-5-15,5-3 0 16,-4-2-2-16,5-4 0 16,-1-1 1-16,4-3-4 15,2 1 5-15,3-3-2 16,4 2-1-16,2-2-2 15,3 0 4-15,1 0-1 16,-4 0-3-16,-2 0 0 16,-7 0 0-16,3 0 1 15,-3 0-1-15,-2 0 0 16,2 3 0-16,-3-1 0 0,3 1 2 16,-3-2-2-1,1 5-2-15,-4-2 2 0,0 1 0 16,-5-3 0-16,1 1 2 15,-1 0-2-15,1-3 1 16,2 0 0-16,-5 2-1 16,5-2 0-16,-1 2 0 15,-3 1 0-15,3 1 2 16,-3-1 0-16,-3-1-2 16,0-2 0-16,-1 0-1 15,2 0 1-15,-1 0 0 16,-1 2 0-16,-1 1 0 15,-4-3-1-15,0 2 1 0,0-2 1 16,-1 2-1-16,-2-2 1 16,-1 0-1-16,-5 0 0 15,3 0 0 1,-7 0 0-16,0 3 1 0,5-3-1 16,-5 0 0-16,4 0 0 15,0 0-1-15,2 0 1 16,7 1-1-16,-1 2 1 15,4 0 1-15,4-3-1 16,1 0 0-16,-1 0 0 16,7 0-1-16,-4 0 1 15,5 0 0-15,-4 0 0 16,-1 0 1-16,3 0-1 0,-5 0-1 16,8 0 1-16,-1-3 0 15,-1 0 0 1,4 2 0-16,1-2 0 0,-1 3 0 15,3-2-1 1,1 0 2-16,0 2-1 16,-1-3 0-16,3 3 0 0,0 0 1 15,-3-2-1-15,4 2 0 16,-4 0 0-16,0 0 0 16,0 0 0-16,0 0 0 15,-2 0 0-15,-1 0 1 16,0 0-1-16,1 0 0 15,-4 0 0-15,0 0 0 16,-3 0 0-16,0 0 0 16,-6 0 1-16,3 0 0 15,-6 0-1-15,2 0 0 16,2 0-1 0,2 0 1-16,0 0 0 15,0 0-1-15,3 0 1 0,-1 0 1 0,-4 0-1 16,2 0-2-16,-4 0 2 15,2 0 0-15,-1 0 0 16,-4 0 0-16,5 0 0 16,-4 0-2-16,-4 0 2 15,1 0 0-15,0 0 0 16,0 0-2-16,0 0 0 0,-1 0 2 16,-2 0 0-1,3-2 0-15,0-1-2 0,3 0 2 16,-1 2 0-1,1-2 0-15,1-1-5 0,-1 1 5 16,-1-2-2-16,-2 5 1 16,-3 0 0-16,0-2-3 15,-4 2 3-15,8-3-2 16,-1 1 0-16,8-2 3 16,4 0-2-16,0 0 2 0,-3 2 0 15,-9-1-5 1,-3 1 1-16,0-1-1 0,-4 3 1 15,1-2 4-15,-7-3-2 16,-6 5 1 0,-2-2 1-16,-7 0 0 0,1 2 0 15,-4-2 0-15,4-1 0 16,-2 1 3-16,5-1-3 16,-4 1 0-16,0-4 0 15,1 6 0-15,2-1-2 16,6-2 1-16,1 3 1 15,-1 0-1-15,0 0 2 16,-2 0-2-16,-1 0 1 16,4 0 0-16,-1 0 0 15,-3 0 0-15,4 0 0 16,-7 0 0-16,4 0 0 16,-3 0 0-16,-1 0 0 0,2 0 1 15,2 0-1-15,-4 0 0 16,1 0-1-16,2 0 1 15,1-2 1-15,-3 2-1 16,2 0 0-16,-1 0-1 16,2 0 1-16,2 0 0 15,4 0 0-15,2 0 0 16,2 0 0-16,1 0 0 16,7 0-1-16,2 0 1 15,4 0-1-15,0 0 2 16,-6 0-2-16,-3 0 1 0,0 0 0 15,-4-2 0-15,1 2 0 16,-1 0 0-16,-2 0-1 16,-4 0 1-16,3 0 0 15,-1-3 0-15,-2 3 1 16,3-2-1-16,4 2-1 16,4 0 1-16,-3 0 0 15,-1 0 0-15,2 0 1 16,-2 0-1-16,1 0 0 15,-5 0 0-15,-3 0 0 16,-3 0 0-16,-5 0 0 16,-10 0 0-16,1 0 0 15,-5 0 0-15,-2 0 1 0,0 0-1 16,0 0 0 0,0 0 0-16,0 0-2 15,0 0-1-15,0 0 0 0,0 0-10 16,-15 0 0-16,-31 0 13 15,-18 0 0-15,-10 0-13 16,-12 0 13-16,-2 0 2 16,-10 0-2-16,-22 0 3 15,-12 0-3-15,-9 0 0 16,-2 0 0-16,2 0-2 16,-1 0 3-16,4 0-3 15,10 0 4-15,9-2-2 16,11-5 0-16,25 0 0 0,17 1 3 15,19-1-1 1,23 5 0-16,11 0 5 0,10 2-7 16,3 0-1-16,0 0-5 15,43 0 6-15,22 0 1 16,20 0 0-16,16 0 2 16,13 0-2-16,8 0 4 15,0 0-2-15,-5 0-1 16,-6 0-2-16,-8 4-1 15,-5-2 1-15,-11 1 1 16,-23-3 0-16,-21 0-1 16,-25 0 0-16,-15 0 0 15,-3 0-8-15,-3 0-2 16,-39 0 10-16,-22-12 13 0,-20 3-11 16,-10-1 7-1,-17 1-5-15,-8 2 2 0,-11-4-4 16,-5 5-1-16,2-4 1 15,1-1-2-15,12 1 0 16,19 0 3-16,18 6-3 16,26 2 1-16,23-1-1 15,21 1-1-15,13 2-1 16,0 0-3-16,10 0-7 16,38 0 12-16,32 0 9 15,23 9-7-15,24 0-1 16,16-1 0-16,5-3-1 15,-1 1-1-15,-10-3 1 16,-14-3 0-16,-15 2 2 0,-29-2-2 16,-26 0 2-16,-29 0-2 15,-24 0-2 1,0 0-23-16,-37 0 25 0,-37 0 4 16,-32-9-4-16,-29 2 0 15,-25-1 0-15,-17-3 2 16,-14 1 2-16,1-2-3 15,7 1 6-15,8 4-2 16,16-1 3-16,26 1-8 16,35 4 3-16,34 1 1 15,30 1-1-15,23 1-3 16,11 0-1-16,6 0-12 0,49 0 13 16,37 0 0-1,34 0 10-15,33 1-5 0,21 4-4 16,11 0-1-16,-1-3 0 15,-12 1-1-15,-32-2 1 16,-38 3-3-16,-47 0-1 16,-34-1 3-16,-27-3-10 15,-8 0-29-15,-61 0 40 16,-34 2 2-16,-45 2 0 16,-20 1 2-16,-17 0-4 15,-4 0 2-15,2-3 0 16,19 1-2-16,20-1 2 0,26 1-2 15,40-1 3 1,32 0-2-16,29-2-1 16,21 2-8-16,39-2 3 15,57 0 5-15,41 0 0 16,41 0 2-16,31 0 2 0,17 0-1 16,7 0-3-16,3 0-1 15,-16 0-1-15,-21 0 3 16,-33 0-1-16,-43 5 3 15,-41 0-3-15,-35 0-1 16,-28-2 1-16,-19-3-1 16,0 0-17-16,-37 0 18 15,-13 0 4-15,-8-6 0 16,2-1-3-16,8 0 1 16,14 5 0-16,12 0 2 15,11 2-4-15,7 0 0 0,4 0 0 16,0 0-5-16,0 0 1 15,0 0-8-15,0 0 0 16,4 0 10-16,5 0-6 16,-7 0-11-16,4 0 5 15,-6 0 7-15,0 0 6 16,0 0-1-16,0 0 1 16,0 0-2-16,0 0-13 15,0 0-15-15,7 0-18 16,5 0-2-16,3 0 12 15,9 0-13-15,2 0-38 16,4 0-49-16</inkml:trace>
  <inkml:trace contextRef="#ctx0" brushRef="#br0" timeOffset="2090.16">21984 9511 198 0,'0'0'46'0,"0"0"17"0,0 0-39 16,0 0 5-16,0 0-6 0,0 0-5 0,169-11 15 0,-100 10-13 15,5-2-14-15,3 3-3 16,0 0 0-16,0 0-2 15,-13 0 1-15,-6 0 1 16,-18 0-3-16,-13 0 3 16,-15 0 0-16,-9 0 0 15,-3 0 1-15,0 0 9 16,0 0-3-16,-21 0 7 16,-29 0-6-16,-17 0-2 0,-18 8-7 15,-4 3 3 1,0-1-5-16,10-1 3 0,8 1 0 15,13-3 0-15,15 0 1 16,19-2-3-16,14-2-1 16,10-1 0-16,0 0-5 15,0 1-1-15,18-3 6 16,28 1 14-16,15-1-10 16,7 0 0-16,-4 0 0 15,0 0-2-15,-6 0 0 16,-8 0-1-16,-7-4-1 15,-9 0 2-15,-13 1-2 0,-5 0 0 16,-11 3 0-16,-5 0 0 16,0 0-1-16,0 0-6 15,0 0 6-15,0 0 1 16,0 0 3-16,0 0 1 16,-10 0-4-1,2 0 2-15,-1 0-2 0,2 0-2 16,4 0 2-16,1 0 0 15,-1 0 0-15,3 3-1 16,-3-3-4-16,3 0-2 16,0 0-5-16,0 0-5 15,0 0-7-15,0 0-10 16,0 0-12-16,0 0-9 16,0 3 9-16,0-1-4 15,0 0-11-15,0 2 5 0,0-4-25 16</inkml:trace>
  <inkml:trace contextRef="#ctx0" brushRef="#br0" timeOffset="4992.8">24738 9463 126 0,'0'0'29'0,"0"0"2"0,0 0-13 0,0 0 4 0,0 0 14 0,0 0-2 0,0 0-3 16,-9 0-21-16,9 0-8 15,0 0 4-15,0 0 7 0,0 0 14 16,0 0-5-16,3 0 7 15,19 0-3-15,5 2 4 16,4 4-3-16,9-4-2 16,2 2-16-16,4-2 4 15,3 2-4-15,3-1-1 16,0 0 2-16,-2-1-3 16,1 3 0-16,-1-2-1 15,-5 2-2-15,1-1 1 16,1-1 1-16,-2-1 0 15,3 0 2-15,2-2-4 0,-4 0 0 16,3 0 1 0,0 0-3-16,3 0 1 15,1 2-3-15,-2-2 2 16,2 3 0-16,-1-3 0 0,2 2-1 16,2-2-1-1,-1 5 2-15,3 0-4 0,3 0 4 16,3 0-2-16,5 1 1 15,-3 1-1-15,5-2 0 16,-1 3 0-16,1-3 1 16,-4-4-2-16,4 2 1 15,-7-3 0-15,-6 2 1 16,0 0 0-16,-2 1-1 16,2-3 1-16,-2 0-1 15,-2 0 0-15,1 0-1 16,0 0 2-16,1 5 0 0,-1-3-1 15,-1 1 0-15,2-2 0 16,-4-1 0-16,1 4 0 16,-10-2 0-16,-1-2 0 15,-5 2 1-15,-3-2-1 16,2 0 0-16,-2 0 2 16,0 0-2-16,3 0 1 15,-4 0-1-15,4 0 0 16,2 0 0-16,1 0 0 15,7 0 0-15,4 0 0 16,-1 0 0-16,1 0 0 16,-1 0-1-16,-8 0-1 15,4 0 1-15,-2 0 2 0,-4 0-1 16,0 0 0 0,-8 0 0-16,2 0 0 0,0 0 2 15,-4 0-2-15,2 0 0 16,-5 0 0-16,-2 0 0 15,-1 0 0-15,-2 0 1 16,-1 0-2-16,-3 0 1 16,1 0 0-16,-3 0 0 15,-2 0 1 1,-1 0-1-16,2 0 0 0,-3 0 0 16,-2 0-1-16,-2 0 1 0,-4 0 0 15,-4 0 0-15,3 0 1 16,-3 0-2-16,0 0 1 15,0 0 0 1,0 0-2-16,0 3 1 0,0-1 1 16,0-2 0-16,0 0 0 15,0 0 0-15,0 0 0 16,0 0-1-16,0 2 1 16,0-2-1-16,0 0 0 15,0 0 1-15,0 0-1 16,0 0 1-16,0 0-1 15,0 0 1-15,0 0-2 0,0 0 0 16,0 0 1 0,0 0 1-16,0 0-1 0,0 0 1 15,0 0 0-15,0 0-3 16,0 0-12-16,0 0-14 16,0 0-10-16,0 0-20 15,0 0-23-15,0 2-10 16,0 1-11-16,-13-3-22 15</inkml:trace>
  <inkml:trace contextRef="#ctx0" brushRef="#br0" timeOffset="8763.74">4815 10140 124 0,'0'0'35'0,"0"0"-14"16,0 0 15-16,0 0 17 0,0 0-2 0,0 0-11 0,-9 0-11 0,9 0-10 0,0 0 8 16,0 0 6-16,0 0 1 15,0 0-2-15,0 0-4 16,0 0-3-16,0 0-4 16,0 0-4-16,0-2 3 15,0-1-5-15,0-3-5 16,9 1-2-16,1 0-5 15,1 0 2-15,2 0-2 16,0 5 3-16,-2-2-1 16,10-1-3-16,1 1-1 15,6 0 3-15,-4 0-3 16,32-3 0 0,-29 5 1-16,4 0 2 15,-1 0-3-15,1 0 0 16,3 0 1-16,-4 0 0 0,4 0-2 15,3 0 3-15,3 0-3 16,0 0 2 0,2 0-1-16,1 0 2 0,-6 0 1 15,-3 0-2-15,0 0-1 16,-1 0 0-16,-5 0 0 16,-1 0 0-16,-3 0 0 15,-2 0 0-15,-1 0 1 16,2 0 0-16,-6 0-2 15,1 0 4-15,-2 0-2 0,2 0 2 16,-2 0-3 0,3 0 5-16,-1-3-5 0,3 1 2 15,1 2-2 1,-1 0-1-16,0 0 0 16,3 0 0-16,-2 0 0 15,0 0-1-15,3 0 1 0,-4 0 0 16,0 0 0-16,3 0-2 15,1 0 4-15,0 0-4 16,2 0 2-16,-3 0 0 16,8 0 2-16,-8 0-2 15,0 0 0-15,2 0 0 16,-5 0 0-16,-3 0 0 0,1 0 0 16,-1 0-2-1,-1 0 2-15,6 0 0 16,-4 0 2-16,5 0-2 0,-6 0 0 15,3 0 0-15,4 0 0 16,-4 0 0 0,0 0 0-16,1 0 0 0,-1 0 2 15,0 0-2-15,5 0 0 16,-2 0 0-16,-3-1 0 16,1 1 0-16,-1 0 0 15,0 0 0-15,1 0 0 16,-4 0 0-16,0 0 0 15,1-5 0-15,-3 4 0 16,2 1 0-16,-2 0 0 16,-1 0 0-16,0 0 2 0,0 0-2 15,1 0 0-15,-5 0 0 16,5 0 0 0,-1 0 0-16,1 0 0 0,3 0 0 15,-1 0 0-15,-4 0 0 16,5 0 0-16,-4 0 0 15,1 0 0-15,5 0 0 16,-2 0 0-16,2 0 1 16,-2 0-2-16,-1 0 2 15,1 0-1-15,-1 0 0 16,0 0 0-16,1 0 0 16,2 0 0-16,1 0 0 15,-7 0 1-15,4 0-1 16,-2 0 0-16,-2 0 0 15,1 0 0-15,2 0 2 16,-2 0-2-16,0 0 0 16,1 0-2-16,-2 0 2 0,1 0 0 15,3 0 2-15,-4 0-2 16,4 0 0-16,-5 0 0 16,1 0 0-16,-2 0 0 15,3 0 1-15,-2 0-1 16,2 0-1-16,-1 0 1 15,1-3 0-15,-5 3 0 16,5 0 0-16,0 0-2 16,-4 0 2-16,3 0 0 0,0 0 0 15,1 0 0 1,0 0 0-16,-5 0 0 0,5 0 0 16,-1 0 0-16,1-2 0 15,-5 2-1-15,2-3 2 16,-2 3-2-1,-1 0 2-15,3 0-2 0,-4 0 1 16,-4 0 0-16,8 0 0 16,-4 0 0-16,1 0 0 15,-2 0-1-15,2 0 1 16,-1 0 0-16,-2 0 0 16,1 0-2-16,2 0 2 15,2 0 0-15,-3 0 0 16,3 0 0-16,1 0 0 15,-5 0 0-15,5 0 0 16,-5 0 0-16,2 0 0 16,-1 0-1-16,1 0 1 0,1 0 0 15,2 0 0-15,0 0 0 16,-2 0 0-16,2 0 0 16,-4 0-1-16,3 0 1 15,1 0 0-15,-4 0 0 16,1 0-2-16,-2-2 2 15,-2 2 0-15,1-2-1 16,1 0-1-16,-2 2 1 0,4-6 0 16,-1 6-2-16,-5 0 3 15,2 0-1 1,2 0 1-16,-1 0-1 0,-1 0 0 16,0-1 1-1,1 1 0-15,-5-3 0 0,-2 3 0 16,3-2 0-16,0 2 0 15,0-3 0-15,-3 3-1 16,0 0 1-16,0 0-1 16,0 0 1-16,3 0 0 15,-3 0-2-15,0 0 2 16,0 0 0-16,0 0-1 16,0 0 0-16,0 0 1 15,0 0 0-15,0 0-1 0,0 0 1 16,0 0 0-16,0 0-2 15,0 0 1-15,0 0-1 16,0 0-2-16,0 0 3 16,0-2-2-16,0 2 1 15,0 0 0-15,0 0-1 16,0 0 2-16,0-3-1 16,0 3 0-16,0-2-3 15,0 1 2-15,0-3-1 16,0 4-2-16,0-2-1 15,0 2 2-15,0 0-1 0,0 0 1 16,0 0 2 0,0 0 0-16,0 0 2 15,0 0 0-15,0 0 0 0,0 0 1 16,0 0-1-16,0 0-3 16,0 0-4-16,0 0-14 15,0 0-15-15,0 0-18 16,0 0-16-16,0 0-20 15,0 0 8-15,0-4-85 16</inkml:trace>
  <inkml:trace contextRef="#ctx0" brushRef="#br0" timeOffset="16523.09">10694 10131 147 0,'0'0'17'0,"0"0"1"0,0 0-18 0,0 0 3 0,0 0 25 0,0 0 16 0,0 0-16 0,3 4 1 0,10 1-9 0,5 3-1 0,1-4 2 0,5 4-1 16,0-4 6-16,10 1 0 15,6-1-4 1,5 1 12-16,2-1-14 0,2-4-6 16,0 1 1-16,0-1-7 15,0 0 1 1,-6 0-1-16,-3 0-2 0,0 0 1 15,-1 2-1 1,-2 1-1-16,0-1 1 0,-4 1-2 16,4-1 1-16,-3 0 1 15,3 0 0-15,0-2-1 16,0 4 2-16,3-3-1 0,-5-1-2 16,5 0-2-1,-3 3 3-15,0-3-2 0,0 0 0 16,0 2-1-16,0-2 3 15,-3 2-5-15,-1 1 0 16,-2-1 2-16,-1 1 0 16,4-2-1-16,-3 5-1 15,-1-4 4-15,1 3-3 16,2-3 0-16,-2 3 0 16,0-2-1-16,-1-1 3 15,1 3-3-15,2-4 1 16,-2 2 0-16,4 0-1 15,-3-1 0-15,2 1 2 16,-2-1-2-16,0 0 0 0,2 0 0 16,-2 1 1-16,-2 3-1 15,1-3 1-15,-4 0-1 16,4 2 0-16,-4 0 0 16,4-4 0-16,-1 4 2 15,-1-2-2-15,0-1 0 16,-4 0 0-16,6 1 0 15,0-1 0-15,-7 1 0 16,3 2 0-16,5-3 1 16,-8 1-1-16,3 1 1 15,4-2-1-15,-7 1 0 16,5-1 0-16,0 1-1 16,0 1 2-16,1-1-1 15,1-2 0-15,-1 2 0 0,7 2 0 16,-3-2 0-16,0-1 0 15,-1-2 0-15,-2 0 0 16,2 0 0-16,-2 2-1 16,0 1 1-1,-1-1 0-15,-2 0 0 0,-1-2 0 16,-2 2-1-16,3 1 1 0,-1-1 1 16,-3-2-1-1,7 3 0-15,-6-3 0 0,2 3 0 16,-2-3 0-1,2 0 0-15,4 0 0 0,-4 0 1 16,5 0-1-16,-5 0 0 16,0 0 0-16,1 0 0 15,-4 0 0-15,3 0 0 16,2 0 0-16,1-3 1 16,-2 0-1-16,2 1 1 15,-2-3-1-15,2 3 0 16,1-3 0-16,3 3-1 15,2 0 1-15,-2 2 0 16,-3-3 1-16,-1 3-2 16,1-2 2-16,-1 2-1 15,-1 0 0-15,-2 0-1 16,-3 0 1-16,1 0 0 0,2 0 0 16,-2-3 1-1,3 3-1-15,-1 0 1 0,1-3-2 16,-1 3 1-16,0-1 0 15,2-2 0-15,-5 1 1 16,3 2-1-16,-1-2 0 16,-5-1 0-16,3 1-1 15,3-1 1-15,-1-1 0 16,4 2 0-16,1-3 1 16,-4 1-1-16,7 3 0 0,-4-4 0 15,1 2 0 1,0 1 0-16,2-3-1 15,1 4 1-15,0-3 0 16,-4 3 1-16,4-2-1 16,-3 3 0-16,-1 0 2 0,1-2-2 15,-1 2 0-15,-1-3-2 16,1 1 2-16,-2 2 0 16,2-3 2-16,-2 3-4 15,2 0 2-15,1 0 0 16,-1 0 0-1,4 0 0-15,-4 0 0 16,1 0 0-16,6 0-1 0,0 0 1 16,-4 0 0-16,1 0-1 15,-3 0 0-15,-1 0 1 16,2 0 0-16,-3 0 1 16,3 0-1-16,-1 0 0 0,2 0 0 15,4 0 0-15,-3 0 0 16,-5 0 0-16,3 0 0 15,-5 0 0-15,1 0 1 16,2 0-2-16,4 0 1 16,-3 0 0-16,2 0 0 15,4 0 1-15,-3 0-1 16,6 0 0-16,-3 0 0 16,0 0 0-16,3 0 0 15,-3 0 0-15,2 0 0 16,1 0 0-16,3 0 1 15,-1-2 1-15,1-3-2 0,0 0 0 16,-1-1 0-16,2 1 0 16,2-1 0-1,-1 2 0-15,2 2 0 0,-1 0 0 16,-4-4 0-16,1 4 0 16,4 0 0-16,-4-1-2 15,-1 1 2-15,4-2 2 16,-2 0-2-16,1 0 0 15,-2-1 0-15,-1 1-2 16,1 0 4-16,1 0-1 16,-1 0-1-16,-6-1 0 15,2 3 0-15,-6-1 0 16,4 1 0-16,-3 1 0 16,3-3 0-16,3 2-1 0,-3 2 1 15,0-3 0-15,3 1 0 16,-3 0 0-16,2-1 0 15,4 1 0-15,-3 0-2 16,0 0 2-16,-3-3-1 16,-2 5 1-16,6-3 0 15,-5 1 0-15,1 0 0 16,-3-1 0-16,0 0 0 16,3 1 0-16,-2-3 0 15,0 1 0-15,2 0 0 16,-1-2 1-16,1 1-1 15,0-2-1-15,-1 2 1 0,-2 1 0 16,3 2 0-16,-3-1 1 16,3 1-1-16,0-1 2 15,-4 1-2-15,4-5 0 16,0 2 0-16,0 0 0 16,2-1 0-16,-2 1 0 15,-4-3 0-15,4 3 0 16,0-2 1-16,-3 1-2 15,0-4 1-15,-7 3 0 16,0-3 1-16,1-1-1 16,-6 1 1-16,-1-2-1 15,-2 3 0-15,-4-4-1 16,-6 1 1-16,-4 3-6 0,0-3 5 16,-2 0-2-16,-3 1 2 15,0-4-2 1,0 1-1-16,0-3 4 0,0 3-5 15,-10-2 2-15,-5-1 2 16,-13-1-1-16,-2 3 2 16,-10-2 0-16,-9-3 0 15,-4 3-1-15,-1-1 0 16,-4 2 1-16,2 2 0 16,-2-1 0-16,3 3 1 15,-4 0-2-15,4 4 2 16,1-5-1-16,4 0 0 15,2 5 0-15,-2-5 1 16,7 2 0-16,-2-1 0 0,1 0 0 16,-2 0-1-16,-9-2-1 15,7 1 1-15,-2 2 0 16,7 1-3-16,6 2 0 16,0-6 6-16,-2 6-1 15,-4-5-1-15,-5 2 1 16,1 1 1-16,1 4-3 15,1-4 0-15,-2 2 1 16,-1 1 0-16,-5 1-1 16,5-2 0-16,-2-1 0 15,-1 2 1-15,4-3-1 16,1 3 1-16,4 0-1 0,2-1 0 16,0 2 0-16,-7-1 0 15,2-1 0 1,-5 0 0-16,2 0 2 15,-2 1-2-15,-4 2 1 0,2-2 0 16,-1 2-1-16,-5 0 0 16,-1 3 0-16,-2 2 0 15,0 0 1-15,3 0 0 16,0 0-1-16,9 0 0 16,2 0 1-16,5 0 0 15,-1-3-1-15,-2 1 0 16,-2-1 0-16,-2 2 0 15,0-4 2-15,3 3-2 16,1-1 0-16,-2-2-2 0,1 2 2 16,1 3 0-16,-5-4 0 15,5 1 3-15,2 3-3 16,-4-2 0-16,2 0 0 16,-4 2 0-16,0-2 0 15,3-1 0-15,-4 1 0 16,-1-1-1-16,-1 1-1 15,-1 0 2-15,2 2-1 16,-5-3 1-16,1 3 0 16,2-2 1-16,2-1-2 15,2 1 0-15,-3-3 1 16,-9-2 0-16,-4 3 0 16,-5-4-2-16,2 1 2 15,7-3 0-15,-3 1 0 16,3-1 0-16,0 3 0 0,-7 0 1 15,1 0-1-15,6 3 1 16,-5-1 0-16,5 3 2 16,3-1-3-16,-3 0 0 15,-3 3 0-15,0 0 0 16,-7 0 1-16,4 0-1 16,2-2 0-16,-2 2 0 15,0 0 0-15,9 0 0 16,-8 0-1-16,3 0 1 15,-1 0 0-15,-7 0 1 16,1 0-1-16,2 0 0 0,-2 0 0 16,-1 0 2-16,4 0-2 15,2 0-2-15,4 0 1 16,12 0 1-16,2 0-2 16,2 0 1-16,0 0 0 15,-2 0 0-15,-7 0 0 16,1 0 0-1,8 0 0-15,1 0-1 16,1 0 1-16,0 0-1 0,-2 0 2 16,-5 0-5-16,2 0 5 15,5 0-1-15,-1 0 1 16,-4 2-1-16,5 4 1 16,0-6 1-16,6 2-1 15,1-2 0-15,-1 2 0 0,-3-2-1 16,-3 3 1-1,3-2 0-15,3-1-1 0,3 3 2 16,7-3-2-16,9 3 2 16,-1-1-2-16,-5-2 1 15,-4 2-1-15,-2 3 0 16,-7-3-1-16,-3 2 2 16,-7 4-1-16,5-5 2 15,-1 2-1-15,-2-1 0 16,-5 2-2-16,-6-3 1 0,-5 2 1 15,3 0-1-15,0-2 1 16,-6 2 0-16,-3-3 2 16,-4 3-2-16,-3-1-9 15,7 1 9-15,3 2 0 16,-4 0-1-16,4 3-1 16,6-3 2-16,2 2 2 15,-2 1-2-15,3-3-4 16,1 2 3-16,4 0 1 15,5 2 0-15,-2-2-1 16,-2 3-2-16,1 2 3 16,1 0 0-16,4 0 0 15,12 1 0-15,1-1-1 16,2 4 0-16,-2-2 1 16,3 0-1-16,-1 3 0 0,3-1 0 15,4 0-1-15,-3 1 1 16,1 0 1-16,2 0 1 15,2 2-1-15,1-1 0 16,-3 1-1-16,-1 0 1 16,1 2 1-16,0 0-1 15,-1-7 0-15,7 0 0 16,3-1 0-16,-6-1 2 16,5 3-2-16,0-3 0 15,2 0 0-15,5-2 0 16,-1 2-3-16,2 0 3 15,5 1-1-15,0 2 1 16,0 1-3-16,0 4 1 16,0 1 2-16,15 9 18 0,6-4-8 15,6 1-7-15,5 1-2 16,10 1 6-16,4 4 1 16,9-3-2-16,4 1-5 15,7-2 2-15,11 0 0 16,10-2 0-16,11-4 4 15,6 1 0-15,-1-1-1 16,11-4-2-16,-3 0 1 16,5-1-4-16,0-4 1 15,-6-3 0-15,-2 0-2 16,-14-8 0-16,-4-5 1 16,-11 0-1-16,1 0 0 0,-9 0 0 15,-4 0-1-15,-6 0-2 16,-9 0-9-1,-6-2-10-15,-6-6-24 0,-6 5-28 16,0-6-64-16,-1 0-20 16</inkml:trace>
  <inkml:trace contextRef="#ctx0" brushRef="#br0" timeOffset="17591.46">19714 10148 97 0,'0'0'0'0,"159"2"2"16,-73 0-2-16,6 2 0 0,-7-4-6 0,-2 0 0 0,-7 0-3 0,-12 0-3 0,-5 0-6 16,-13 0-21-16,-9 0 30 15</inkml:trace>
  <inkml:trace contextRef="#ctx0" brushRef="#br0" timeOffset="17979.53">20476 9998 214 0,'0'0'61'0,"0"0"-50"0,0 0 58 15,0 0 16-15,0 0-33 16,0 0-52-16,-19-33-16 16,42 38 16-16,13 16 4 15,13 5 10-15,7 1-8 16,-5-2-6-16,-1 1 0 15,-10-2-1-15,-13-3 1 16,-12-5-7-16,-12-3-5 16,-3-4-7-16,0 1 6 15,-40-3 13-15,-8-3 2 0,-13 4 2 16,3-4-4 0,-1 4-21-16,9 1-20 0,5 3-9 15,8 2-45 1,6 0-61-16</inkml:trace>
  <inkml:trace contextRef="#ctx0" brushRef="#br0" timeOffset="28406.41">6246 11585 11 0,'0'0'2'0,"0"0"4"0,0 0 14 0,0 0 10 0,0 0-4 0,0 0-5 0,0 0-7 0,-3 5 1 0,3-5 8 0,0 0 6 0,-3 0-9 0,3 2-4 0,0-2-2 0,0 0 0 0,0 3 8 0,0-3 7 0,0 3-4 0,0-1 3 0,3 3 9 0,24-1 7 0,16 3 9 0,12 0-16 15,16-3-7-15,12 4-14 0,9-3 2 16,9-1-7 0,3 1-4-16,4-1-1 15,-7-1-3-15,-16 2-2 16,-17-2-1-16,-20 2 0 15,-14 0 0-15,-15-5 0 16,-13 1 0-16,-6-1 0 0,0 0 0 16,0 0 0-16,0 0 7 15,0 0 4-15,0 3 3 16,0-3-8-16,0 0-3 16,0 2-3-16,0-2 1 15,0 0-1-15,0 0-5 0,0 0-14 16,0 0-11-1,0 0-14-15,0 0-13 0,0 5-8 16,2 0-4-16,8-4-46 16,-1-1-54-16</inkml:trace>
  <inkml:trace contextRef="#ctx0" brushRef="#br0" timeOffset="29538.52">8382 11653 101 0,'0'0'62'0,"0"0"-44"0,0 0-8 0,0 0 10 0,0 0 13 0,0 0-3 0,0 6-6 0,24-4-3 0,13 3 5 0,14-1-6 15,10 0-8-15,13-3 3 16,13 2-4-16,7-3 2 16,11 0-13-16,4 0 18 0,13 0-9 15,2 0-5 1,1 0 2-16,-5 0 0 15,-10 0-5-15,-12 0 1 16,-18 0-1-16,-16 0-1 0,-19 0 3 16,-13 0-1-16,-17 0 0 15,-9 0 8-15,-3 0 12 16,-3 0 5-16,0 0-3 16,0 0-11-16,0 0-7 15,0 0-6-15,0 0 0 16,0 0-3-16,0 0-4 0,0 0-15 15,0 0-17 1,0 2 5-16,0 5 8 0,0 3-24 16,0-1-23-16,0-4-28 15,-6-5-67 1</inkml:trace>
  <inkml:trace contextRef="#ctx0" brushRef="#br0" timeOffset="30839.48">11209 11687 18 0,'0'0'46'0,"0"0"-21"16,0 0 21-16,0 0 4 0,0 0-9 0,0 0-10 0,-27-7-2 0,27 7-15 0,0 0-6 0,0 0-4 0,8 0 7 0,21 0 6 0,13 0-7 0,14 0 0 0,8 0 1 0,18 0 1 0,16 0 1 0,24 0 5 15,16 0-2-15,18 0-1 0,11 0-1 16,5 0-4-16,-5 0-7 15,-2 0 0-15,-14 0 0 16,-19 0 0-16,-18 7-3 0,-26-3-1 16,-14 0 1-16,-23-2 0 15,-17-2 2-15,-16 0 2 16,-12 0-4 0,-6 0 19-16,0 0 10 15,0 0 2-15,0 0-7 0,0 0-6 16,0 0-9-16,0 0-8 15,0 0 2-15,0 0-6 16,0 0 2-16,0 0-8 16,0 3-13-16,0-3-5 15,0 2-6-15,0 0 1 16,0 0 8-16,0-2-19 16,0 0-17-16,0 3-13 15,0-1-33-15,0-2-28 0</inkml:trace>
  <inkml:trace contextRef="#ctx0" brushRef="#br0" timeOffset="32223.79">17125 11716 0 0,'0'0'180'0,"0"0"-144"0,0 0-22 0,0 0-2 16,0 0 9-16,162 0 10 0,-64 0-2 0,31 0-3 0,28 0-10 0,23 12 1 0,25 2 1 0,22 0-5 0,3 3-3 16,2 2-5-16,-8 0-1 15,-16 1-4-15,-12-5 0 16,-21-1 1-16,-25-4-1 16,-30-5 1-16,-25-3-1 15,-28-2 1-15,-22 0 0 16,-22 0 6-16,-14 0 19 15,-7 0 26-15,-2 0-11 0,0 0-11 16,0 0-18 0,0 0-6-16,0 0-6 15,0 0-1-15,0 0-4 16,0 0-5-16,-5 0-24 0,-11 0-5 16,-2 9-19-1,-1-1-28-15,4 5-14 0,0-7 1 16,5-6-79-16</inkml:trace>
  <inkml:trace contextRef="#ctx0" brushRef="#br0" timeOffset="38259.08">9689 11864 18 0,'0'0'31'0,"0"0"-1"16,0 0 0-16,0 0-4 0,0 0 3 0,0 0 29 0,0 0-24 0,10-51-16 0,-10 51 12 15,0-2-6-15,0 2-3 0,0 0-13 16,-4 0-3-16,-7 0-5 15,-5 14 1-15,0 10 2 16,5-3 0-16,7 1-1 16,4-1 2-16,0 1-2 15,0-3 2-15,0-1-1 16,13-1 1-16,14-3-3 16,4-2 5-16,3-8-3 15,6 0 2-15,0-4 1 16,-4 0-1-16,0 0-2 15,-8-10 0-15,-3 0-1 0,-7-4 0 16,-8 0 2-16,-4-3 4 16,-6-2 11-16,0-2 5 15,0 0-8-15,-3-1 4 16,-18-1-10-16,-8 4-4 16,2 2-6-16,-1 7 0 15,-2 3-5-15,-7 5 4 16,-3 2-2-16,-5 0-32 15,-2 11-13-15,7 16-38 16,3-6-70-16</inkml:trace>
  <inkml:trace contextRef="#ctx0" brushRef="#br0" timeOffset="39198.65">14108 12046 318 0,'0'0'9'0,"0"0"-6"0,0 0-3 0,0 0 1 0,0 0 1 0,0 0 1 0,-47 28-2 0,47-5 4 0,25-6-3 0,2-1-2 16,3-6 3-16,4-4 0 15,3-1-1-15,0-3-1 16,-3-2-1-16,3 0 2 16,-7 0 0-16,1 0-1 15,-4-2 0-15,0-9 2 16,-4-4-2-16,-6-2 1 16,-1-2 4-16,-6-2 10 15,-7-6-2-15,-3 1 15 0,0 3-6 16,-10 1-4-16,-17 3-2 15,-5 5-8-15,-7 5-9 16,-7 4-3-16,1 5 1 16,-5 0-3-16,2 0-30 15,8 9 4-15,9 17-25 16,15 0-37-16,16-4-87 16</inkml:trace>
  <inkml:trace contextRef="#ctx0" brushRef="#br0" timeOffset="39879.99">18031 12174 261 0,'0'0'20'0,"0"0"-20"0,0 0 0 0,0 0 0 0,0 0 6 0,0 0 7 0,-27 43-4 0,46-21-4 0,14-5-1 0,14-4-1 0,-2-5 3 0,8-6-5 16,-11-2-1-16,-5 0 3 16,-4 0 0-16,-5-10 2 15,-6-8-1-15,-4-2 18 16,-12-2 10-16,-3 1 14 16,-3 0-22-16,0 0-9 15,-25 0-9-15,-11 1-2 0,-16 2-4 16,-10 3-17-1,-8 4-24-15,-9 3-19 0,-8 4-33 16,-11-6-62 0</inkml:trace>
  <inkml:trace contextRef="#ctx0" brushRef="#br0" timeOffset="41490.98">6966 11642 63 0,'0'0'31'0,"0"0"-9"0,0 0 3 0,0 0 6 15,0 0-8-15,0 0-7 0,-137 0-8 0,97 0 16 0,-7 0 4 0,4 0 0 16,-2 0 4-16,-5-2-4 16,-5-3-3-16,-9 0-8 15,-10-2-8-15,-11-3-3 16,-14-3 2-16,-4-7 0 15,-8-2-3-15,10-10 3 16,13-6 12-16,11-5-2 16,16-9 2-16,14-5-3 15,17-5-6-15,12-4-3 0,18-6-7 16,0 1-1-16,5 7 4 16,30 2-1-16,7 5 8 15,11 4 1 1,16 1-12-16,17 0-2 0,22 0 2 15,20 0 8-15,17 6 2 16,4 5-7 0,4 17-3-16,4 11 3 0,-1 13 0 15,0 0-3-15,-2 26 0 16,-14 12 1-16,-10 7 0 16,-21 5-1-16,-16 3-2 15,-24 3-4-15,-11 1-3 0,-18 1 1 16,-14-2 1-1,-12-1 2-15,-10-2 5 16,-4-2-6-16,0 0 6 16,-22-4-1-16,-11-2 2 0,-7-5-1 15,-10 1 2-15,-8-1-2 16,-12 3 3-16,-19 0-3 16,-12 4-4-16,-13-3-32 15,-11-5-17-15,0-3-17 16,-1-5-6-16,6-7-24 15,17-10-46-15</inkml:trace>
  <inkml:trace contextRef="#ctx0" brushRef="#br0" timeOffset="45243.81">1289 11536 138 0,'0'0'23'0,"0"0"23"15,0 0-8-15,0 0 16 0,0 0-14 0,0 0-28 0,-9-103 11 0,5 98 23 0,-1 3-11 0,-4-1-20 0,-7 3-12 16,-8 0-2-16,-20 0 0 16,-1 10 2-16,-1 14-3 15,9 2-5-15,27 2 1 0,10 6-2 16,0-4-4 0,40 4-8-16,18-3-2 0,1-1 8 15,-1 0 3 1,-14-2 3-16,-14 0 1 0,-6-2 0 15,-14 3-1-15,-10-3-1 16,0-3 6 0,-13 4 0-16,-27-3 2 0,-18 0 4 15,-33-4 8-15,-7 0-6 16,-13-6 0-16,3-6-5 16,23-3-2-16,8-5-1 15,10 0-6-15,6 0-7 16,9-18-4-16,12-8-34 15,13-4-56-15,17-11-90 16</inkml:trace>
  <inkml:trace contextRef="#ctx0" brushRef="#br0" timeOffset="45461.26">1172 11226 301 0,'0'0'3'0,"0"0"7"0,0 0 2 15,0 0-6-15,0 0-4 16,0 0 2-16,-127 139 17 16,114-35 9-16,13 14-15 15,3 13-5-15,42 10-5 16,5 2-5-16,-2-1-17 16,-8 3-40-16,-22-5-49 15,-13-16-72-15</inkml:trace>
  <inkml:trace contextRef="#ctx0" brushRef="#br0" timeOffset="49872.6">11240 13918 138 0,'0'0'35'0,"0"0"-15"0,0 0 5 0,0 0 27 0,0 0-7 0,0 0-27 0,0 0 7 0,-3-26-13 16,3 25-6-16,9-2-4 0,3 1 2 0,4-3 3 0,-2 2 8 0,2 1 13 0,-1 0-10 0,1-1-5 15,-2-1-4-15,5 2-5 16,-4-3 5-16,7 2-3 15,-1 1-2 1,7 2 0-16,5 0 3 0,-2-3-5 16,6 3 5-1,0 0-3-15,3-2-4 16,0 0 2-16,3-2 2 0,-4-2-3 16,-2 2 1-16,-3-1 2 15,-1 3-1-15,-5-1-3 16,2 3 1-16,-4-1-1 15,1 1 2-15,0-5-2 16,-2 5 1-16,5 0-1 16,-1 0 1-16,3 0 0 15,5 0-1-15,3 0 0 16,-3 0 3-16,3 0-3 0,0 0 1 16,-3 0-1-16,2 0 0 15,-2 0 0-15,0 5 0 16,3-1 0-16,-3 0 0 15,-4-1 0-15,4 1 0 16,-6-2 0-16,-1 2 0 16,1 0 1-16,-1-2-1 0,1 0 0 15,-1 1-1 1,4-1 2-16,-3 2-1 0,2 2 0 16,-4-2 0-1,-2-1 0-15,4-1 1 16,-7 0-1-16,3 4-1 0,1-4 1 15,-3 3 0-15,3-1 1 16,-1-1-1-16,3-1 0 16,1 0 0-16,-4-2 0 15,1 0-1-15,2 0 1 16,-1 0 1-16,1 3-1 16,1-1 0-16,-4 0 0 15,4 1 0-15,3-2 0 16,-1 4 0-16,-2-4 0 15,-4 2 0-15,7 1 0 0,-2-1-1 16,0 1 1 0,5-2 1-16,-6 3-1 15,2 0-1-15,1-3 1 0,-2 3 0 16,0-5 0-16,2 3 0 16,0-2 0-1,1-1 0-15,0 4 0 0,2-4 0 16,3 0 0-16,0 0 0 15,-1 0 0-15,1 0-1 16,4 0 1-16,-4 0-4 16,0 0 3-16,-5 0 1 15,-1 0-2-15,-2 0-1 16,-5 0 3-16,-6 0-6 16,3 0 6-16,-1 0-1 0,-6 0 0 15,1 0 0-15,1 0 0 16,-1 0-2-16,-2 0 3 15,-3 0 0-15,-2 0 0 16,-1 0 0-16,-1 0 0 16,-2 0 0-16,-2 0 0 15,1 0 0-15,-3 0 0 16,0 0 0-16,1 0 0 16,-4 0 2-16,3 0-2 15,0 0 0-15,0 0 0 16,-1 0 1-16,-2 0-1 0,3 0 0 15,-3 0 0 1,5 0 0-16,-5 0-1 0,2 0 1 16,-2 0 0-1,0 0 0-15,3 0 1 0,-3 0-1 16,0 0 0-16,0 0-1 16,0 0 1-16,3 0 0 15,0 0-6-15,4 0-30 16,-1 0-19-16,-1 0-19 15,1 0-56-15,1 0-92 16</inkml:trace>
  <inkml:trace contextRef="#ctx0" brushRef="#br0" timeOffset="59460.49">10580 13947 110 0,'0'0'85'0,"0"0"-31"0,0 0 11 0,0 0-14 0,0 0-7 0,0 0-3 0,16-8 1 0,-10 4-8 0,1 2-12 0,-1 0-10 16,6 0-5-16,0 2-2 15,6-3 5-15,3 3-2 16,5 0 1-16,1-2-4 16,0 2 4-16,7 0-5 15,0 0 2-15,0 0-2 16,-1 0-2-16,7 0 3 15,7 0-4-15,7 0-1 16,4 0 8-16,0 0-1 16,3 5-6-16,-2-3 4 15,-4 2-4-15,3 1-1 0,-2 0 1 16,-4 0 0-16,2 0 7 16,2-4-5-16,2 5-2 15,3-1 5-15,-3-1-5 16,4 1 2-16,-4-2-2 15,0-1-1-15,0 0 0 16,1 1 2-16,-1-3-1 16,0 1 0-16,0-1-1 15,1 3 1-15,-4 0-1 16,3 2 0-16,1-3 2 0,-1 2-1 16,3 1-1-1,-3 0-1-15,9 0 1 16,-3 0 0-16,1 0 3 15,-3 0-3-15,-14-4 0 16,-1 2 0-16,-5-1 0 0,1 0-2 16,2 1 2-16,2-3 2 15,2 0-2-15,0 2 0 16,0-2 1-16,1 0-1 16,1 0 1-16,7 0-1 15,3 0 1-15,2 0-2 16,-9 0 1-16,1 0 0 15,-2 0 0-15,-8 0 0 16,-2 0 0-16,-6 0 0 16,2 0 0-16,-2 0 0 0,6 3-1 15,7-3 1 1,5 1 0-16,3 3 0 0,-4-2 0 16,8 1 0-16,3-1 0 15,5 0 1 1,3-2-1-16,-6 5 0 0,-11-3-1 15,-7 4 1-15,-3-5-1 16,-6 2-1-16,-3-3 2 16,-3 0 2-16,-2 0-1 15,-3 0-1-15,-2 0 0 0,-6 0 0 16,1 0 1 0,-4 0-1-16,-2 0 0 15,-6-3-1-15,-5 3 1 16,-2-1 0-16,0 1 0 0,-3 0 0 15,0 0 0-15,0 0-3 16,0 0-1-16,0 0-5 16,0 0-6-16,0 0-4 15,0 0 8-15,0 0-7 16,0 0-15-16,0-4-19 16,0 2-12-16,0-5-1 15,0-2-35-15,0-8-58 16</inkml:trace>
  <inkml:trace contextRef="#ctx0" brushRef="#br0" timeOffset="62024.57">24057 14022 68 0,'0'0'44'0,"0"0"1"0,0 0 22 0,0 0-27 0,0 0-4 0,0 0 2 0,-3 0-5 0,3 0-3 0,0 0-1 0,0 0-9 16,0 0-5-16,0 0-2 0,0 0 2 15,24 0-8-15,8 2-1 16,2 0 9 0,6 2-2-16,2 1-7 0,1 0 1 15,2 2-3-15,2-4 0 16,-4 2-3 0,2-3 4-16,5 1 0 15,6-1-1-15,-2 0 0 0,4-2-1 16,0 2 0-16,3-2-1 15,5 0 1-15,-2 0-3 16,-1 0 4-16,3 0 0 16,-5 0-2-16,-7-2 2 15,1-2-3-15,-2-1 0 16,0-3 1-16,-2-1-2 16,1-3 1-16,7-5 3 0,-4 1-4 15,-1-10 2-15,1-1-2 16,1-6 3-16,-4-7-1 15,-3-4 0 1,-4-7-2-16,-4-7 1 0,-8-1-1 16,-2-5 0-16,-6-3 3 15,-4 4-3-15,-6-3 0 16,-6 2 1-16,-2 6 2 16,-7-4 2-16,0 2 2 15,0 6 1-15,-18 3-2 16,-11 7-1-16,-3 1 3 15,-15 5-5-15,-14 0 1 16,-16 0-3-16,-8 2-1 0,-11 5 0 16,-5 1 0-16,-5 0-1 15,-11 7 0-15,-6-1 1 16,-2 6 2-16,-5 3-2 16,8 8 0-16,3 4 0 15,2 3 0-15,3 0 0 16,5 20 0-16,-5 13 0 15,8 14 0-15,-2 11 2 16,13 10 1-16,6 8-1 16,10 8-2-16,11 6 0 15,9-1 1-15,24 5-1 16,9-7 0-16,21-5-1 0,5-9 1 16,5-11-1-1,32-8 1-15,10-6-1 0,7-5 3 16,7-5-2-1,7-5 0-15,6-2-10 0,9-4-3 16,-4 0-32-16,1 3-17 16,-6-2-89-16,-13-7-49 15</inkml:trace>
  <inkml:trace contextRef="#ctx0" brushRef="#br0" timeOffset="64971.58">13472 14599 286 0,'0'0'46'0,"0"0"-23"0,0 0 22 0,0 0-4 0,0 0 4 0,0 0-12 0,0 0-27 0,56 0 7 16,21 0-6-16,24 0-5 0,18 13-1 15,29 4 19-15,29 3-7 0,22-4-2 16,16 4-3-16,-3-2 3 16,-16 3-5-16,-26 1-6 15,-29-3-2-15,-27-2-3 16,-32-5-19-16,-24-8 11 15,-24-1 2-15,-21-3 5 16,-13 0 6-16,0 0-15 16,0 0 15-16,0 0 10 15,0 0-6-15,-7-7 7 16,1 2-11-16,4 5-7 16,2 0 2-16,0 0-46 15,0 0-37-15,0 0-73 0,0 0 16 16</inkml:trace>
  <inkml:trace contextRef="#ctx0" brushRef="#br0" timeOffset="68036.57">24609 14601 168 0,'0'0'14'0,"0"0"2"0,0 0 8 0,0 0 5 0,211 0 14 0,-134 0-7 0,5 0 9 0,8 0-12 0,1 2 0 16,4 3-4 0,6-2-5-16,7 2 2 0,6 2-12 15,2-3 0-15,-1 1-2 16,-1 2-5-16,-6-4-2 16,-7 4 3-1,-3-1 1-15,0 2-1 16,-3-4 1-1,6 1-4-15,-6-5 6 0,4 0-4 16,-9 0 0-16,3 0 1 16,-11 0-1-16,-5-12 1 15,-13-2-1-15,-9 0-2 0,-12-2-2 16,-6-4 3-16,-9-1-4 0,-11-5 1 16,-4 0-3-1,-13-5-1-15,0-2-1 16,0-4-2-16,-24-7-1 15,-21-8 5 1,-11 1 5 0,-12-1-5-16,-12 1 0 15,-11 3 1-15,-14 1 0 0,-7-1 1 0,-12 2 0 16,-6 2-2-16,-8 0 1 0,-4-1-1 16,-10 4 0-16,-5 1 1 15,-6 7-1-15,-2 3 0 16,3 0 0-16,0 5-1 15,-1-2 1-15,-2 6 0 16,-2 2-1-16,8 5 1 16,3 7 0-16,4 7-2 15,1 0 2-15,5 0 2 16,4 11-2-16,11 11 1 0,4 4-1 16,11 5-1-16,7 5 1 15,3 7 0-15,18 1-2 16,12 9 1-16,17 2 1 15,19 4-1-15,19 0-2 16,18 3 0-16,3 5 3 16,16 4-2-16,38 7 1 15,23-1 1-15,24-4 0 16,18-9 2-16,13-7 0 16,9-9 1-16,9-9-3 15,12-10 0-15,10-5 2 0,6-4-2 16,-3-9 0-16,-13 4-10 15,-11-2-24-15,-24 2-23 16,-19 2-39-16,-28 2-17 16,-29-5-41-16,-20-7-61 15</inkml:trace>
  <inkml:trace contextRef="#ctx0" brushRef="#br0" timeOffset="70069.06">13173 15469 300 0,'0'0'51'0,"0"0"-7"0,0 0 33 0,0 0 2 0,0 0-16 0,0 0-11 0,0 0-23 0,37-48-13 0,34 41-3 16,27-1-4-16,27 4-1 0,28-1 1 0,25 1-4 0,29-4 1 15,24 3-3-15,10 3 2 31,-2 2 2-31,-20 0-5 16,-42 0-1-16,-39 11-1 0,-44 2-1 16,-39-4-5-1,-26-4-10-15,-18-5 15 16,-8 0 1-16,-3 0 2 0,0 0 6 16,0-5-4-16,0-1-1 15,0 1 9-15,0 2-3 16,0 3-9-16,0 0 0 0,0 0-2 0,0 0-10 15,0 0-19 1,0 3-13-16,0 13 3 0,0 4-62 16,0-2-47-1,0-3-4-15,13-8-85 16</inkml:trace>
  <inkml:trace contextRef="#ctx0" brushRef="#br0" timeOffset="72651.82">24648 15606 68 0,'0'0'44'0,"0"0"-2"0,0 0-8 0,0 0 13 0,0 0 5 0,0 0-11 0,0 0-10 0,0 0-5 0,0 0-5 0,0 0 0 16,0 0-2-16,0 0 0 0,0 0-4 16,0 0-1-1,10 5 4-15,12 1-2 0,-1 3 3 16,7 0-10-16,2-1 3 15,4 3-5-15,3-5-1 16,3 5 1-16,3-2-1 16,5 1-1-16,5 2-1 15,2-3-4-15,3 3 5 16,-2-5-2-16,-2 1-1 16,-2-2-1-16,4 4 3 15,-1 0-4-15,3-4 3 16,1 5-1-16,-5 0-2 15,1-6 0-15,1 2 1 16,-1-1-1-16,3 2 0 16,3-1 0-16,-5 0 0 15,2 0 0-15,-7-4 0 16,2 1 0-16,-1-1 0 0,-6-2 0 16,2 5 1-16,-1-1-1 15,-1-5 2-15,9 5-2 16,-4-3 0-16,7 0 0 15,-2 0 1-15,-1 2-1 16,3-4 0-16,-2 0-1 16,-5 0 1-16,-4 0 1 15,-4 0 1-15,-1-8-2 16,1-4 0-16,-1-2 0 16,3-3 0-16,-3-2 0 0,1-2 0 15,2-5 1-15,2 0-1 16,2-5 0-16,-7-5 0 15,2 0 0-15,-1-2 0 16,-10-2-2-16,-2-1-2 16,-7-1-1-16,-6-1 1 15,-5 0 4-15,-10 0-2 16,-3-2-2-16,0 0 4 16,-6 5-1-16,-19-3-2 15,-5 2 1-15,-10 3 2 16,-12 0 3-16,-12 2-3 15,-13-1 0-15,-13-1 1 16,-6 2-2-16,-12 4 1 0,-3-3 0 16,-9 4 1-16,-2 1-1 15,3-1 0-15,5 3 0 16,2-2 0-16,1 2 0 16,-5 2 2-16,-14 2-1 15,-1 3-1-15,-4 3 0 16,0 0 0-16,8 4 0 15,-3 0-1-15,1-1 1 16,4 7 1-16,5 0-1 16,10 8 0-16,12 0 3 15,7 0 1-15,1 4 0 16,8 17-1-16,-1 9-1 0,4 6 3 16,-1 6-3-16,6 3-1 15,3 5-1-15,10 1 0 16,13 10 0-16,11 0 0 15,13 1 0-15,5 0 0 16,12-2 0-16,1-4-1 16,6-1 1-16,0-4 1 15,0-5-1-15,0-3 1 16,10-5-2-16,20-4 3 16,10-7-1-16,12 0 0 15,18-1 4-15,17-1-5 16,14-2 0-16,15-2-8 0,12 1-13 15,10-3-8-15,7 0-18 16,-4 0-27 0,-6 2-22-16,-16-4-38 0,-21-6-101 15</inkml:trace>
  <inkml:trace contextRef="#ctx0" brushRef="#br0" timeOffset="76890.03">10143 16189 365 0,'0'0'56'0,"0"0"-55"0,0 0 1 0,0 0 17 0,0 0 14 0,0 0 4 0,0 0-4 0,82-74-30 0,-2 74 4 0,18 0-1 16,21 0-2-16,8 0-2 0,3 0 0 16,3 14 1-1,-17 3-2-15,-15-6 0 16,-14 4-1-16,-23-3-1 15,-12-2 1-15,-9 0 1 16,-10-4-1-16,-11-1 4 16,-8-3-4-1,-4-2 0-15,-10 0 1 0,0 0-1 0,0 0 2 16,0 0 1-16,0 0-3 16,0 0 0-16,0 0-3 15,6 0-10-15,7 0-25 16,5 0-38-16,4 3 3 15,8 4-4-15,1 2-36 16,6 3-65-16</inkml:trace>
  <inkml:trace contextRef="#ctx0" brushRef="#br0" timeOffset="77329.98">12178 16338 148 0,'0'0'76'0,"0"0"-52"0,0 0 5 0,0 0 6 0,0 0-14 0,0 0-12 16,138-28-9-16,-69 28 11 0,11 0-4 0,5 0-5 0,5 0 0 16,-8 10-2-16,1-3 0 15,-10 2 1-15,-4-3-1 16,-15-2 0-16,-5-4-2 15,-12 0 1-15,-4 0 1 16,-7 0-2-16,-8 0-1 16,-9 0-1-16,-4 0-4 15,-5-4 7-15,0 0-11 0,5-3-11 16,-5 3-6 0,0 4-1-16,0-5-21 15,0 5-45-15</inkml:trace>
  <inkml:trace contextRef="#ctx0" brushRef="#br0" timeOffset="83055.55">24314 16160 18 0,'0'0'61'0,"0"0"-27"0,0 0 9 0,0 0 12 0,0 0 0 0,0 0 0 0,0 0-8 0,0 0-6 0,7-19 4 0,5 14 3 0,11-2-19 0,19 3-16 0,19-1 1 0,22 5 7 0,21 0-4 0,19 0-4 16,24 0-6-1,9 12 1-15,0 5-4 16,0 1-2-16,-9 4-2 16,-9-1 0-16,-15 5-1 0,-19-11-1 15,-24-1-14 1,-22-3-2-16,-18-3-6 0,-16-3 8 15,-14-3-8-15,-7-2 1 16,-3 0 6-16,0 0-5 16,0 0 2-16,0 0-5 15,0 0-28-15,0 2-31 16,3 4-66-16</inkml:trace>
  <inkml:trace contextRef="#ctx0" brushRef="#br0" timeOffset="83510">27219 16269 343 0,'0'0'8'16,"0"0"-6"-16,157-11-2 15,-68 11 13-15,9 0 3 0,3 7 5 16,0 4-17-16,-3 6 4 16,0-5-4-16,-3-1-7 15,-9 0 3-15,-13-2-3 16,-17-3-2-16,-11-5-1 15,-15-1-2-15,-7 0 8 16,-12 0 1-16,-5 0 1 16,-2 0 2-16,-4 0 1 15,0 0 2-15,0 0-7 16,0 0-5-16,0 0 1 16,0 0-2-16,0 0-9 15,0 0-13-15,0 0-9 16,0 0-10-16,0 5-7 15,-7 0-4-15,1-3-26 0</inkml:trace>
  <inkml:trace contextRef="#ctx0" brushRef="#br0" timeOffset="90296.36">25547 17004 9 0,'0'0'4'0,"0"0"2"0,0 0-3 0,0 0 10 15,0 0 5-15,0 0-4 0,0 0 1 0,-80-11-5 0,71 10-3 0,2 1 5 0,2 0 0 0,-5 0-1 0,7 0-2 0,0 0-2 0,3 0 3 0,-3 0 4 0,3 0 5 16,-6 0 2-16,-1 0 0 16,2 0-1-16,2 0 5 15,-3 0 3-15,2 0-5 16,-2 0 1-16,-2 0-1 16,-5 0-3-16,-3-3 6 15,-2 1-7-15,-4 2 4 16,-5-5-1-16,-7 5-4 15,-8-4-5-15,-14 4-6 16,-5-7-1-16,-10 2 0 16,1 0-3-16,2-5 5 15,7 2 10-15,7 0 9 0,4-4 1 16,5 5-2-16,11 0-5 16,7 1-9-16,11 0-1 15,6 3-3-15,10 3 0 16,0-2-8-16,0 2 0 15,0 0-9-15,34 0 9 16,30 2 1-16,23 8 3 16,17 4-1-16,2 3 2 15,2-3-2-15,-10 3 0 16,-12-1-3-16,-15 0 0 16,-16-5-1-16,-15-5-2 0,-16 4-1 15,-13-10-2 1,-6 0 4-16,-5 0-11 0,0 0-6 15,-32 0 19-15,-32 0 1 16,-28 0 1 0,-27 0-1-16,-13 0-1 0,-2-10-1 15,-8-6 1-15,14-1 0 16,11-1 1-16,17 1 2 16,23 10-1-16,27-3 0 15,23 5 2-15,21 5 0 16,6-2-4-16,0 2-3 15,49 0 3-15,30 0 7 16,22 12-7-16,19 2 0 16,0 5-3-16,0 0-14 0,-8-2 8 15,-11-8 4-15,-9 3 1 16,-15-5 8-16,-13 1-5 16,-21-1 2-16,-12-7-2 15,-16 0 2-15,-9 0 0 16,-3 0 1-16,-3 0-2 15,0 0-2-15,0 0-1 16,0 0 1-16,0 0-2 16,0 0 4-16,0 0 0 15,0 0 0-15,0 0-2 16,0 0-10-16,0 0-14 0,0 4-5 16,0-4-4-1,0 0-8-15,0 5 9 0,0-5 5 16,0 3 17-16,3-1-6 15,-3-2-15-15,4 2-7 16,-1 1 5-16,3-2-8 16,4 5-12-16,-2-6-12 15,11 0-26-15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FA7C5-431B-43BB-8B82-5B6B0F20C50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BAC2-9092-445B-A18E-2F72B395F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2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1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7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E4733-6C69-56A9-E4D9-90A0BAEA4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DF7E2-EA2F-AEAB-ADAF-8C67A019C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AE616-504B-9DA6-0149-2328BD413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59E76-50D9-DA96-74D6-836CF8D1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15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3153-66D5-F542-FD5B-22457AF1B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7D104-D544-DFE5-08A3-B0283BF0C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8488E-83A7-F8F1-A436-065E5BCC8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98742-9C29-7E8F-98FD-F6CCEB6FE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2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B4E36-2066-132C-7D18-5D33ADD5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79743-B5DD-D0E6-C42E-814178487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42F1C-327D-6D28-A2FF-F5617A085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0AF5-F915-C787-23D7-DC575757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08610-4C0E-A433-89CB-FA5D61FB0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3BC4E-B3D9-8D1B-0F87-1404B08E6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DD445-236C-136C-43CA-AECDF3A1A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1048-81C9-5141-A0F9-D9FABAC6E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3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9785C-BA46-E81B-C41C-2B37C06E1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ED1FA-54A2-52CA-B898-682BBC9E2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080F5-83DE-0390-885C-CFD87251D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1F86-F63B-CD24-7530-456D187B5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CE6C1-65C1-A9E8-D7B9-1D9F05DE9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8D997-8114-96FB-480B-665499CC8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827A5-8EBA-61D6-45B4-CF666D6C7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FA305-CD13-AA2B-2DB7-1BAC36A27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505FC-2A5E-69DA-749D-2F36FF29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33542-334A-B242-72BE-CFE3F3883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920CE-5D75-6DF6-F85F-BB79C032D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B755B-776D-8BD2-0450-0EC8E802E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7BAC2-9092-445B-A18E-2F72B395FAA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4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037-5692-4F94-6004-AAD5ECE2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9D1B-532F-E8A2-FF7C-599857996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B102-579C-C5CF-8546-75393D9F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3349-5769-252E-8539-B25F5DFC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EA5B-DDB9-C646-EFDA-184984C9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13C5-103A-6B02-2C56-40880EC9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4CFFA-A83A-B39C-9B71-70486B082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98959-8B0D-800B-F986-F1F99468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4268E-9A0A-FB3D-961C-F7B54C65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22D7-DFBC-B023-6E49-06678D45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0E901-AE04-BFBA-155C-07C594F8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62475-A9B6-B700-092F-6FC902BC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D42B-B65B-8170-2928-7C1642FA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61D7-E640-2889-350B-6AF722DF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6FE4-8751-65E4-FC7C-C24A9A90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2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9267-877E-3C3D-D777-33922E3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EDBF-7417-F888-7790-973DAA34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6896-3FB7-0580-9381-2A453276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EA31-F09A-92B2-4670-1CC83673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10CE-CFC2-6D2E-F4A3-E694C833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419B-C713-729B-038A-99F332E7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BA48-A513-C071-1B75-81C0CBB0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B53C-9E5C-A72B-4CA5-950F9875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54E6-7FAE-EDCB-88B5-A4B108FA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0175-AA10-5E38-7E44-2977359A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188A-8B77-284A-77DC-108E3951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C48F-20AB-621F-91D1-784BEF9A9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7B6E4-C32A-689D-2474-44065DB4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F6C5F-0F95-95E2-3E3B-6BEE0069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6FFC-5F82-872C-EA8C-0B88FBCE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1134-3E4C-59E0-23B5-D49E5C9E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4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1D1B-D888-B0AA-E09E-97BFD88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4293-3668-535D-CBEF-1054174F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6D04D-1C22-B730-D177-D979B09DE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8B2F5-497E-BC6B-EB0E-56FA2C1EB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35B3D-E76E-00BB-C9A3-782FBF003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2907A-AA49-FAEB-0D53-7A9BEB82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BCE0B-9F0B-3F32-5784-99EE3427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60762-3EDB-7410-564B-B988E8B0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4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32FA-FADA-3CE8-21E8-06A25A89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4CDFD-DCF4-DE9F-07C5-12625C3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92CE-EF5D-E7CA-021C-F80C6AC9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69B63-C3F9-E78B-3B63-CEB6FAEB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9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7C7D1-2694-641B-0F7C-F69A494A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9FC3C-F744-4A09-8A6E-65D05833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F8E5-4102-5720-07F8-5E1E4DF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7702-21A7-0F46-AE11-55E0C21A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C409-7484-D8E3-6F7D-1419694A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5D90-747B-D161-3A7E-5AA0F1D8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EEA5-C34A-6892-144E-F704EB64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6324-A264-5652-3D90-54C0C875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B358-FBA5-7AD3-60E5-9AAFBBD1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FAD8-0823-2824-7860-A10AA74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2AAC-D37E-2774-2815-A65EDEA5A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EC127-8FC3-C3D2-1C5C-C42F98CE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5A9B-81F3-10F6-08DD-A04DA761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9F4D8-4AC2-7348-0FF8-C08ACD4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1D3F-A55D-55F5-9229-BB8D0BD0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E3E94-DA2E-4510-A609-884F8AB9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42E1-B1BE-C4EF-04DD-95015D45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94A5-EE65-CFF7-26B1-6B6644EE3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7E765-01BC-4E90-86D8-BAC34AE04746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4D75-7C4C-15A8-FFF8-6BBDCC624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4470-50C3-DDD9-083C-8C5065DF8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2FBEF-B745-4E46-AB72-5CAFC8837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9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E4FB3-E8F7-D26B-B7B2-C2C76ECA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036" y="2283124"/>
            <a:ext cx="3354636" cy="181347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4700" dirty="0"/>
              <a:t>Multiple  Linear Regression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5F90494-9F2F-363B-8675-F1EAC3DE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8" y="2446436"/>
            <a:ext cx="5104242" cy="17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3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4528C-D38F-853E-F33D-B216F6CC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4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B122FD14-1980-2247-2F6C-3F8F9BEDB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884" y="6090249"/>
            <a:ext cx="767116" cy="7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D03FD-8887-3041-50CA-1562D7EA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Overview of Regression 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18C05DB-84CB-B811-228F-ED4917B1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9" y="2699900"/>
            <a:ext cx="1090748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What is Regression Analysis?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Regression analysis is a statistical method used to model and analyze the relationship between a dependent (target) variable and one or more independent (predictor)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helps in predicting the value of the dependent variable based on the values of the independent variables.</a:t>
            </a:r>
          </a:p>
        </p:txBody>
      </p: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C1A70A9A-9283-9140-E633-A8A9459C0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07AC43FB-C6FF-1636-FA5E-330E4E8211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019306"/>
              </p:ext>
            </p:extLst>
          </p:nvPr>
        </p:nvGraphicFramePr>
        <p:xfrm>
          <a:off x="897146" y="4382218"/>
          <a:ext cx="10456653" cy="190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36D8CA-9A5C-616E-A611-9A415C5A1D4B}"/>
                  </a:ext>
                </a:extLst>
              </p14:cNvPr>
              <p14:cNvContentPartPr/>
              <p14:nvPr/>
            </p14:nvContentPartPr>
            <p14:xfrm>
              <a:off x="5040" y="202680"/>
              <a:ext cx="10805760" cy="580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36D8CA-9A5C-616E-A611-9A415C5A1D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4320" y="193320"/>
                <a:ext cx="10824480" cy="58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5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2BD295-D8BC-5F48-AD6D-3ABA1CB7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FFE024-37F0-3BA7-A60F-79CFCFB86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891E47-9785-0AB3-5C34-2E739262B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A5BAB8-44D5-4803-45E1-E64A40593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FEA5C1-D0A0-6AA7-3F78-A81ECA7E8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D30E9B-3178-9EF4-8596-8E678AFD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0F3F531-0DE6-C394-6A70-17B6E289E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4C6A4-C37C-CF18-6012-8FCA4084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Purpose of Multiple Linear Regression</a:t>
            </a:r>
            <a:endParaRPr lang="en-IN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6A7EFF-DD97-FCB7-6ED3-1FD711B9E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E4F4916E-3015-07F2-9941-306ACC89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97" y="2841091"/>
            <a:ext cx="430582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understand how multiple factors (independent variables) influence an outcome (dependent variable).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predict the value of a dependent variable based on multiple inputs. </a:t>
            </a:r>
          </a:p>
        </p:txBody>
      </p:sp>
      <p:pic>
        <p:nvPicPr>
          <p:cNvPr id="9" name="Picture 8" descr="A graph and diagram with text&#10;&#10;Description automatically generated with medium confidence">
            <a:extLst>
              <a:ext uri="{FF2B5EF4-FFF2-40B4-BE49-F238E27FC236}">
                <a16:creationId xmlns:a16="http://schemas.microsoft.com/office/drawing/2014/main" id="{DFA12DCD-9A72-1C1A-A59C-42EA1C0F7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40" y="2689662"/>
            <a:ext cx="6752654" cy="3545144"/>
          </a:xfrm>
          <a:prstGeom prst="rect">
            <a:avLst/>
          </a:prstGeom>
        </p:spPr>
      </p:pic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681A36D3-A687-A566-7CB9-665F0A9AB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DC40F1-ED2E-DC61-8129-EB9BBB197F1F}"/>
                  </a:ext>
                </a:extLst>
              </p14:cNvPr>
              <p14:cNvContentPartPr/>
              <p14:nvPr/>
            </p14:nvContentPartPr>
            <p14:xfrm>
              <a:off x="335160" y="2781360"/>
              <a:ext cx="10994760" cy="3378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DC40F1-ED2E-DC61-8129-EB9BBB197F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800" y="2772000"/>
                <a:ext cx="1101348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96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A27807-E7EE-4998-4E70-3CF683E1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5BDC76-A54D-5435-0A83-D0ACACAD1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121A41-08B8-5779-7AB9-762AF4965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E21D6D-EF78-B7ED-5ECD-E9C48AF0E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2BD251-32D9-9FD7-E587-0204CA9D7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6807B-8F24-C09C-7E2D-DD612CC22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A375A59-04A4-6DC3-E868-0397D5F1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866A5-13B7-9095-993F-859257EC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Multiple Linear Regression?</a:t>
            </a:r>
            <a:endParaRPr lang="en-IN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9F590C-84F4-4E38-E1BA-5A056677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5E2446D7-E55E-61C1-63CE-E8D724709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DBB1F87-560D-8F54-0AA5-C86328FF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97" y="2755829"/>
            <a:ext cx="109074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Multiple Linear Regression (MLR) is a statistical technique that models the relationship between a dependent variable and two or more independent variables by fitting a linear equation to observed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30979-17C0-82A9-80CB-9DB325169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67" y="3541635"/>
            <a:ext cx="5365163" cy="57108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6E76446-DF1D-0955-6C5C-2FD9E4DD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92" y="4329519"/>
            <a:ext cx="109074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 (the outcome we want to predict)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X1,X2,…,XnX_1, X_2, \dots, X_nX1​,X2​,…,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 variables (factors that influence the outcome)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β0​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Intercept (the expected value of Y when all X s are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β1,β2,…,βn​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Coefficients (representing the effect each X has on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Error term (the residual or deviation of the actual value from the predicted value)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138210-D8A4-B97A-6A60-AC780ADAF0C8}"/>
                  </a:ext>
                </a:extLst>
              </p14:cNvPr>
              <p14:cNvContentPartPr/>
              <p14:nvPr/>
            </p14:nvContentPartPr>
            <p14:xfrm>
              <a:off x="777240" y="1722240"/>
              <a:ext cx="9656280" cy="4738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138210-D8A4-B97A-6A60-AC780ADAF0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880" y="1712880"/>
                <a:ext cx="9675000" cy="47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6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6029E7-ED03-388D-57C1-A91CBDB4F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009140-3FE1-766D-300F-FE85FDD72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1A4EF2-5A69-A24F-5D9C-4EB54C40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364DA4-7F8D-16B6-F298-ACC3EC14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9D238E-488E-A79B-5EA2-1770B0D3A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BA95C0-B3E7-BAEE-7E34-1ACB3C573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4EF00-1CE2-9A93-5D9B-7762B6F32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59C83-82BD-D14A-1DFB-8B0C0492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Key Terms &amp; Notation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BE38E-BF9C-9C5C-B4D7-42C5D005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45638482-ED8A-71A9-2601-E242492FD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E9CB6C-4134-26C3-1F42-18EDEDEC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9" y="2673580"/>
            <a:ext cx="57154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 (Target)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called the outcome variable or response variable.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Denoted by Y in the equation.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variable we aim to predict or explain.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 Variables (Predictors)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called explanatory variables, features, or covariates.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Denoted by X1,X2,…,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that are used to predict the value of 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FC43A4F-F065-A9D9-9F0A-F24889CFF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524" y="2508070"/>
            <a:ext cx="56028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Coefficients (β)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predictor X has an associated coefficient, which quantifies its effect on 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β0​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Intercept (baseline value of Y when all predictors are zero).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β1,β2,…,βn​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Coefficients for each independent variable, indicating the change in Y for a one-unit change in X, holding other predictors constant.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Term (ϵ)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the variation in Y that cannot be explained by the predictors.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Assumed to be normally distributed with a mean of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4D8FEC-B390-7BD2-8ADE-B450759ACF00}"/>
                  </a:ext>
                </a:extLst>
              </p14:cNvPr>
              <p14:cNvContentPartPr/>
              <p14:nvPr/>
            </p14:nvContentPartPr>
            <p14:xfrm>
              <a:off x="5040" y="887040"/>
              <a:ext cx="11841120" cy="561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4D8FEC-B390-7BD2-8ADE-B450759ACF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320" y="877680"/>
                <a:ext cx="11859840" cy="56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8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57E83-C847-F3D5-A037-BF4191624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289792-89EE-48DF-70A4-077402575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83D3F1-10DC-E0CB-2699-D27D3241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5BAD32-E776-598C-7F7B-508C47A04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41EC-E655-0D31-E168-ADFEA9BA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9D3496-5303-B232-6DB9-E4DA08E05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842D2-9DDC-6AC9-F771-C621067F3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F64D-6269-83A5-7F1A-7B454FC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Key Assumptions of Multiple Linear Regression</a:t>
            </a:r>
            <a:endParaRPr lang="en-IN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0A7D6B-1D51-2E7B-3CC7-F26631B3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07A5F9C6-F6F0-F7C3-F6E8-DB7EA3C39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C83A5A6-BD04-8D63-32AC-FA33AC6B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60" y="2560322"/>
            <a:ext cx="559538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Linearity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relationship between the dependent and independent variables is linear.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predictor has an additive and linear impact on 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Independence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 are independent of each other.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means no autocorrelation (dependence) in the residuals, especially in time series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Homoscedasticity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 variance of errors (ϵ) across all levels of the independent variables.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simpler terms, the spread of residuals should be consistent across predicted values.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6E467B-0993-3BE3-513F-2F592E842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744" y="2602846"/>
            <a:ext cx="58374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No Multicollinearity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Predictors should not be highly correlated with each other.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multicollinearity can make it difficult to determine the effect of each predictor on 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Normality of Errors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residuals (errors) should be approximately normally distributed.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crucial for hypothesis testing and constructing confidence intervals.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C228F7-A92C-1D30-24B0-BC0402CE457F}"/>
                  </a:ext>
                </a:extLst>
              </p14:cNvPr>
              <p14:cNvContentPartPr/>
              <p14:nvPr/>
            </p14:nvContentPartPr>
            <p14:xfrm>
              <a:off x="924120" y="1495440"/>
              <a:ext cx="10380960" cy="512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C228F7-A92C-1D30-24B0-BC0402CE45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760" y="1486080"/>
                <a:ext cx="10399680" cy="51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08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C45D4-7C66-31DA-26F9-5574BE345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CB9F3C7-A50A-16CC-197B-48EA7F1B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326761-8B22-A804-1887-7045C99C2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7BBA41-BDBA-F448-4CC4-28E4FB981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C66154-DB2B-4507-F253-BB4C81E0B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0788AD-BF48-AFEE-9D29-A31D41B7B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66876-832B-E2A6-F824-DEED58C1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4C6C6-24CF-AB56-69DC-C8EE44B2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Why Assumptions Matter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4F7093-48CD-AD5B-9F01-BA6D46DF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8E9E2602-E00F-35BA-E2BF-33F44590F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B3A2771-6974-7E3E-6AB3-2AC900FF6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85" y="2657436"/>
            <a:ext cx="114412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Model Validity: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Assumptions ensure that the results from an MLR model are reliable and interpretable.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Violating assumptions can lead to biased estimates, incorrect inferences, and poor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Assumption Violations: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Linearity Violation: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to incorrect interpretation of coefficients.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Homoscedasticity Violation: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Results in inefficient coefficient estimates and unreliable hypothesis testing.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Multicollinearity Violation: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it hard to separate the individual effect of each predictor, increasing the model's sensitivity to small data changes.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Normality Violation: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Affects the validity of confidence intervals and p-values for hypothesis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Assumption Testing: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detect potential issues early and take corrective measures, ensuring a robust and reliable MLR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DBEEBD-25D6-23A0-5A64-5752A119F803}"/>
                  </a:ext>
                </a:extLst>
              </p14:cNvPr>
              <p14:cNvContentPartPr/>
              <p14:nvPr/>
            </p14:nvContentPartPr>
            <p14:xfrm>
              <a:off x="1581480" y="654840"/>
              <a:ext cx="10204560" cy="4931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DBEEBD-25D6-23A0-5A64-5752A119F8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2120" y="645480"/>
                <a:ext cx="10223280" cy="49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1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526ED-C82E-84D8-F00A-EC9E1BB13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941EFD-2849-359B-E616-739CCA951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C944C7-7F60-A9A9-1CA0-FDB17FA3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A84945-D701-B0E3-FFD8-085B5CE74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639154-ED05-B984-5BEB-58FBB9A39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A13A8D-2D26-0458-48AC-5EBDE2F90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2472A04-1432-8CB4-4E19-E1B107985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651C3-A9FE-30D6-F0B4-E4E07602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Building the Multiple Linear Regression Model</a:t>
            </a:r>
            <a:endParaRPr lang="en-IN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55AF6-128F-3406-514B-86325927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6B9FA83B-D594-3102-8365-C04537EE5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1650E86-45F8-F59F-2768-806F7A64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97" y="2636003"/>
            <a:ext cx="1139737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Splitting Data: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fit the model and estimate coefficients.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evaluate the model’s performance on unseen data.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split ratio: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70% training / 30% 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training / 20% 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Fitting the Model: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software libraries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Python’s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 the MLR model on the training data by calculating the optimal values for coefficients (β) that minimize prediction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Equation of the Model: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training, the model produces an equation of the form: Y=β0+β1X1+β2X2+⋯+βn​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fitted equation can now be used to make predictions on new data by plugging in values for the X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829CD6-9831-CA01-D2C5-8A2C2335EC64}"/>
                  </a:ext>
                </a:extLst>
              </p14:cNvPr>
              <p14:cNvContentPartPr/>
              <p14:nvPr/>
            </p14:nvContentPartPr>
            <p14:xfrm>
              <a:off x="1785600" y="2475000"/>
              <a:ext cx="10124640" cy="381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829CD6-9831-CA01-D2C5-8A2C2335E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6240" y="2465640"/>
                <a:ext cx="10143360" cy="38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37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36787-9E03-9A14-E644-D3441281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4B4D6E-CEE8-1BC1-96BF-BAD4A3C0E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A9D662-18A7-4E82-2980-4C8873892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39D719-154B-482D-8E6F-F38C2B9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49BB4E-8214-7E4E-AE15-1A420859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F280A8-2EF9-5400-2D1B-89EB4E9F9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98582-CEE9-731B-3227-79E99D2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D178-C3C7-4D6D-4F31-43DB5D67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Interpreting Coefficients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BA21AF-290F-4466-6CC2-446069961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blue and green logo&#10;&#10;Description automatically generated">
            <a:extLst>
              <a:ext uri="{FF2B5EF4-FFF2-40B4-BE49-F238E27FC236}">
                <a16:creationId xmlns:a16="http://schemas.microsoft.com/office/drawing/2014/main" id="{2374636E-CAE6-DC16-DC64-6EE990CA2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19166"/>
            <a:ext cx="838199" cy="83819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16AAD6C-B4D1-8433-C2A2-4CCCF7524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97" y="2734605"/>
            <a:ext cx="114146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Coefficients (β):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β represents the expected change in the dependent variable Y for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one-unit increase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respective X variable, holding all other variables constant.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Interpretation: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 Price=50,000+30×Size+20,000×Bedrooms+10,000×Bathrooms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Intercept (50,000):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 house price when all predictors are zero.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(30):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every additional square foot, the house price increases by $30.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Bedrooms (20,000):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Adding one bedroom increases the house price by $20,000.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Bathrooms (10,000):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Adding one bathroom increases the house price by $10,000.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coefficients’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signs (positive/negative)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 whether the relationship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 of Coefficients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 absolute values indicate a stronger impact on Y, but be cautious of units and scales.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0AB239-AB4F-C3D8-1012-0F678466980E}"/>
                  </a:ext>
                </a:extLst>
              </p14:cNvPr>
              <p14:cNvContentPartPr/>
              <p14:nvPr/>
            </p14:nvContentPartPr>
            <p14:xfrm>
              <a:off x="153000" y="3273120"/>
              <a:ext cx="10259640" cy="287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0AB239-AB4F-C3D8-1012-0F67846698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640" y="3263760"/>
                <a:ext cx="10278360" cy="28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79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480</TotalTime>
  <Words>1016</Words>
  <Application>Microsoft Office PowerPoint</Application>
  <PresentationFormat>Widescreen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Multiple  Linear Regression</vt:lpstr>
      <vt:lpstr>Overview of Regression Analysis</vt:lpstr>
      <vt:lpstr>Purpose of Multiple Linear Regression</vt:lpstr>
      <vt:lpstr>What is Multiple Linear Regression?</vt:lpstr>
      <vt:lpstr>Key Terms &amp; Notation</vt:lpstr>
      <vt:lpstr>Key Assumptions of Multiple Linear Regression</vt:lpstr>
      <vt:lpstr>Why Assumptions Matter</vt:lpstr>
      <vt:lpstr>Building the Multiple Linear Regression Model</vt:lpstr>
      <vt:lpstr>Interpreting Coefficients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R, Sarveshwaran</dc:creator>
  <cp:lastModifiedBy>R, Sarveshwaran</cp:lastModifiedBy>
  <cp:revision>33</cp:revision>
  <dcterms:created xsi:type="dcterms:W3CDTF">2024-06-23T07:39:34Z</dcterms:created>
  <dcterms:modified xsi:type="dcterms:W3CDTF">2024-11-03T16:31:46Z</dcterms:modified>
</cp:coreProperties>
</file>