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AFF"/>
    <a:srgbClr val="4A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37A62-6360-5F4A-DCEF-8E462A053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6E0B48-4A2A-8A9E-FCE4-404A09C6A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3E2C7-9F04-9346-19DA-0A65AB86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36F08C-732B-0AA9-0EFB-61F6F62E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F0400-8EDB-BFF5-0448-CBBC8E9F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45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01C26-EE5A-CC42-9925-2AB9EAA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AE14FA-90F2-2843-BE4F-866C4A3BA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FAFC9-F73E-225E-1ED9-3508DA72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544904-1121-05A6-4D9F-6BF6D3D3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C508F-B159-DF1E-27AF-B9C51A9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436197-CFE6-1648-9A69-42C7F6069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1F0299-6917-D735-56E1-7FEBBE5C7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C4E99-4C70-B88E-B176-4B4C8E44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F6D8FA-A30C-E947-5C4D-ECBE5B55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4D463-7445-72AF-616A-5CF100E5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25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EBFC7-5971-385C-848E-26AF6ACF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C2FB0-FCDE-0B2C-5EB8-6C3AEDA7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DACD5-840C-1B53-00C3-C1F3C33E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E187D-B68F-76E8-C62A-1DA3F4A0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B8612-649E-56FF-6B86-13A99158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41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09BA9-BD2A-8F62-CA65-0E486E09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5783E9-4CFD-75BE-91F0-502A522A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7AB7C-EAE2-46DB-009F-94C88BF9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3A5DD-1F83-D39E-9432-05F79808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26D8D9-5331-4AB2-4413-EACA2733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49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9B131-475A-6D19-A5C4-A39D29B8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9EF5E-857B-D7D3-634D-28E519DE1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ED3644-8E92-7BFE-AF50-F0037F28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537F2-F7F9-3B07-F3BE-AFC2EC49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35D92-B9E5-2D79-AFA8-216027CC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9D738E-647B-9CC1-5F8D-32694518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20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75481-C640-DE7F-C33D-72F95D77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3C063-4CD7-31C9-C549-41BDE7A7A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29B8D9-C55F-DA4D-79E9-A267E12F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22966C-648E-99B5-34B4-46AD6338D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3D3351-568D-66D0-AF95-489197BE8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D8D059-52CE-D541-7CC0-1159BEB0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E9D922-57A2-C5FE-28E2-A8614F7B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D59907-BED6-67C2-BDB7-5F972E68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08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3382B-0B3C-09BC-0F1D-0FFF3E71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F31710-3149-F416-FB60-F36DEE58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2863CA-A3BF-1193-146A-D6012B90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6783F1-DBE6-DA5C-2781-37A570EF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78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83CFA7-A198-95CA-EB17-4F78B196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E98CF4-D2DA-47DA-A110-FBF8D7CA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AFADF4-22D5-625F-2C39-2A63E4D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64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D8DD2-6D85-9A20-C34A-DB383118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D4C0F-3D4D-AF79-AE5B-75420B10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F0871F-E5B7-ADBA-6DDA-CE799F32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1C30A-C8DA-7B19-4DED-7E87162A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6593C6-25FD-9ABB-AD06-A7F56D21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A47F62-AFE7-CAC8-502E-5FA045C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71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7A5B6-563F-CAB1-E3ED-172F2722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2A1F89-BC54-B166-30C7-DB0D774BE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AD9022-9214-3052-CE01-07F1D7A0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F00677-92AE-A65F-8026-B5F6F0AF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0E7B85-F124-06A6-354C-70BB78B5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FA71F-CAD5-089D-04C3-CFDD0EB6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6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95005F-D0B1-B21E-6321-64BB2F17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0032F0-76A8-BDFF-F619-D1A9F4EB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E0CED-9459-3AC1-AA8B-163959159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8995-C3D3-4A29-9CB5-734098A8843C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4E543-6FBE-D24D-7D75-D55654031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1AB540-08DC-2010-411B-B84CD6184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A5F2-906F-46CC-9845-5BFEA6063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7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4805830-BA06-50D7-9563-33FFB284C5C3}"/>
              </a:ext>
            </a:extLst>
          </p:cNvPr>
          <p:cNvSpPr/>
          <p:nvPr/>
        </p:nvSpPr>
        <p:spPr>
          <a:xfrm>
            <a:off x="1923068" y="867266"/>
            <a:ext cx="8314441" cy="5326144"/>
          </a:xfrm>
          <a:prstGeom prst="rect">
            <a:avLst/>
          </a:prstGeom>
          <a:gradFill flip="none" rotWithShape="1">
            <a:gsLst>
              <a:gs pos="0">
                <a:srgbClr val="4AE9FF"/>
              </a:gs>
              <a:gs pos="75000">
                <a:srgbClr val="8FB2FF"/>
              </a:gs>
              <a:gs pos="100000">
                <a:srgbClr val="D47A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05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Scheller</dc:creator>
  <cp:lastModifiedBy>Franz Scheller </cp:lastModifiedBy>
  <cp:revision>1</cp:revision>
  <dcterms:created xsi:type="dcterms:W3CDTF">2023-05-07T15:56:01Z</dcterms:created>
  <dcterms:modified xsi:type="dcterms:W3CDTF">2023-05-07T20:18:16Z</dcterms:modified>
</cp:coreProperties>
</file>