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CC3CE8-A049-43B9-985F-1E2B856FC73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403115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C3CE8-A049-43B9-985F-1E2B856FC73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78104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C3CE8-A049-43B9-985F-1E2B856FC73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116302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C3CE8-A049-43B9-985F-1E2B856FC73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119996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CC3CE8-A049-43B9-985F-1E2B856FC737}"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41248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C3CE8-A049-43B9-985F-1E2B856FC73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408886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CC3CE8-A049-43B9-985F-1E2B856FC737}"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5570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CC3CE8-A049-43B9-985F-1E2B856FC737}"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164703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C3CE8-A049-43B9-985F-1E2B856FC737}"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245855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CC3CE8-A049-43B9-985F-1E2B856FC73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146333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CC3CE8-A049-43B9-985F-1E2B856FC737}"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43193-07EE-4D9A-803C-BD5FB1C90975}" type="slidenum">
              <a:rPr lang="en-US" smtClean="0"/>
              <a:t>‹#›</a:t>
            </a:fld>
            <a:endParaRPr lang="en-US"/>
          </a:p>
        </p:txBody>
      </p:sp>
    </p:spTree>
    <p:extLst>
      <p:ext uri="{BB962C8B-B14F-4D97-AF65-F5344CB8AC3E}">
        <p14:creationId xmlns:p14="http://schemas.microsoft.com/office/powerpoint/2010/main" val="201744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C3CE8-A049-43B9-985F-1E2B856FC737}" type="datetimeFigureOut">
              <a:rPr lang="en-US" smtClean="0"/>
              <a:t>8/9/2020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43193-07EE-4D9A-803C-BD5FB1C90975}" type="slidenum">
              <a:rPr lang="en-US" smtClean="0"/>
              <a:t>‹#›</a:t>
            </a:fld>
            <a:endParaRPr lang="en-US"/>
          </a:p>
        </p:txBody>
      </p:sp>
    </p:spTree>
    <p:extLst>
      <p:ext uri="{BB962C8B-B14F-4D97-AF65-F5344CB8AC3E}">
        <p14:creationId xmlns:p14="http://schemas.microsoft.com/office/powerpoint/2010/main" val="70022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033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62250" y="1333500"/>
            <a:ext cx="6667500" cy="4191000"/>
          </a:xfrm>
          <a:prstGeom prst="rect">
            <a:avLst/>
          </a:prstGeom>
        </p:spPr>
      </p:pic>
    </p:spTree>
    <p:extLst>
      <p:ext uri="{BB962C8B-B14F-4D97-AF65-F5344CB8AC3E}">
        <p14:creationId xmlns:p14="http://schemas.microsoft.com/office/powerpoint/2010/main" val="3599183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 in this section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Introduction of project and it’s objective</a:t>
            </a:r>
          </a:p>
          <a:p>
            <a:pPr marL="514350" indent="-514350">
              <a:buAutoNum type="arabicPeriod"/>
            </a:pPr>
            <a:r>
              <a:rPr lang="en-US" dirty="0" smtClean="0"/>
              <a:t>Data Manipulation – Part 1</a:t>
            </a:r>
          </a:p>
          <a:p>
            <a:pPr marL="514350" indent="-514350">
              <a:buFont typeface="Arial" panose="020B0604020202020204" pitchFamily="34" charset="0"/>
              <a:buAutoNum type="arabicPeriod"/>
            </a:pPr>
            <a:r>
              <a:rPr lang="en-US" dirty="0" smtClean="0"/>
              <a:t>Data Manipulation – Part 2</a:t>
            </a:r>
          </a:p>
          <a:p>
            <a:pPr marL="514350" indent="-514350">
              <a:buAutoNum type="arabicPeriod"/>
            </a:pPr>
            <a:r>
              <a:rPr lang="en-US" dirty="0" smtClean="0"/>
              <a:t>Data Visualization – Part 1</a:t>
            </a:r>
          </a:p>
          <a:p>
            <a:pPr marL="514350" indent="-514350">
              <a:buFont typeface="Arial" panose="020B0604020202020204" pitchFamily="34" charset="0"/>
              <a:buAutoNum type="arabicPeriod"/>
            </a:pPr>
            <a:r>
              <a:rPr lang="en-US" dirty="0" smtClean="0"/>
              <a:t>Data Visualization – Part 2</a:t>
            </a:r>
          </a:p>
          <a:p>
            <a:pPr marL="514350" indent="-514350">
              <a:buFont typeface="Arial" panose="020B0604020202020204" pitchFamily="34" charset="0"/>
              <a:buAutoNum type="arabicPeriod"/>
            </a:pPr>
            <a:r>
              <a:rPr lang="en-US" dirty="0" smtClean="0"/>
              <a:t>Machine Learning Model Building</a:t>
            </a:r>
          </a:p>
          <a:p>
            <a:pPr marL="514350" indent="-514350">
              <a:buFont typeface="Arial" panose="020B0604020202020204" pitchFamily="34" charset="0"/>
              <a:buAutoNum type="arabicPeriod"/>
            </a:pPr>
            <a:r>
              <a:rPr lang="en-US" dirty="0" smtClean="0"/>
              <a:t>Concluding and Presenting Finding</a:t>
            </a:r>
            <a:endParaRPr lang="en-US" dirty="0" smtClean="0"/>
          </a:p>
          <a:p>
            <a:pPr marL="514350" indent="-514350">
              <a:buFont typeface="Arial" panose="020B0604020202020204" pitchFamily="34" charset="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34707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Project &amp; It’s Objective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This is the dataset from a Bank in Germany which released the anonymized dataset for analyzing and predicting good and bad credit.</a:t>
            </a:r>
          </a:p>
          <a:p>
            <a:pPr marL="0" indent="0">
              <a:buNone/>
            </a:pPr>
            <a:endParaRPr lang="en-US" dirty="0"/>
          </a:p>
          <a:p>
            <a:pPr marL="0" indent="0">
              <a:buNone/>
            </a:pPr>
            <a:r>
              <a:rPr lang="en-US" dirty="0" smtClean="0"/>
              <a:t>It has 21 columns and 1000 rows where 20 columns act as feature to understand about good or bad credit and then these features are used in machine learning model to predict whether a credit will be good or bad if a new customer comes.</a:t>
            </a:r>
          </a:p>
          <a:p>
            <a:pPr marL="0" indent="0">
              <a:buNone/>
            </a:pPr>
            <a:endParaRPr lang="en-US" dirty="0"/>
          </a:p>
          <a:p>
            <a:pPr marL="0" indent="0">
              <a:buNone/>
            </a:pPr>
            <a:r>
              <a:rPr lang="en-US" dirty="0" smtClean="0"/>
              <a:t>Some of the columns are – duration, ,purpose, </a:t>
            </a:r>
            <a:r>
              <a:rPr lang="en-US" dirty="0" err="1" smtClean="0"/>
              <a:t>installment_rate</a:t>
            </a:r>
            <a:r>
              <a:rPr lang="en-US" dirty="0" smtClean="0"/>
              <a:t>, </a:t>
            </a:r>
            <a:r>
              <a:rPr lang="en-US" dirty="0" err="1" smtClean="0"/>
              <a:t>sex,other_debtor</a:t>
            </a:r>
            <a:r>
              <a:rPr lang="en-US" dirty="0" smtClean="0"/>
              <a:t>, job</a:t>
            </a:r>
            <a:endParaRPr lang="en-US" dirty="0"/>
          </a:p>
        </p:txBody>
      </p:sp>
    </p:spTree>
    <p:extLst>
      <p:ext uri="{BB962C8B-B14F-4D97-AF65-F5344CB8AC3E}">
        <p14:creationId xmlns:p14="http://schemas.microsoft.com/office/powerpoint/2010/main" val="32597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 Part 1</a:t>
            </a:r>
            <a:endParaRPr lang="en-US" dirty="0"/>
          </a:p>
        </p:txBody>
      </p:sp>
      <p:sp>
        <p:nvSpPr>
          <p:cNvPr id="3" name="Content Placeholder 2"/>
          <p:cNvSpPr>
            <a:spLocks noGrp="1"/>
          </p:cNvSpPr>
          <p:nvPr>
            <p:ph idx="1"/>
          </p:nvPr>
        </p:nvSpPr>
        <p:spPr/>
        <p:txBody>
          <a:bodyPr/>
          <a:lstStyle/>
          <a:p>
            <a:pPr marL="0" indent="0">
              <a:buNone/>
            </a:pPr>
            <a:r>
              <a:rPr lang="en-US" dirty="0" smtClean="0"/>
              <a:t>We’ll go through the below steps </a:t>
            </a:r>
          </a:p>
          <a:p>
            <a:pPr marL="0" indent="0">
              <a:buNone/>
            </a:pPr>
            <a:endParaRPr lang="en-US" dirty="0"/>
          </a:p>
          <a:p>
            <a:pPr marL="514350" indent="-514350">
              <a:buAutoNum type="arabicPeriod"/>
            </a:pPr>
            <a:r>
              <a:rPr lang="en-US" dirty="0" smtClean="0"/>
              <a:t>Importing data inside </a:t>
            </a:r>
            <a:r>
              <a:rPr lang="en-US" dirty="0" err="1"/>
              <a:t>J</a:t>
            </a:r>
            <a:r>
              <a:rPr lang="en-US" dirty="0" err="1" smtClean="0"/>
              <a:t>upyter</a:t>
            </a:r>
            <a:r>
              <a:rPr lang="en-US" dirty="0" smtClean="0"/>
              <a:t> notebook</a:t>
            </a:r>
          </a:p>
          <a:p>
            <a:pPr marL="514350" indent="-514350">
              <a:buAutoNum type="arabicPeriod"/>
            </a:pPr>
            <a:r>
              <a:rPr lang="en-US" dirty="0" smtClean="0"/>
              <a:t>Viewing first 5 rows</a:t>
            </a:r>
          </a:p>
          <a:p>
            <a:pPr marL="514350" indent="-514350">
              <a:buAutoNum type="arabicPeriod"/>
            </a:pPr>
            <a:r>
              <a:rPr lang="en-US" dirty="0" smtClean="0"/>
              <a:t>Renaming columns to proper name</a:t>
            </a:r>
            <a:endParaRPr lang="en-US" dirty="0"/>
          </a:p>
        </p:txBody>
      </p:sp>
    </p:spTree>
    <p:extLst>
      <p:ext uri="{BB962C8B-B14F-4D97-AF65-F5344CB8AC3E}">
        <p14:creationId xmlns:p14="http://schemas.microsoft.com/office/powerpoint/2010/main" val="34095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 Part 2</a:t>
            </a:r>
            <a:endParaRPr lang="en-US" dirty="0"/>
          </a:p>
        </p:txBody>
      </p:sp>
      <p:sp>
        <p:nvSpPr>
          <p:cNvPr id="3" name="Content Placeholder 2"/>
          <p:cNvSpPr>
            <a:spLocks noGrp="1"/>
          </p:cNvSpPr>
          <p:nvPr>
            <p:ph idx="1"/>
          </p:nvPr>
        </p:nvSpPr>
        <p:spPr/>
        <p:txBody>
          <a:bodyPr/>
          <a:lstStyle/>
          <a:p>
            <a:pPr marL="0" indent="0">
              <a:buNone/>
            </a:pPr>
            <a:r>
              <a:rPr lang="en-US" dirty="0" smtClean="0"/>
              <a:t>We’ll go through the below steps </a:t>
            </a:r>
          </a:p>
          <a:p>
            <a:pPr marL="0" indent="0">
              <a:buNone/>
            </a:pPr>
            <a:endParaRPr lang="en-US" dirty="0"/>
          </a:p>
          <a:p>
            <a:pPr marL="514350" indent="-514350">
              <a:buAutoNum type="arabicPeriod"/>
            </a:pPr>
            <a:r>
              <a:rPr lang="en-US" dirty="0" smtClean="0"/>
              <a:t>Convert the response variable to 0 and 1</a:t>
            </a:r>
          </a:p>
          <a:p>
            <a:pPr marL="514350" indent="-514350">
              <a:buAutoNum type="arabicPeriod"/>
            </a:pPr>
            <a:r>
              <a:rPr lang="en-US" dirty="0" smtClean="0"/>
              <a:t>Convert the response to variable to </a:t>
            </a:r>
            <a:r>
              <a:rPr lang="en-US" dirty="0" err="1" smtClean="0"/>
              <a:t>str</a:t>
            </a:r>
            <a:r>
              <a:rPr lang="en-US" dirty="0" smtClean="0"/>
              <a:t> from </a:t>
            </a:r>
            <a:r>
              <a:rPr lang="en-US" dirty="0" err="1" smtClean="0"/>
              <a:t>int</a:t>
            </a:r>
            <a:endParaRPr lang="en-US" dirty="0" smtClean="0"/>
          </a:p>
          <a:p>
            <a:pPr marL="514350" indent="-514350">
              <a:buFont typeface="Arial" panose="020B0604020202020204" pitchFamily="34" charset="0"/>
              <a:buAutoNum type="arabicPeriod"/>
            </a:pPr>
            <a:r>
              <a:rPr lang="en-US" dirty="0" smtClean="0"/>
              <a:t>Check the data types of all column and confirm the conversion</a:t>
            </a:r>
            <a:endParaRPr lang="en-US" dirty="0" smtClean="0"/>
          </a:p>
          <a:p>
            <a:pPr marL="514350" indent="-514350">
              <a:buAutoNum type="arabicPeriod"/>
            </a:pPr>
            <a:r>
              <a:rPr lang="en-US" dirty="0" smtClean="0"/>
              <a:t>Statistically describe the dataset</a:t>
            </a:r>
          </a:p>
        </p:txBody>
      </p:sp>
    </p:spTree>
    <p:extLst>
      <p:ext uri="{BB962C8B-B14F-4D97-AF65-F5344CB8AC3E}">
        <p14:creationId xmlns:p14="http://schemas.microsoft.com/office/powerpoint/2010/main" val="348053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 Part 1</a:t>
            </a:r>
            <a:endParaRPr lang="en-US" dirty="0"/>
          </a:p>
        </p:txBody>
      </p:sp>
      <p:sp>
        <p:nvSpPr>
          <p:cNvPr id="3" name="Content Placeholder 2"/>
          <p:cNvSpPr>
            <a:spLocks noGrp="1"/>
          </p:cNvSpPr>
          <p:nvPr>
            <p:ph idx="1"/>
          </p:nvPr>
        </p:nvSpPr>
        <p:spPr/>
        <p:txBody>
          <a:bodyPr/>
          <a:lstStyle/>
          <a:p>
            <a:pPr marL="0" indent="0">
              <a:buNone/>
            </a:pPr>
            <a:r>
              <a:rPr lang="en-US" dirty="0" smtClean="0"/>
              <a:t>Visualizing the dataset to understand the impact of columns</a:t>
            </a:r>
          </a:p>
          <a:p>
            <a:pPr marL="0" indent="0">
              <a:buNone/>
            </a:pPr>
            <a:endParaRPr lang="en-US" dirty="0"/>
          </a:p>
          <a:p>
            <a:pPr marL="514350" indent="-514350">
              <a:buAutoNum type="arabicPeriod"/>
            </a:pPr>
            <a:r>
              <a:rPr lang="en-US" dirty="0" smtClean="0"/>
              <a:t>Understand the impact of installment rate on response variable</a:t>
            </a:r>
          </a:p>
          <a:p>
            <a:pPr marL="514350" indent="-514350">
              <a:buAutoNum type="arabicPeriod"/>
            </a:pPr>
            <a:r>
              <a:rPr lang="en-US" dirty="0" smtClean="0"/>
              <a:t>Impact of </a:t>
            </a:r>
            <a:r>
              <a:rPr lang="en-US" dirty="0" err="1" smtClean="0"/>
              <a:t>chk_acct</a:t>
            </a:r>
            <a:r>
              <a:rPr lang="en-US" dirty="0" smtClean="0"/>
              <a:t> on </a:t>
            </a:r>
            <a:r>
              <a:rPr lang="en-US" dirty="0" err="1" smtClean="0"/>
              <a:t>reponse</a:t>
            </a:r>
            <a:r>
              <a:rPr lang="en-US" dirty="0" smtClean="0"/>
              <a:t> variable</a:t>
            </a:r>
          </a:p>
          <a:p>
            <a:pPr marL="514350" indent="-514350">
              <a:buAutoNum type="arabicPeriod"/>
            </a:pPr>
            <a:r>
              <a:rPr lang="en-US" dirty="0" smtClean="0"/>
              <a:t>Impact of </a:t>
            </a:r>
            <a:r>
              <a:rPr lang="en-US" dirty="0" err="1" smtClean="0"/>
              <a:t>credit_his</a:t>
            </a:r>
            <a:r>
              <a:rPr lang="en-US" dirty="0" smtClean="0"/>
              <a:t> on response</a:t>
            </a:r>
          </a:p>
          <a:p>
            <a:pPr marL="514350" indent="-514350">
              <a:buAutoNum type="arabicPeriod"/>
            </a:pPr>
            <a:r>
              <a:rPr lang="en-US" dirty="0" smtClean="0"/>
              <a:t>Impact of </a:t>
            </a:r>
            <a:r>
              <a:rPr lang="en-US" dirty="0" err="1" smtClean="0"/>
              <a:t>saving_acct</a:t>
            </a:r>
            <a:r>
              <a:rPr lang="en-US" dirty="0" smtClean="0"/>
              <a:t> on response variable</a:t>
            </a:r>
            <a:endParaRPr lang="en-US" dirty="0"/>
          </a:p>
        </p:txBody>
      </p:sp>
    </p:spTree>
    <p:extLst>
      <p:ext uri="{BB962C8B-B14F-4D97-AF65-F5344CB8AC3E}">
        <p14:creationId xmlns:p14="http://schemas.microsoft.com/office/powerpoint/2010/main" val="268609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 Part 2</a:t>
            </a:r>
            <a:endParaRPr lang="en-US" dirty="0"/>
          </a:p>
        </p:txBody>
      </p:sp>
      <p:sp>
        <p:nvSpPr>
          <p:cNvPr id="3" name="Content Placeholder 2"/>
          <p:cNvSpPr>
            <a:spLocks noGrp="1"/>
          </p:cNvSpPr>
          <p:nvPr>
            <p:ph idx="1"/>
          </p:nvPr>
        </p:nvSpPr>
        <p:spPr/>
        <p:txBody>
          <a:bodyPr/>
          <a:lstStyle/>
          <a:p>
            <a:pPr marL="0" indent="0">
              <a:buNone/>
            </a:pPr>
            <a:r>
              <a:rPr lang="en-US" dirty="0" smtClean="0"/>
              <a:t>Visualizing the dataset to understand the impact of columns</a:t>
            </a:r>
          </a:p>
          <a:p>
            <a:pPr marL="0" indent="0">
              <a:buNone/>
            </a:pPr>
            <a:endParaRPr lang="en-US" dirty="0" smtClean="0"/>
          </a:p>
          <a:p>
            <a:pPr marL="514350" indent="-514350">
              <a:buAutoNum type="arabicPeriod"/>
            </a:pPr>
            <a:r>
              <a:rPr lang="en-US" dirty="0" smtClean="0"/>
              <a:t>Build a correlation matrix</a:t>
            </a:r>
          </a:p>
          <a:p>
            <a:pPr marL="514350" indent="-514350">
              <a:buAutoNum type="arabicPeriod"/>
            </a:pPr>
            <a:r>
              <a:rPr lang="en-US" dirty="0" smtClean="0"/>
              <a:t>Impact of age on response variable</a:t>
            </a:r>
          </a:p>
          <a:p>
            <a:pPr marL="514350" indent="-514350">
              <a:buAutoNum type="arabicPeriod"/>
            </a:pPr>
            <a:r>
              <a:rPr lang="en-US" dirty="0" smtClean="0"/>
              <a:t>Impact of duration on response</a:t>
            </a:r>
            <a:endParaRPr lang="en-US" dirty="0"/>
          </a:p>
        </p:txBody>
      </p:sp>
    </p:spTree>
    <p:extLst>
      <p:ext uri="{BB962C8B-B14F-4D97-AF65-F5344CB8AC3E}">
        <p14:creationId xmlns:p14="http://schemas.microsoft.com/office/powerpoint/2010/main" val="2889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 Building</a:t>
            </a:r>
            <a:endParaRPr lang="en-US" dirty="0"/>
          </a:p>
        </p:txBody>
      </p:sp>
      <p:sp>
        <p:nvSpPr>
          <p:cNvPr id="3" name="Content Placeholder 2"/>
          <p:cNvSpPr>
            <a:spLocks noGrp="1"/>
          </p:cNvSpPr>
          <p:nvPr>
            <p:ph idx="1"/>
          </p:nvPr>
        </p:nvSpPr>
        <p:spPr/>
        <p:txBody>
          <a:bodyPr/>
          <a:lstStyle/>
          <a:p>
            <a:pPr marL="0" indent="0">
              <a:buNone/>
            </a:pPr>
            <a:r>
              <a:rPr lang="en-US" dirty="0" smtClean="0"/>
              <a:t>Let’s build the machine learning models which are logistic regression and Random Forest to get the initial models out.</a:t>
            </a:r>
            <a:endParaRPr lang="en-US" dirty="0"/>
          </a:p>
        </p:txBody>
      </p:sp>
    </p:spTree>
    <p:extLst>
      <p:ext uri="{BB962C8B-B14F-4D97-AF65-F5344CB8AC3E}">
        <p14:creationId xmlns:p14="http://schemas.microsoft.com/office/powerpoint/2010/main" val="380632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&amp; Presenting Finding</a:t>
            </a:r>
            <a:endParaRPr lang="en-US" dirty="0"/>
          </a:p>
        </p:txBody>
      </p:sp>
      <p:sp>
        <p:nvSpPr>
          <p:cNvPr id="3" name="Content Placeholder 2"/>
          <p:cNvSpPr>
            <a:spLocks noGrp="1"/>
          </p:cNvSpPr>
          <p:nvPr>
            <p:ph idx="1"/>
          </p:nvPr>
        </p:nvSpPr>
        <p:spPr/>
        <p:txBody>
          <a:bodyPr/>
          <a:lstStyle/>
          <a:p>
            <a:pPr marL="0" indent="0">
              <a:buNone/>
            </a:pPr>
            <a:r>
              <a:rPr lang="en-US" dirty="0" smtClean="0"/>
              <a:t>The standard way to conclude and present the finding to </a:t>
            </a:r>
            <a:r>
              <a:rPr lang="en-US" smtClean="0"/>
              <a:t>end user </a:t>
            </a:r>
            <a:r>
              <a:rPr lang="en-US" dirty="0" smtClean="0"/>
              <a:t>is like below – </a:t>
            </a:r>
          </a:p>
          <a:p>
            <a:pPr marL="0" indent="0">
              <a:buNone/>
            </a:pPr>
            <a:endParaRPr lang="en-US" dirty="0"/>
          </a:p>
          <a:p>
            <a:pPr marL="514350" indent="-514350">
              <a:buAutoNum type="arabicPeriod"/>
            </a:pPr>
            <a:r>
              <a:rPr lang="en-US" dirty="0" smtClean="0"/>
              <a:t>Business Problem</a:t>
            </a:r>
          </a:p>
          <a:p>
            <a:pPr marL="514350" indent="-514350">
              <a:buAutoNum type="arabicPeriod"/>
            </a:pPr>
            <a:r>
              <a:rPr lang="en-US" dirty="0" smtClean="0"/>
              <a:t>Findings from Data Set</a:t>
            </a:r>
          </a:p>
          <a:p>
            <a:pPr marL="514350" indent="-514350">
              <a:buAutoNum type="arabicPeriod"/>
            </a:pPr>
            <a:r>
              <a:rPr lang="en-US" dirty="0" smtClean="0"/>
              <a:t>Model Used</a:t>
            </a:r>
          </a:p>
          <a:p>
            <a:pPr marL="514350" indent="-514350">
              <a:buAutoNum type="arabicPeriod"/>
            </a:pPr>
            <a:r>
              <a:rPr lang="en-US" dirty="0" smtClean="0"/>
              <a:t>Accuracy Scores</a:t>
            </a:r>
          </a:p>
          <a:p>
            <a:pPr marL="514350" indent="-514350">
              <a:buAutoNum type="arabicPeriod"/>
            </a:pPr>
            <a:r>
              <a:rPr lang="en-US" dirty="0" smtClean="0"/>
              <a:t>Recommendations</a:t>
            </a:r>
            <a:endParaRPr lang="en-US" dirty="0"/>
          </a:p>
        </p:txBody>
      </p:sp>
    </p:spTree>
    <p:extLst>
      <p:ext uri="{BB962C8B-B14F-4D97-AF65-F5344CB8AC3E}">
        <p14:creationId xmlns:p14="http://schemas.microsoft.com/office/powerpoint/2010/main" val="201446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325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Machine Learning Project</vt:lpstr>
      <vt:lpstr>Topics covered in this section</vt:lpstr>
      <vt:lpstr>Introduction of Project &amp; It’s Objective</vt:lpstr>
      <vt:lpstr>Data Manipulation – Part 1</vt:lpstr>
      <vt:lpstr>Data Manipulation – Part 2</vt:lpstr>
      <vt:lpstr>Data Visualization – Part 1</vt:lpstr>
      <vt:lpstr>Data Visualization – Part 2</vt:lpstr>
      <vt:lpstr>Machine Learning Model Building</vt:lpstr>
      <vt:lpstr>Concluding &amp; Presenting Finding</vt:lpstr>
      <vt:lpstr>PowerPoint Presentation</vt:lpstr>
    </vt:vector>
  </TitlesOfParts>
  <Company>Red Hat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abagarwa</dc:creator>
  <cp:lastModifiedBy>abagarwa</cp:lastModifiedBy>
  <cp:revision>11</cp:revision>
  <dcterms:created xsi:type="dcterms:W3CDTF">2020-08-09T05:08:24Z</dcterms:created>
  <dcterms:modified xsi:type="dcterms:W3CDTF">2020-08-09T06:56:54Z</dcterms:modified>
</cp:coreProperties>
</file>