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4D6B-0EB9-48EB-8EE0-823B17ADBBE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ABA-4061-43CD-B518-AC5C56B3A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4D6B-0EB9-48EB-8EE0-823B17ADBBE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ABA-4061-43CD-B518-AC5C56B3A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7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4D6B-0EB9-48EB-8EE0-823B17ADBBE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ABA-4061-43CD-B518-AC5C56B3A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4D6B-0EB9-48EB-8EE0-823B17ADBBE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ABA-4061-43CD-B518-AC5C56B3A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4D6B-0EB9-48EB-8EE0-823B17ADBBE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ABA-4061-43CD-B518-AC5C56B3A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4D6B-0EB9-48EB-8EE0-823B17ADBBE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ABA-4061-43CD-B518-AC5C56B3A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2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4D6B-0EB9-48EB-8EE0-823B17ADBBE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ABA-4061-43CD-B518-AC5C56B3A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4D6B-0EB9-48EB-8EE0-823B17ADBBE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ABA-4061-43CD-B518-AC5C56B3A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4D6B-0EB9-48EB-8EE0-823B17ADBBE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ABA-4061-43CD-B518-AC5C56B3A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4D6B-0EB9-48EB-8EE0-823B17ADBBE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ABA-4061-43CD-B518-AC5C56B3A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1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4D6B-0EB9-48EB-8EE0-823B17ADBBE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AABA-4061-43CD-B518-AC5C56B3A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8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4D6B-0EB9-48EB-8EE0-823B17ADBBE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3AABA-4061-43CD-B518-AC5C56B3A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0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enAn.png (932×31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60896"/>
            <a:ext cx="3070400" cy="102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63905"/>
            <a:ext cx="4178650" cy="267925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2446" y="539697"/>
            <a:ext cx="6009778" cy="211498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Canterbury R User Group’s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First Meetup!!  </a:t>
            </a:r>
          </a:p>
          <a:p>
            <a:r>
              <a:rPr lang="en-US" sz="2800" b="1" dirty="0">
                <a:latin typeface="Agency FB" panose="020B0503020202020204" pitchFamily="34" charset="0"/>
              </a:rPr>
              <a:t>Tuesday August 15th</a:t>
            </a:r>
          </a:p>
          <a:p>
            <a:r>
              <a:rPr lang="en-US" sz="2800" b="1" dirty="0">
                <a:latin typeface="Agency FB" panose="020B0503020202020204" pitchFamily="34" charset="0"/>
              </a:rPr>
              <a:t>7:00-8:00 PM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8" y="342031"/>
            <a:ext cx="1656918" cy="801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975" y="1943866"/>
            <a:ext cx="1409875" cy="1409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75" y="1943866"/>
            <a:ext cx="1358900" cy="1358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7" y="3471256"/>
            <a:ext cx="2308962" cy="1017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937"/>
            <a:ext cx="1409875" cy="13898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5456" y="451688"/>
            <a:ext cx="1230394" cy="1374171"/>
          </a:xfrm>
          <a:prstGeom prst="rect">
            <a:avLst/>
          </a:prstGeom>
        </p:spPr>
      </p:pic>
      <p:pic>
        <p:nvPicPr>
          <p:cNvPr id="1028" name="Picture 4" descr="Rlogo.png (800×700)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105" y="175164"/>
            <a:ext cx="2721860" cy="238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66574" y="6067337"/>
            <a:ext cx="2506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Location: </a:t>
            </a:r>
            <a:r>
              <a:rPr lang="en-US" b="1" dirty="0" err="1">
                <a:latin typeface="Agency FB" panose="020B0503020202020204" pitchFamily="34" charset="0"/>
              </a:rPr>
              <a:t>Fruitworks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</a:p>
          <a:p>
            <a:r>
              <a:rPr lang="en-US" b="1" dirty="0" err="1">
                <a:latin typeface="Agency FB" panose="020B0503020202020204" pitchFamily="34" charset="0"/>
              </a:rPr>
              <a:t>Coworking</a:t>
            </a:r>
            <a:r>
              <a:rPr lang="en-US" b="1" dirty="0">
                <a:latin typeface="Agency FB" panose="020B0503020202020204" pitchFamily="34" charset="0"/>
              </a:rPr>
              <a:t> (77 </a:t>
            </a:r>
            <a:r>
              <a:rPr lang="en-US" b="1" dirty="0" err="1">
                <a:latin typeface="Agency FB" panose="020B0503020202020204" pitchFamily="34" charset="0"/>
              </a:rPr>
              <a:t>Stour</a:t>
            </a:r>
            <a:r>
              <a:rPr lang="en-US" b="1" dirty="0">
                <a:latin typeface="Agency FB" panose="020B0503020202020204" pitchFamily="34" charset="0"/>
              </a:rPr>
              <a:t> Street)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66573" y="2831510"/>
            <a:ext cx="48644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1" dirty="0">
                <a:latin typeface="Agency FB" panose="020B0503020202020204" pitchFamily="34" charset="0"/>
              </a:rPr>
              <a:t>Introduction to R, the Data Swiss Army Knife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09" y="3545603"/>
            <a:ext cx="1665141" cy="61564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831634" y="2078182"/>
            <a:ext cx="74292" cy="4630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62482" y="2626519"/>
            <a:ext cx="74292" cy="4082200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2985" y="3098800"/>
            <a:ext cx="74292" cy="3609918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42485" y="6342244"/>
            <a:ext cx="4549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https://www.meetup.com/Canterbury-R-Users-Group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92350" y="3579239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gency FB" panose="020B0503020202020204" pitchFamily="34" charset="0"/>
              </a:rPr>
              <a:t>Meetup link below!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D2BAFF-1436-4C8D-A129-EBE497E7FD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44" y="4072467"/>
            <a:ext cx="2120515" cy="21205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5A9CCA6-0898-46D3-8A7B-79517BAF2B77}"/>
              </a:ext>
            </a:extLst>
          </p:cNvPr>
          <p:cNvSpPr/>
          <p:nvPr/>
        </p:nvSpPr>
        <p:spPr>
          <a:xfrm>
            <a:off x="6230408" y="5235294"/>
            <a:ext cx="2004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Agency FB" panose="020B0503020202020204" pitchFamily="34" charset="0"/>
              </a:rPr>
              <a:t>FREE PIZZA!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7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46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Kohli</dc:creator>
  <cp:lastModifiedBy>Amit Kohli</cp:lastModifiedBy>
  <cp:revision>14</cp:revision>
  <dcterms:created xsi:type="dcterms:W3CDTF">2016-04-12T22:33:01Z</dcterms:created>
  <dcterms:modified xsi:type="dcterms:W3CDTF">2017-08-10T08:41:56Z</dcterms:modified>
</cp:coreProperties>
</file>