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Modelling / </a:t>
            </a: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428-9A10-44F8-A63F-40084009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Coefficients, goodness of fit?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3E1F5-955A-4B09-89F6-07AAF08B2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88" y="1428240"/>
            <a:ext cx="8071527" cy="46615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764D0-F32A-48D3-B9B6-DC203F0713CF}"/>
              </a:ext>
            </a:extLst>
          </p:cNvPr>
          <p:cNvSpPr/>
          <p:nvPr/>
        </p:nvSpPr>
        <p:spPr>
          <a:xfrm>
            <a:off x="4781955" y="5453185"/>
            <a:ext cx="1001949" cy="39883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2E131-F221-4E21-B74F-2640FA412820}"/>
              </a:ext>
            </a:extLst>
          </p:cNvPr>
          <p:cNvSpPr/>
          <p:nvPr/>
        </p:nvSpPr>
        <p:spPr>
          <a:xfrm>
            <a:off x="3608063" y="3834449"/>
            <a:ext cx="1293451" cy="80345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63A7F-D2B9-4A2E-A4AD-F6F980D6A5D0}"/>
              </a:ext>
            </a:extLst>
          </p:cNvPr>
          <p:cNvSpPr/>
          <p:nvPr/>
        </p:nvSpPr>
        <p:spPr>
          <a:xfrm>
            <a:off x="4975282" y="3837340"/>
            <a:ext cx="4102815" cy="80056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Sign Language">
            <a:extLst>
              <a:ext uri="{FF2B5EF4-FFF2-40B4-BE49-F238E27FC236}">
                <a16:creationId xmlns:a16="http://schemas.microsoft.com/office/drawing/2014/main" id="{6E570CA7-F06D-47F3-BB0F-6C2E68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229" y="190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science classes math">
            <a:extLst>
              <a:ext uri="{FF2B5EF4-FFF2-40B4-BE49-F238E27FC236}">
                <a16:creationId xmlns:a16="http://schemas.microsoft.com/office/drawing/2014/main" id="{4DC007BB-963F-4529-9E51-7C8CCDDAE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" b="142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25CD2-1761-4382-BFB3-A10D78A6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What hardcore Data Scientists do…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E603-9F88-40A2-9CF0-F5C1250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E428-3136-48B1-8FB5-84D34E01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identification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08D2-DBCE-4702-A65B-61E8D645F0B4}"/>
              </a:ext>
            </a:extLst>
          </p:cNvPr>
          <p:cNvSpPr txBox="1"/>
          <p:nvPr/>
        </p:nvSpPr>
        <p:spPr>
          <a:xfrm>
            <a:off x="7684316" y="1825625"/>
            <a:ext cx="2634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Note: this doesn’t mean you don’t have to do EDA!</a:t>
            </a:r>
            <a:endParaRPr lang="en-GB" sz="3600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31A0ED2-B5FD-42CD-8CFF-58DC2F5B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506660"/>
            <a:ext cx="704574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alytics Explained: the Full Package — Goldstrike Data">
            <a:extLst>
              <a:ext uri="{FF2B5EF4-FFF2-40B4-BE49-F238E27FC236}">
                <a16:creationId xmlns:a16="http://schemas.microsoft.com/office/drawing/2014/main" id="{511CA748-0835-41E9-8EF1-8C5E30B29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" b="96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4882-E72A-460B-BED2-FB1CED7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kind of modelling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3FFA1-2620-44EC-AB41-5C0EE2474F90}"/>
              </a:ext>
            </a:extLst>
          </p:cNvPr>
          <p:cNvCxnSpPr/>
          <p:nvPr/>
        </p:nvCxnSpPr>
        <p:spPr>
          <a:xfrm>
            <a:off x="3783435" y="75501"/>
            <a:ext cx="3800213" cy="5301842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F7582C-D936-4A76-BC6C-B641D08F5AFD}"/>
              </a:ext>
            </a:extLst>
          </p:cNvPr>
          <p:cNvSpPr txBox="1"/>
          <p:nvPr/>
        </p:nvSpPr>
        <p:spPr>
          <a:xfrm rot="19819533">
            <a:off x="1812379" y="967801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Hypothesis generation             Hypothesis confirmation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                                         / rejection!!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C80F-5303-4485-85B6-095B7FC7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483E-E93E-4746-A680-966C2255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Want to see what’s what</a:t>
            </a:r>
          </a:p>
          <a:p>
            <a:r>
              <a:rPr lang="en-GB" dirty="0"/>
              <a:t>Analyse the full data set and see if it matches any cool patterns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phic 4" descr="Sign Language">
            <a:extLst>
              <a:ext uri="{FF2B5EF4-FFF2-40B4-BE49-F238E27FC236}">
                <a16:creationId xmlns:a16="http://schemas.microsoft.com/office/drawing/2014/main" id="{D8549990-D4D9-41BA-9274-6F2350C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229" y="190051"/>
            <a:ext cx="914400" cy="9144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5AD1B96-63C3-4DA7-8A69-D226B058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15" y="3005847"/>
            <a:ext cx="6237455" cy="38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5373-E4B1-4496-82F5-B819B3CA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66B5-1393-47D3-BBF8-A8988A59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b, where m = rise/run</a:t>
            </a:r>
            <a:endParaRPr lang="en-GB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2FFAA98-4A99-428A-B034-218DB607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15" y="3005847"/>
            <a:ext cx="6237455" cy="38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73F869-06B6-481A-937A-67903452BE62}"/>
              </a:ext>
            </a:extLst>
          </p:cNvPr>
          <p:cNvCxnSpPr/>
          <p:nvPr/>
        </p:nvCxnSpPr>
        <p:spPr>
          <a:xfrm>
            <a:off x="2587557" y="5515583"/>
            <a:ext cx="288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BE0B6-7B97-42C7-BA81-B904F08EA357}"/>
              </a:ext>
            </a:extLst>
          </p:cNvPr>
          <p:cNvCxnSpPr/>
          <p:nvPr/>
        </p:nvCxnSpPr>
        <p:spPr>
          <a:xfrm flipV="1">
            <a:off x="5476672" y="4242486"/>
            <a:ext cx="0" cy="12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DEFF2B-F3B4-47D3-99F0-B99D9B57AE64}"/>
              </a:ext>
            </a:extLst>
          </p:cNvPr>
          <p:cNvSpPr txBox="1"/>
          <p:nvPr/>
        </p:nvSpPr>
        <p:spPr>
          <a:xfrm>
            <a:off x="5163835" y="520631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98B46-1A52-4404-AF13-DB8821D0E76B}"/>
              </a:ext>
            </a:extLst>
          </p:cNvPr>
          <p:cNvSpPr txBox="1"/>
          <p:nvPr/>
        </p:nvSpPr>
        <p:spPr>
          <a:xfrm>
            <a:off x="1436213" y="57458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A2F9BC-979D-40A8-BFA0-DF7864AD9E15}"/>
              </a:ext>
            </a:extLst>
          </p:cNvPr>
          <p:cNvCxnSpPr>
            <a:cxnSpLocks/>
          </p:cNvCxnSpPr>
          <p:nvPr/>
        </p:nvCxnSpPr>
        <p:spPr>
          <a:xfrm flipH="1">
            <a:off x="1746420" y="3605212"/>
            <a:ext cx="5240168" cy="231303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4613BC-A64C-4764-875E-03B420C721DA}"/>
              </a:ext>
            </a:extLst>
          </p:cNvPr>
          <p:cNvCxnSpPr/>
          <p:nvPr/>
        </p:nvCxnSpPr>
        <p:spPr>
          <a:xfrm>
            <a:off x="2347784" y="3605212"/>
            <a:ext cx="5016843" cy="917361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29351E-8263-4428-B705-9EEEA2594F8B}"/>
              </a:ext>
            </a:extLst>
          </p:cNvPr>
          <p:cNvCxnSpPr/>
          <p:nvPr/>
        </p:nvCxnSpPr>
        <p:spPr>
          <a:xfrm flipH="1">
            <a:off x="4469942" y="3193695"/>
            <a:ext cx="1890790" cy="3019225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E592-038E-4C6D-BEC7-157D6938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Sum of Squares: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try to minimize Residuals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389C8E-EE0C-4098-A612-16E12DB41A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8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BC2BF-C148-4BCC-9B0F-78872FBD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38" y="4720264"/>
            <a:ext cx="3139294" cy="15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162C-1D18-45CA-B2A1-1DEE028A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for real </a:t>
            </a:r>
            <a:r>
              <a:rPr lang="en-US" dirty="0" err="1"/>
              <a:t>tho</a:t>
            </a:r>
            <a:r>
              <a:rPr lang="en-US" dirty="0"/>
              <a:t>? </a:t>
            </a:r>
            <a:endParaRPr lang="en-GB" dirty="0"/>
          </a:p>
        </p:txBody>
      </p:sp>
      <p:pic>
        <p:nvPicPr>
          <p:cNvPr id="5" name="Graphic 4" descr="Sign Language">
            <a:extLst>
              <a:ext uri="{FF2B5EF4-FFF2-40B4-BE49-F238E27FC236}">
                <a16:creationId xmlns:a16="http://schemas.microsoft.com/office/drawing/2014/main" id="{4FAA4BDC-DAA1-46B3-9E50-F2736310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229" y="190051"/>
            <a:ext cx="914400" cy="914400"/>
          </a:xfrm>
          <a:prstGeom prst="rect">
            <a:avLst/>
          </a:prstGeom>
        </p:spPr>
      </p:pic>
      <p:sp>
        <p:nvSpPr>
          <p:cNvPr id="6" name="AutoShape 2" descr="For Real Though GIFs | Tenor">
            <a:extLst>
              <a:ext uri="{FF2B5EF4-FFF2-40B4-BE49-F238E27FC236}">
                <a16:creationId xmlns:a16="http://schemas.microsoft.com/office/drawing/2014/main" id="{2613936D-12F1-4159-923D-8D962AA1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 descr="Really Though GIF - Really Though Justin GIFs">
            <a:extLst>
              <a:ext uri="{FF2B5EF4-FFF2-40B4-BE49-F238E27FC236}">
                <a16:creationId xmlns:a16="http://schemas.microsoft.com/office/drawing/2014/main" id="{D35CA3A9-A477-420E-859C-3306FE2F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04" y="1427653"/>
            <a:ext cx="4800741" cy="54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082C-DAA3-4CC5-83F9-C2C5011A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24DB-162C-4C4B-836F-2E2CAC64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54" name="Picture 10" descr="Milli Vanilli - Girl You Know It's True (1988, CD) | Discogs">
            <a:extLst>
              <a:ext uri="{FF2B5EF4-FFF2-40B4-BE49-F238E27FC236}">
                <a16:creationId xmlns:a16="http://schemas.microsoft.com/office/drawing/2014/main" id="{FC4E718E-5DF5-4DA6-9F8D-A41DD1C6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03915" cy="69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2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96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Modelling /  Machine Learning</vt:lpstr>
      <vt:lpstr>What hardcore Data Scientists do…</vt:lpstr>
      <vt:lpstr>Why?</vt:lpstr>
      <vt:lpstr>What kind of modelling</vt:lpstr>
      <vt:lpstr>Hypothesis generation</vt:lpstr>
      <vt:lpstr>Linear Model</vt:lpstr>
      <vt:lpstr>Sum of Squares:  try to minimize Residuals</vt:lpstr>
      <vt:lpstr>But for real tho? </vt:lpstr>
      <vt:lpstr>PowerPoint Presentation</vt:lpstr>
      <vt:lpstr>Coefficients, goodness of fit?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/  Machine Learning</dc:title>
  <dc:creator>Amit Kohli</dc:creator>
  <cp:lastModifiedBy>Amit Kohli</cp:lastModifiedBy>
  <cp:revision>6</cp:revision>
  <dcterms:created xsi:type="dcterms:W3CDTF">2020-08-17T16:44:25Z</dcterms:created>
  <dcterms:modified xsi:type="dcterms:W3CDTF">2020-08-20T11:49:51Z</dcterms:modified>
</cp:coreProperties>
</file>