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Joins and binds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Combining two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039F-AD80-42C6-B3C2-D1CBBA06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9AAC-DF94-4871-B6D3-746417D1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Add separate and unite for column level things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5CD2-1761-4382-BFB3-A10D78A6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dplyr</a:t>
            </a:r>
            <a:r>
              <a:rPr lang="en-US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9969-0DB7-4679-BF90-AD77069E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2795B3-2C91-405A-ABF6-A983A72A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617" y="1825624"/>
            <a:ext cx="629163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0BCE-8705-49C5-9A0D-E59984C7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BA8D-2838-42DC-9FFD-3E88F695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DC876-B862-4E12-BA38-EAE662F8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29" y="0"/>
            <a:ext cx="495114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44ED9-939B-4B99-A702-30FF366A3729}"/>
              </a:ext>
            </a:extLst>
          </p:cNvPr>
          <p:cNvSpPr/>
          <p:nvPr/>
        </p:nvSpPr>
        <p:spPr>
          <a:xfrm>
            <a:off x="3784059" y="2714017"/>
            <a:ext cx="2221323" cy="53502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50CC2-8078-4757-9CF9-25FA8FC8B28A}"/>
              </a:ext>
            </a:extLst>
          </p:cNvPr>
          <p:cNvSpPr/>
          <p:nvPr/>
        </p:nvSpPr>
        <p:spPr>
          <a:xfrm>
            <a:off x="3784060" y="3619260"/>
            <a:ext cx="2221324" cy="606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1CE13-8528-4A76-BB29-510BBEDC3608}"/>
              </a:ext>
            </a:extLst>
          </p:cNvPr>
          <p:cNvSpPr/>
          <p:nvPr/>
        </p:nvSpPr>
        <p:spPr>
          <a:xfrm>
            <a:off x="3784060" y="4226011"/>
            <a:ext cx="2221324" cy="53502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6CA4E-E25E-4580-91D6-9E8188DEF1A8}"/>
              </a:ext>
            </a:extLst>
          </p:cNvPr>
          <p:cNvSpPr/>
          <p:nvPr/>
        </p:nvSpPr>
        <p:spPr>
          <a:xfrm>
            <a:off x="3620429" y="4933976"/>
            <a:ext cx="2384952" cy="11738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AD201-07CB-46E3-9F2B-0F2739ADE139}"/>
              </a:ext>
            </a:extLst>
          </p:cNvPr>
          <p:cNvSpPr/>
          <p:nvPr/>
        </p:nvSpPr>
        <p:spPr>
          <a:xfrm>
            <a:off x="6095998" y="2055813"/>
            <a:ext cx="2356023" cy="7285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7644F0-3F73-4755-89E0-E2508920E466}"/>
              </a:ext>
            </a:extLst>
          </p:cNvPr>
          <p:cNvSpPr/>
          <p:nvPr/>
        </p:nvSpPr>
        <p:spPr>
          <a:xfrm>
            <a:off x="6110464" y="2784389"/>
            <a:ext cx="2551722" cy="32951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4B4D4-E389-488F-8CCB-DE1CF3B8E2D4}"/>
              </a:ext>
            </a:extLst>
          </p:cNvPr>
          <p:cNvSpPr/>
          <p:nvPr/>
        </p:nvSpPr>
        <p:spPr>
          <a:xfrm>
            <a:off x="6106342" y="3109787"/>
            <a:ext cx="2551722" cy="32951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644626-50E2-4AE4-8254-C4BF23D1C569}"/>
              </a:ext>
            </a:extLst>
          </p:cNvPr>
          <p:cNvSpPr/>
          <p:nvPr/>
        </p:nvSpPr>
        <p:spPr>
          <a:xfrm>
            <a:off x="6098105" y="3439299"/>
            <a:ext cx="2551722" cy="606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290A-CD50-499C-A340-4BF7A06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*_join (combines variables/fields)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4728-ACC3-4886-8E57-27810490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tables that contain different information, but share a KEY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A2AFB-1EE6-4F47-ADC8-328A52F2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30" y="3575016"/>
            <a:ext cx="4767870" cy="1786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46FF8-21AF-481E-B637-01337761D310}"/>
              </a:ext>
            </a:extLst>
          </p:cNvPr>
          <p:cNvSpPr txBox="1"/>
          <p:nvPr/>
        </p:nvSpPr>
        <p:spPr>
          <a:xfrm>
            <a:off x="8301902" y="3575016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left_join</a:t>
            </a:r>
            <a:endParaRPr lang="en-GB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743D-91F4-4D80-80E2-FCA6B904730F}"/>
              </a:ext>
            </a:extLst>
          </p:cNvPr>
          <p:cNvSpPr txBox="1"/>
          <p:nvPr/>
        </p:nvSpPr>
        <p:spPr>
          <a:xfrm>
            <a:off x="8301902" y="4061104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inner_join</a:t>
            </a:r>
            <a:endParaRPr lang="en-GB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D73B6-A4F3-4E9C-B118-B7555FC289C6}"/>
              </a:ext>
            </a:extLst>
          </p:cNvPr>
          <p:cNvSpPr txBox="1"/>
          <p:nvPr/>
        </p:nvSpPr>
        <p:spPr>
          <a:xfrm>
            <a:off x="8301901" y="4534258"/>
            <a:ext cx="290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full_join</a:t>
            </a:r>
            <a:endParaRPr lang="en-GB" sz="3200" b="1" dirty="0"/>
          </a:p>
        </p:txBody>
      </p:sp>
      <p:pic>
        <p:nvPicPr>
          <p:cNvPr id="14" name="Graphic 13" descr="Sign Language">
            <a:extLst>
              <a:ext uri="{FF2B5EF4-FFF2-40B4-BE49-F238E27FC236}">
                <a16:creationId xmlns:a16="http://schemas.microsoft.com/office/drawing/2014/main" id="{456989BC-3E7A-42BD-AF48-D9114505E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5314" y="2622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4AF-39AC-4677-B91B-B6ABE49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Keys don’t match?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C84E-EB7F-427F-81E2-8B1A696C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93"/>
            <a:ext cx="10515600" cy="2175669"/>
          </a:xfrm>
        </p:spPr>
        <p:txBody>
          <a:bodyPr/>
          <a:lstStyle/>
          <a:p>
            <a:r>
              <a:rPr lang="en-US" dirty="0"/>
              <a:t>Option 1 – Change column names so they are the same</a:t>
            </a:r>
          </a:p>
          <a:p>
            <a:pPr lvl="1"/>
            <a:r>
              <a:rPr lang="en-US" dirty="0"/>
              <a:t>Using select()</a:t>
            </a:r>
          </a:p>
          <a:p>
            <a:pPr lvl="1"/>
            <a:r>
              <a:rPr lang="en-US" dirty="0"/>
              <a:t>Using rename()</a:t>
            </a:r>
          </a:p>
          <a:p>
            <a:r>
              <a:rPr lang="en-US" dirty="0"/>
              <a:t>Option 2 – Explicitly specify </a:t>
            </a:r>
            <a:r>
              <a:rPr lang="en-US" dirty="0">
                <a:solidFill>
                  <a:schemeClr val="accent2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by= c("Person" = "Individual")</a:t>
            </a:r>
            <a:endParaRPr lang="en-GB" dirty="0">
              <a:solidFill>
                <a:schemeClr val="accent2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3D1DA-CACE-4C94-8051-DDD41AC6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218"/>
            <a:ext cx="6128684" cy="24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D6AB-5F54-463E-B0B6-2CD0588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02B0-3281-4758-964A-7F8A8C16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Wait… so how did it know the key before?</a:t>
            </a:r>
          </a:p>
          <a:p>
            <a:r>
              <a:rPr lang="en-US" dirty="0"/>
              <a:t>Implicit inputs! Check the warnings! </a:t>
            </a:r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AD00ED93-C374-4A93-A502-21793F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9629" y="730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844-934B-4C68-A998-B44A62D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Bind_rows</a:t>
            </a:r>
            <a:r>
              <a:rPr lang="en-US" dirty="0"/>
              <a:t> (combines observations)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E016-DDF5-4122-A560-8E433E73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220" y="1825625"/>
            <a:ext cx="5789579" cy="4351338"/>
          </a:xfrm>
        </p:spPr>
        <p:txBody>
          <a:bodyPr/>
          <a:lstStyle/>
          <a:p>
            <a:r>
              <a:rPr lang="en-US" dirty="0"/>
              <a:t>Suitable to combine similar data from different events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2DC95-B419-4396-9A0E-384B0BF8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919"/>
            <a:ext cx="2381655" cy="4680709"/>
          </a:xfrm>
          <a:prstGeom prst="rect">
            <a:avLst/>
          </a:prstGeom>
        </p:spPr>
      </p:pic>
      <p:pic>
        <p:nvPicPr>
          <p:cNvPr id="9" name="Graphic 8" descr="Sign Language">
            <a:extLst>
              <a:ext uri="{FF2B5EF4-FFF2-40B4-BE49-F238E27FC236}">
                <a16:creationId xmlns:a16="http://schemas.microsoft.com/office/drawing/2014/main" id="{9CDA5488-D1E0-49E4-AEDC-F698E552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8463" y="3487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Biome</vt:lpstr>
      <vt:lpstr>Calibri</vt:lpstr>
      <vt:lpstr>Calibri Light</vt:lpstr>
      <vt:lpstr>Office Theme</vt:lpstr>
      <vt:lpstr>Joins and binds</vt:lpstr>
      <vt:lpstr>PowerPoint Presentation</vt:lpstr>
      <vt:lpstr>Back to dplyr!</vt:lpstr>
      <vt:lpstr>PowerPoint Presentation</vt:lpstr>
      <vt:lpstr>*_join (combines variables/fields)</vt:lpstr>
      <vt:lpstr>What if the Keys don’t match?</vt:lpstr>
      <vt:lpstr>Question</vt:lpstr>
      <vt:lpstr>Bind_rows (combines observations)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Amit Kohli</cp:lastModifiedBy>
  <cp:revision>28</cp:revision>
  <dcterms:created xsi:type="dcterms:W3CDTF">2020-04-01T10:53:57Z</dcterms:created>
  <dcterms:modified xsi:type="dcterms:W3CDTF">2020-08-19T10:24:22Z</dcterms:modified>
</cp:coreProperties>
</file>