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0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99BC5-55B2-4396-B8E1-2A874CFF6FD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B970-9557-4E06-826C-B4D043A2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DE78-A618-408F-904E-9A1E1230B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AB812-D524-4089-93B9-EDECA7D06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1C2D1-2377-4D64-A90D-969990BD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8940E-DC3F-4B42-9960-FEF77D98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EB32A-93AB-4B3D-A090-322457BC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2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8ACF-5A6B-49A9-9B27-483C5664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CE9F8-7739-48CD-BD40-4BAF3C656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02B23-2388-4191-9F00-1403B843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4843E-A78A-4F95-9B7C-C824B1DD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83E17-3F6D-48EB-A7ED-DD3FC0DA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3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820D12-409D-451C-8133-9229A704C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4134B-BDAA-48EC-9C65-0B36D8099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512AC-4BA2-43B9-B06D-9D781F33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A5D14-5F52-4D31-98ED-95BAAC37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0C9D5-AEE3-4F6C-BF93-F4F2AA0A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0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FE36-DFAB-4A95-806B-AAE95BB3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A6FDB-374D-411E-98F2-7C0654F97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5C47D-27E4-4D7F-BC42-0C03C6C7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BE441-6D0E-40C7-BE64-E4665EE0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1C3B4-9BEB-4840-8F00-2382EBC7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5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57FB-F336-4EF7-AEC6-76A260FE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89DF4-C788-4B27-BA1B-28D6E8E49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19608-29D7-4B86-AFBC-B038207F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2ABBF-2A14-4749-A2A9-99EE9855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900B4-8675-4ED0-87F0-391DD310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6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39C6-4B22-4E4B-8833-7F897095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50623-58FF-4618-83E8-14089976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ECCB8-0528-4620-A859-7D8319DD7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D0E79-4E13-40A4-9611-F0552C6F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9E1E5-71C7-47CB-B3A8-0FCCAADF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B0E8A-C26F-4C93-AB60-4835D9E2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C5E1-1392-4399-9BC6-5D0D51656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99889-EA89-40C7-A3BC-848B53217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67627-9D30-4782-962A-484A10829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98E4F-5377-45EB-83C2-DCD4FE985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6771F-FB4F-4982-9FBA-8991C0B9C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A5860-5E88-48F5-825A-0B637873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A34EEE-6685-4F86-ACE2-32187378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F4D75-6A4B-4EFA-95EF-739CD8C5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6C19-DEC3-4BEC-B583-AA4FF98D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865CA-07AD-4B03-BB66-6931B56F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9A8DC-3B64-4AD0-8162-DD3BFF439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75D9A-F629-4268-8D59-CFA18DE9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4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2E069-2C44-4876-A44D-2F2794BD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E2AF9-D5F8-4FA9-95D3-D6494D5C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5606E-8182-4CD1-B687-763202DD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4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9FA7-1DA4-49EC-A241-47F99774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43027-6F82-47FB-A75F-B19CF60BB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2DDC4-CC68-49E7-8CAB-769757AC4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22684-882E-4F0F-917E-FD2C48DD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CF8B7-BFDE-4F35-B908-C132CC9E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2E0AB-6EC1-4493-8A89-2002AC21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8AED-4E73-44A3-9EAB-B7EF2F59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76C8E-31C4-4BDA-9212-C73F714EC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1DF84-8D7A-487E-8E80-4E492CDEE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2E412-0C0C-4CA6-A533-C3D3825F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92246-0278-4044-8BC3-98F640E6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D50C5-DC19-4833-9555-0242F72F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0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9E16E-D4D0-4AE1-B22F-E63FD79A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B492E-BA7B-497A-B169-AF0DDDC34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7D611-15E1-4882-8A7D-D81D5E26D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A8C66-638B-4250-BDC4-40973D4DE39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71BC-564D-4E4C-B658-E81A695BA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263FB-831C-41B2-A285-4D03EDEB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5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outdoor, grass, cat, man&#10;&#10;Description automatically generated">
            <a:extLst>
              <a:ext uri="{FF2B5EF4-FFF2-40B4-BE49-F238E27FC236}">
                <a16:creationId xmlns:a16="http://schemas.microsoft.com/office/drawing/2014/main" id="{D6232F41-7D0C-4744-9CFA-36C30DE25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381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CD884-314F-44EC-983C-ADC6263D5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Joins and binds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939F9-D306-494C-8545-6944F3F3B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i="1" dirty="0"/>
              <a:t>Combining two datasets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931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5CD2-1761-4382-BFB3-A10D78A6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</a:t>
            </a:r>
            <a:r>
              <a:rPr lang="en-US" dirty="0" err="1"/>
              <a:t>dplyr</a:t>
            </a:r>
            <a:r>
              <a:rPr lang="en-US" dirty="0"/>
              <a:t>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9969-0DB7-4679-BF90-AD77069E5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2795B3-2C91-405A-ABF6-A983A72A3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617" y="1825624"/>
            <a:ext cx="6291633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0BCE-8705-49C5-9A0D-E59984C7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2BA8D-2838-42DC-9FFD-3E88F6956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DC876-B862-4E12-BA38-EAE662F8D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429" y="0"/>
            <a:ext cx="495114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444ED9-939B-4B99-A702-30FF366A3729}"/>
              </a:ext>
            </a:extLst>
          </p:cNvPr>
          <p:cNvSpPr/>
          <p:nvPr/>
        </p:nvSpPr>
        <p:spPr>
          <a:xfrm>
            <a:off x="3784059" y="2714017"/>
            <a:ext cx="2221323" cy="53502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050CC2-8078-4757-9CF9-25FA8FC8B28A}"/>
              </a:ext>
            </a:extLst>
          </p:cNvPr>
          <p:cNvSpPr/>
          <p:nvPr/>
        </p:nvSpPr>
        <p:spPr>
          <a:xfrm>
            <a:off x="3784060" y="3619260"/>
            <a:ext cx="2221324" cy="60675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31CE13-8528-4A76-BB29-510BBEDC3608}"/>
              </a:ext>
            </a:extLst>
          </p:cNvPr>
          <p:cNvSpPr/>
          <p:nvPr/>
        </p:nvSpPr>
        <p:spPr>
          <a:xfrm>
            <a:off x="3784060" y="4226011"/>
            <a:ext cx="2221324" cy="53502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6CA4E-E25E-4580-91D6-9E8188DEF1A8}"/>
              </a:ext>
            </a:extLst>
          </p:cNvPr>
          <p:cNvSpPr/>
          <p:nvPr/>
        </p:nvSpPr>
        <p:spPr>
          <a:xfrm>
            <a:off x="3620429" y="4933976"/>
            <a:ext cx="2384952" cy="117386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7AD201-07CB-46E3-9F2B-0F2739ADE139}"/>
              </a:ext>
            </a:extLst>
          </p:cNvPr>
          <p:cNvSpPr/>
          <p:nvPr/>
        </p:nvSpPr>
        <p:spPr>
          <a:xfrm>
            <a:off x="6095998" y="2055813"/>
            <a:ext cx="2356023" cy="72857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7644F0-3F73-4755-89E0-E2508920E466}"/>
              </a:ext>
            </a:extLst>
          </p:cNvPr>
          <p:cNvSpPr/>
          <p:nvPr/>
        </p:nvSpPr>
        <p:spPr>
          <a:xfrm>
            <a:off x="6110464" y="2784389"/>
            <a:ext cx="2551722" cy="32951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B4B4D4-E389-488F-8CCB-DE1CF3B8E2D4}"/>
              </a:ext>
            </a:extLst>
          </p:cNvPr>
          <p:cNvSpPr/>
          <p:nvPr/>
        </p:nvSpPr>
        <p:spPr>
          <a:xfrm>
            <a:off x="6106342" y="3109787"/>
            <a:ext cx="2551722" cy="32951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644626-50E2-4AE4-8254-C4BF23D1C569}"/>
              </a:ext>
            </a:extLst>
          </p:cNvPr>
          <p:cNvSpPr/>
          <p:nvPr/>
        </p:nvSpPr>
        <p:spPr>
          <a:xfrm>
            <a:off x="6098105" y="3439299"/>
            <a:ext cx="2551722" cy="60675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89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290A-CD50-499C-A340-4BF7A06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*_join (combines variables/fields)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74728-ACC3-4886-8E57-278104904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tables that contain different information, but share a KEY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8A2AFB-1EE6-4F47-ADC8-328A52F27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130" y="3575016"/>
            <a:ext cx="4767870" cy="17864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846FF8-21AF-481E-B637-01337761D310}"/>
              </a:ext>
            </a:extLst>
          </p:cNvPr>
          <p:cNvSpPr txBox="1"/>
          <p:nvPr/>
        </p:nvSpPr>
        <p:spPr>
          <a:xfrm>
            <a:off x="8301902" y="3575016"/>
            <a:ext cx="2907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left_join</a:t>
            </a:r>
            <a:endParaRPr lang="en-GB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6743D-91F4-4D80-80E2-FCA6B904730F}"/>
              </a:ext>
            </a:extLst>
          </p:cNvPr>
          <p:cNvSpPr txBox="1"/>
          <p:nvPr/>
        </p:nvSpPr>
        <p:spPr>
          <a:xfrm>
            <a:off x="8301902" y="4061104"/>
            <a:ext cx="2907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inner_join</a:t>
            </a:r>
            <a:endParaRPr lang="en-GB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2D73B6-A4F3-4E9C-B118-B7555FC289C6}"/>
              </a:ext>
            </a:extLst>
          </p:cNvPr>
          <p:cNvSpPr txBox="1"/>
          <p:nvPr/>
        </p:nvSpPr>
        <p:spPr>
          <a:xfrm>
            <a:off x="8301901" y="4534258"/>
            <a:ext cx="2907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full_join</a:t>
            </a:r>
            <a:endParaRPr lang="en-GB" sz="3200" b="1" dirty="0"/>
          </a:p>
        </p:txBody>
      </p:sp>
      <p:pic>
        <p:nvPicPr>
          <p:cNvPr id="14" name="Graphic 13" descr="Sign Language">
            <a:extLst>
              <a:ext uri="{FF2B5EF4-FFF2-40B4-BE49-F238E27FC236}">
                <a16:creationId xmlns:a16="http://schemas.microsoft.com/office/drawing/2014/main" id="{456989BC-3E7A-42BD-AF48-D9114505E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95314" y="26220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0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14AF-39AC-4677-B91B-B6ABE49B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Keys don’t match?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8C84E-EB7F-427F-81E2-8B1A696C1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1293"/>
            <a:ext cx="10515600" cy="2175669"/>
          </a:xfrm>
        </p:spPr>
        <p:txBody>
          <a:bodyPr/>
          <a:lstStyle/>
          <a:p>
            <a:r>
              <a:rPr lang="en-US" dirty="0"/>
              <a:t>Option 1 – Change column names so they are the same</a:t>
            </a:r>
          </a:p>
          <a:p>
            <a:pPr lvl="1"/>
            <a:r>
              <a:rPr lang="en-US" dirty="0"/>
              <a:t>Using select()</a:t>
            </a:r>
          </a:p>
          <a:p>
            <a:pPr lvl="1"/>
            <a:r>
              <a:rPr lang="en-US" dirty="0"/>
              <a:t>Using rename()</a:t>
            </a:r>
          </a:p>
          <a:p>
            <a:r>
              <a:rPr lang="en-US" dirty="0"/>
              <a:t>Option 2 – Explicitly specify </a:t>
            </a:r>
            <a:r>
              <a:rPr lang="en-US" dirty="0">
                <a:solidFill>
                  <a:schemeClr val="accent2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by= c("Person" = "Individual")</a:t>
            </a:r>
            <a:endParaRPr lang="en-GB" dirty="0">
              <a:solidFill>
                <a:schemeClr val="accent2"/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83D1DA-CACE-4C94-8051-DDD41AC67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5218"/>
            <a:ext cx="6128684" cy="240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3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9D6AB-5F54-463E-B0B6-2CD05887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302B0-3281-4758-964A-7F8A8C167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Wait… so how did it know the key before?</a:t>
            </a:r>
          </a:p>
          <a:p>
            <a:r>
              <a:rPr lang="en-US" dirty="0"/>
              <a:t>Implicit inputs! Check the warnings! </a:t>
            </a:r>
          </a:p>
        </p:txBody>
      </p:sp>
      <p:pic>
        <p:nvPicPr>
          <p:cNvPr id="5" name="Graphic 4" descr="Lightbulb">
            <a:extLst>
              <a:ext uri="{FF2B5EF4-FFF2-40B4-BE49-F238E27FC236}">
                <a16:creationId xmlns:a16="http://schemas.microsoft.com/office/drawing/2014/main" id="{AD00ED93-C374-4A93-A502-21793F291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9629" y="730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3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C844-934B-4C68-A998-B44A62D9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Bind_rows</a:t>
            </a:r>
            <a:r>
              <a:rPr lang="en-US" dirty="0"/>
              <a:t> (combines observations)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FE016-DDF5-4122-A560-8E433E739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4220" y="1825625"/>
            <a:ext cx="5789579" cy="4351338"/>
          </a:xfrm>
        </p:spPr>
        <p:txBody>
          <a:bodyPr/>
          <a:lstStyle/>
          <a:p>
            <a:r>
              <a:rPr lang="en-US" dirty="0"/>
              <a:t>Suitable to combine similar data from different events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52DC95-B419-4396-9A0E-384B0BF89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7919"/>
            <a:ext cx="2381655" cy="4680709"/>
          </a:xfrm>
          <a:prstGeom prst="rect">
            <a:avLst/>
          </a:prstGeom>
        </p:spPr>
      </p:pic>
      <p:pic>
        <p:nvPicPr>
          <p:cNvPr id="9" name="Graphic 8" descr="Sign Language">
            <a:extLst>
              <a:ext uri="{FF2B5EF4-FFF2-40B4-BE49-F238E27FC236}">
                <a16:creationId xmlns:a16="http://schemas.microsoft.com/office/drawing/2014/main" id="{9CDA5488-D1E0-49E4-AEDC-F698E5527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8463" y="34874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4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111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Biome</vt:lpstr>
      <vt:lpstr>Calibri</vt:lpstr>
      <vt:lpstr>Calibri Light</vt:lpstr>
      <vt:lpstr>Office Theme</vt:lpstr>
      <vt:lpstr>Joins and binds</vt:lpstr>
      <vt:lpstr>Back to dplyr!</vt:lpstr>
      <vt:lpstr>PowerPoint Presentation</vt:lpstr>
      <vt:lpstr>*_join (combines variables/fields)</vt:lpstr>
      <vt:lpstr>What if the Keys don’t match?</vt:lpstr>
      <vt:lpstr>Question</vt:lpstr>
      <vt:lpstr>Bind_rows (combines observations)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3: Python is better than R</dc:title>
  <dc:creator>Amit Kohli</dc:creator>
  <cp:lastModifiedBy>Amit Kohli</cp:lastModifiedBy>
  <cp:revision>27</cp:revision>
  <dcterms:created xsi:type="dcterms:W3CDTF">2020-04-01T10:53:57Z</dcterms:created>
  <dcterms:modified xsi:type="dcterms:W3CDTF">2020-08-12T15:23:40Z</dcterms:modified>
</cp:coreProperties>
</file>