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s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weekly.org/" TargetMode="External"/><Relationship Id="rId2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tudio.com/" TargetMode="External"/><Relationship Id="rId2" Type="http://schemas.openxmlformats.org/officeDocument/2006/relationships/hyperlink" Target="https://twitter.com/search?q=%23rsta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fordatasc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ordatasci.com/" TargetMode="External"/><Relationship Id="rId2" Type="http://schemas.openxmlformats.org/officeDocument/2006/relationships/hyperlink" Target="https://community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.briatte.org/r/asking-r-questions" TargetMode="External"/><Relationship Id="rId2" Type="http://schemas.openxmlformats.org/officeDocument/2006/relationships/hyperlink" Target="https://stackoverflow.com/help/how-to-as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How to find…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D10-17CA-4F2A-89AE-AEDBB674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packages?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8E0D-5309-4B31-8CAC-5C46ED73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order of quality:</a:t>
            </a:r>
          </a:p>
          <a:p>
            <a:pPr marL="514350" indent="-514350">
              <a:buAutoNum type="arabicParenR"/>
            </a:pPr>
            <a:r>
              <a:rPr lang="en-GB" dirty="0">
                <a:hlinkClick r:id="rId2"/>
              </a:rPr>
              <a:t>CRAN - https://cran.r-project.org/</a:t>
            </a:r>
            <a:r>
              <a:rPr lang="en-GB" dirty="0"/>
              <a:t> - the best</a:t>
            </a:r>
          </a:p>
          <a:p>
            <a:pPr marL="514350" indent="-514350">
              <a:buAutoNum type="arabicParenR"/>
            </a:pPr>
            <a:r>
              <a:rPr lang="en-GB" dirty="0"/>
              <a:t>Github.com – the “wild-west”</a:t>
            </a:r>
          </a:p>
          <a:p>
            <a:pPr marL="514350" indent="-514350">
              <a:buAutoNum type="arabicParenR"/>
            </a:pPr>
            <a:r>
              <a:rPr lang="en-GB" dirty="0"/>
              <a:t>Bioconductor and </a:t>
            </a:r>
            <a:r>
              <a:rPr lang="en-GB" dirty="0" err="1"/>
              <a:t>Sourceforge</a:t>
            </a:r>
            <a:r>
              <a:rPr lang="en-GB" dirty="0"/>
              <a:t> but meh…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find packages anywhere: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https://rdrr.io/s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7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B7BF-6CB0-41BB-B1C1-3D6FF7D8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analyses, walkthroughs, etc.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83E7-0CDF-48CB-879C-C4EA9FC7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www.r-bloggers.com</a:t>
            </a:r>
            <a:endParaRPr lang="en-GB" dirty="0"/>
          </a:p>
          <a:p>
            <a:r>
              <a:rPr lang="en-GB" dirty="0">
                <a:hlinkClick r:id="rId3"/>
              </a:rPr>
              <a:t>https://rweekly.org/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F2DE-0DAA-4FCD-9440-D41292E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find community?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46F8-3B1E-4FFA-927A-172DBDC6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https://twitter.com/search?q=%23rstats</a:t>
            </a:r>
            <a:endParaRPr lang="en-GB" dirty="0"/>
          </a:p>
          <a:p>
            <a:r>
              <a:rPr lang="en-GB" dirty="0">
                <a:hlinkClick r:id="rId3"/>
              </a:rPr>
              <a:t>https://community.rstudio.com/</a:t>
            </a:r>
            <a:endParaRPr lang="en-GB" dirty="0"/>
          </a:p>
          <a:p>
            <a:r>
              <a:rPr lang="en-GB" dirty="0">
                <a:hlinkClick r:id="rId4"/>
              </a:rPr>
              <a:t>https://www.rfordatasci.com/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93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E5C6-D837-475A-A939-53EF3A0B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find help?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62A-8874-4E5A-B663-5D807FD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First Layer: Command Line</a:t>
            </a:r>
          </a:p>
          <a:p>
            <a:pPr lvl="1"/>
            <a:r>
              <a:rPr lang="en-US" dirty="0"/>
              <a:t>Use Case: </a:t>
            </a:r>
            <a:r>
              <a:rPr lang="en-US" i="1" dirty="0"/>
              <a:t>What was the order of arguments in this function?</a:t>
            </a:r>
          </a:p>
          <a:p>
            <a:pPr lvl="1"/>
            <a:r>
              <a:rPr lang="en-US" dirty="0"/>
              <a:t>How</a:t>
            </a:r>
            <a:r>
              <a:rPr lang="en-US" b="1" dirty="0"/>
              <a:t>: </a:t>
            </a:r>
            <a:r>
              <a:rPr lang="en-US" dirty="0"/>
              <a:t>Type a ? before function in Console window</a:t>
            </a:r>
          </a:p>
          <a:p>
            <a:r>
              <a:rPr lang="en-US" b="1" dirty="0"/>
              <a:t>Second Layer: </a:t>
            </a:r>
            <a:r>
              <a:rPr lang="en-US" b="1" dirty="0" err="1"/>
              <a:t>Cheatsheets</a:t>
            </a:r>
            <a:endParaRPr lang="en-US" b="1" dirty="0"/>
          </a:p>
          <a:p>
            <a:pPr lvl="1"/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dirty="0"/>
              <a:t>Case: </a:t>
            </a:r>
            <a:r>
              <a:rPr lang="en-US" i="1" dirty="0"/>
              <a:t>What was the name of that one ggplot2 </a:t>
            </a:r>
            <a:r>
              <a:rPr lang="en-US" i="1" dirty="0" err="1"/>
              <a:t>geom</a:t>
            </a:r>
            <a:r>
              <a:rPr lang="en-US" i="1" dirty="0"/>
              <a:t>?</a:t>
            </a:r>
          </a:p>
          <a:p>
            <a:pPr lvl="1"/>
            <a:r>
              <a:rPr lang="en-US" dirty="0"/>
              <a:t>How: Help menu from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b="1" dirty="0"/>
              <a:t>Third Layer: package documentation</a:t>
            </a:r>
          </a:p>
          <a:p>
            <a:pPr lvl="1"/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dirty="0"/>
              <a:t>Case: </a:t>
            </a:r>
            <a:r>
              <a:rPr lang="en-US" i="1" dirty="0"/>
              <a:t>Downloaded a new package… now what?</a:t>
            </a:r>
          </a:p>
          <a:p>
            <a:pPr lvl="1"/>
            <a:r>
              <a:rPr lang="en-US" dirty="0"/>
              <a:t>How: Package Vignette, Homepage, Documentation</a:t>
            </a:r>
          </a:p>
          <a:p>
            <a:r>
              <a:rPr lang="en-US" b="1" dirty="0"/>
              <a:t>Fourth Layer: online forums </a:t>
            </a:r>
          </a:p>
          <a:p>
            <a:pPr lvl="1"/>
            <a:r>
              <a:rPr lang="en-US" dirty="0"/>
              <a:t>Use Case: </a:t>
            </a:r>
            <a:r>
              <a:rPr lang="en-US" i="1" dirty="0"/>
              <a:t>Why isn’t this function working the way it should?</a:t>
            </a:r>
          </a:p>
          <a:p>
            <a:pPr lvl="1"/>
            <a:r>
              <a:rPr lang="en-US" dirty="0"/>
              <a:t>How: </a:t>
            </a:r>
            <a:r>
              <a:rPr lang="en-US" dirty="0">
                <a:hlinkClick r:id="rId2"/>
              </a:rPr>
              <a:t>community.rstudio.com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R4DS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StackOverflow</a:t>
            </a:r>
            <a:r>
              <a:rPr lang="en-US" dirty="0"/>
              <a:t> (careful!)</a:t>
            </a:r>
            <a:endParaRPr lang="en-GB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BCB4-C883-4D65-A375-70974DE605AB}"/>
              </a:ext>
            </a:extLst>
          </p:cNvPr>
          <p:cNvSpPr txBox="1"/>
          <p:nvPr/>
        </p:nvSpPr>
        <p:spPr>
          <a:xfrm>
            <a:off x="8125505" y="6488668"/>
            <a:ext cx="4153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(Adapted from https://www.jla-data.net/)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989E3-AC06-434E-95DA-93069F338F7B}"/>
              </a:ext>
            </a:extLst>
          </p:cNvPr>
          <p:cNvSpPr/>
          <p:nvPr/>
        </p:nvSpPr>
        <p:spPr>
          <a:xfrm>
            <a:off x="838200" y="1739136"/>
            <a:ext cx="10363700" cy="4524315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SEARCH BEFORE YOU ASK !!!!!!!!!!!!!!!!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9269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48FD-C159-43BC-B3DD-69EA80A0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ask a good question?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4BCC-6396-4A48-B9B8-8F2C4F72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Good title</a:t>
            </a:r>
          </a:p>
          <a:p>
            <a:r>
              <a:rPr lang="en-US" dirty="0"/>
              <a:t>What am I trying to do</a:t>
            </a:r>
          </a:p>
          <a:p>
            <a:r>
              <a:rPr lang="en-US" dirty="0"/>
              <a:t>What error am I getting</a:t>
            </a:r>
          </a:p>
          <a:p>
            <a:r>
              <a:rPr lang="en-US" dirty="0"/>
              <a:t>What have I tried to resolve the issue</a:t>
            </a:r>
          </a:p>
          <a:p>
            <a:r>
              <a:rPr lang="en-US" dirty="0"/>
              <a:t>Reproduceable Example (</a:t>
            </a:r>
            <a:r>
              <a:rPr lang="en-US" dirty="0" err="1"/>
              <a:t>ReprEx</a:t>
            </a:r>
            <a:r>
              <a:rPr lang="en-US" dirty="0"/>
              <a:t>)</a:t>
            </a:r>
          </a:p>
          <a:p>
            <a:r>
              <a:rPr lang="en-US" dirty="0"/>
              <a:t>What would I like to see?</a:t>
            </a:r>
          </a:p>
          <a:p>
            <a:endParaRPr lang="en-US" dirty="0"/>
          </a:p>
          <a:p>
            <a:r>
              <a:rPr lang="en-US" dirty="0"/>
              <a:t>More resources: </a:t>
            </a:r>
            <a:r>
              <a:rPr lang="en-GB" dirty="0">
                <a:hlinkClick r:id="rId2"/>
              </a:rPr>
              <a:t>https://stackoverflow.com/help/how-to-ask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http://f.briatte.org/r/asking-r-questions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64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to find…</vt:lpstr>
      <vt:lpstr>How do we find packages?</vt:lpstr>
      <vt:lpstr>How do we find analyses, walkthroughs, etc.</vt:lpstr>
      <vt:lpstr>How do find community?</vt:lpstr>
      <vt:lpstr>How do I find help?</vt:lpstr>
      <vt:lpstr>How to ask a good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Amit Kohli</cp:lastModifiedBy>
  <cp:revision>12</cp:revision>
  <dcterms:created xsi:type="dcterms:W3CDTF">2020-04-01T10:53:57Z</dcterms:created>
  <dcterms:modified xsi:type="dcterms:W3CDTF">2020-05-27T11:07:35Z</dcterms:modified>
</cp:coreProperties>
</file>