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8" r:id="rId2"/>
  </p:sldMasterIdLst>
  <p:sldIdLst>
    <p:sldId id="25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-1056" y="-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0400" y="1809867"/>
            <a:ext cx="51112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Chewy"/>
              <a:buNone/>
              <a:defRPr sz="7466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8000" y="4809563"/>
            <a:ext cx="5736000" cy="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307059">
            <a:off x="-908214" y="4505924"/>
            <a:ext cx="2072239" cy="1585745"/>
            <a:chOff x="3509100" y="885675"/>
            <a:chExt cx="1554200" cy="1189325"/>
          </a:xfrm>
        </p:grpSpPr>
        <p:sp>
          <p:nvSpPr>
            <p:cNvPr id="12" name="Google Shape;12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844509">
            <a:off x="168250" y="80786"/>
            <a:ext cx="2067948" cy="1998413"/>
            <a:chOff x="1333050" y="2065850"/>
            <a:chExt cx="1550925" cy="1498775"/>
          </a:xfrm>
        </p:grpSpPr>
        <p:sp>
          <p:nvSpPr>
            <p:cNvPr id="17" name="Google Shape;17;p2"/>
            <p:cNvSpPr/>
            <p:nvPr/>
          </p:nvSpPr>
          <p:spPr>
            <a:xfrm>
              <a:off x="1446675" y="2181875"/>
              <a:ext cx="1070375" cy="956100"/>
            </a:xfrm>
            <a:custGeom>
              <a:avLst/>
              <a:gdLst/>
              <a:ahLst/>
              <a:cxnLst/>
              <a:rect l="l" t="t" r="r" b="b"/>
              <a:pathLst>
                <a:path w="42815" h="38244" extrusionOk="0">
                  <a:moveTo>
                    <a:pt x="30607" y="1"/>
                  </a:moveTo>
                  <a:cubicBezTo>
                    <a:pt x="30510" y="1"/>
                    <a:pt x="30411" y="11"/>
                    <a:pt x="30311" y="29"/>
                  </a:cubicBezTo>
                  <a:cubicBezTo>
                    <a:pt x="30181" y="51"/>
                    <a:pt x="30051" y="95"/>
                    <a:pt x="29942" y="160"/>
                  </a:cubicBezTo>
                  <a:lnTo>
                    <a:pt x="29877" y="182"/>
                  </a:lnTo>
                  <a:lnTo>
                    <a:pt x="29855" y="203"/>
                  </a:lnTo>
                  <a:lnTo>
                    <a:pt x="29768" y="247"/>
                  </a:lnTo>
                  <a:lnTo>
                    <a:pt x="29507" y="399"/>
                  </a:lnTo>
                  <a:lnTo>
                    <a:pt x="29376" y="464"/>
                  </a:lnTo>
                  <a:cubicBezTo>
                    <a:pt x="29181" y="551"/>
                    <a:pt x="28963" y="660"/>
                    <a:pt x="28768" y="725"/>
                  </a:cubicBezTo>
                  <a:cubicBezTo>
                    <a:pt x="28224" y="964"/>
                    <a:pt x="27702" y="1204"/>
                    <a:pt x="27202" y="1443"/>
                  </a:cubicBezTo>
                  <a:cubicBezTo>
                    <a:pt x="26832" y="1617"/>
                    <a:pt x="26463" y="1791"/>
                    <a:pt x="26006" y="2008"/>
                  </a:cubicBezTo>
                  <a:cubicBezTo>
                    <a:pt x="25810" y="2073"/>
                    <a:pt x="25636" y="2160"/>
                    <a:pt x="25463" y="2247"/>
                  </a:cubicBezTo>
                  <a:lnTo>
                    <a:pt x="24636" y="2660"/>
                  </a:lnTo>
                  <a:cubicBezTo>
                    <a:pt x="24462" y="2747"/>
                    <a:pt x="24310" y="2834"/>
                    <a:pt x="24136" y="2921"/>
                  </a:cubicBezTo>
                  <a:lnTo>
                    <a:pt x="24049" y="2965"/>
                  </a:lnTo>
                  <a:lnTo>
                    <a:pt x="23853" y="3074"/>
                  </a:lnTo>
                  <a:cubicBezTo>
                    <a:pt x="23614" y="3204"/>
                    <a:pt x="23375" y="3356"/>
                    <a:pt x="23179" y="3465"/>
                  </a:cubicBezTo>
                  <a:lnTo>
                    <a:pt x="22918" y="3617"/>
                  </a:lnTo>
                  <a:lnTo>
                    <a:pt x="22831" y="3661"/>
                  </a:lnTo>
                  <a:lnTo>
                    <a:pt x="22766" y="3682"/>
                  </a:lnTo>
                  <a:lnTo>
                    <a:pt x="22397" y="3900"/>
                  </a:lnTo>
                  <a:cubicBezTo>
                    <a:pt x="21809" y="4226"/>
                    <a:pt x="21222" y="4552"/>
                    <a:pt x="20635" y="4878"/>
                  </a:cubicBezTo>
                  <a:lnTo>
                    <a:pt x="20505" y="4944"/>
                  </a:lnTo>
                  <a:lnTo>
                    <a:pt x="20418" y="5009"/>
                  </a:lnTo>
                  <a:lnTo>
                    <a:pt x="20135" y="5139"/>
                  </a:lnTo>
                  <a:lnTo>
                    <a:pt x="19331" y="5596"/>
                  </a:lnTo>
                  <a:cubicBezTo>
                    <a:pt x="18591" y="6009"/>
                    <a:pt x="17852" y="6466"/>
                    <a:pt x="17134" y="6901"/>
                  </a:cubicBezTo>
                  <a:lnTo>
                    <a:pt x="16352" y="7401"/>
                  </a:lnTo>
                  <a:lnTo>
                    <a:pt x="15808" y="7705"/>
                  </a:lnTo>
                  <a:lnTo>
                    <a:pt x="15765" y="7727"/>
                  </a:lnTo>
                  <a:lnTo>
                    <a:pt x="15134" y="8097"/>
                  </a:lnTo>
                  <a:cubicBezTo>
                    <a:pt x="14677" y="8358"/>
                    <a:pt x="14308" y="8575"/>
                    <a:pt x="14003" y="8749"/>
                  </a:cubicBezTo>
                  <a:lnTo>
                    <a:pt x="13677" y="8966"/>
                  </a:lnTo>
                  <a:lnTo>
                    <a:pt x="13460" y="9097"/>
                  </a:lnTo>
                  <a:lnTo>
                    <a:pt x="13003" y="9358"/>
                  </a:lnTo>
                  <a:lnTo>
                    <a:pt x="12003" y="9967"/>
                  </a:lnTo>
                  <a:lnTo>
                    <a:pt x="11111" y="10488"/>
                  </a:lnTo>
                  <a:lnTo>
                    <a:pt x="10502" y="10836"/>
                  </a:lnTo>
                  <a:cubicBezTo>
                    <a:pt x="9981" y="11141"/>
                    <a:pt x="9502" y="11445"/>
                    <a:pt x="8872" y="11837"/>
                  </a:cubicBezTo>
                  <a:lnTo>
                    <a:pt x="8154" y="12271"/>
                  </a:lnTo>
                  <a:lnTo>
                    <a:pt x="8067" y="12337"/>
                  </a:lnTo>
                  <a:lnTo>
                    <a:pt x="7937" y="12424"/>
                  </a:lnTo>
                  <a:lnTo>
                    <a:pt x="7415" y="12750"/>
                  </a:lnTo>
                  <a:cubicBezTo>
                    <a:pt x="7176" y="12902"/>
                    <a:pt x="6936" y="13054"/>
                    <a:pt x="6676" y="13206"/>
                  </a:cubicBezTo>
                  <a:lnTo>
                    <a:pt x="6654" y="13228"/>
                  </a:lnTo>
                  <a:lnTo>
                    <a:pt x="6589" y="13272"/>
                  </a:lnTo>
                  <a:lnTo>
                    <a:pt x="6545" y="13315"/>
                  </a:lnTo>
                  <a:lnTo>
                    <a:pt x="5914" y="13707"/>
                  </a:lnTo>
                  <a:lnTo>
                    <a:pt x="5806" y="13772"/>
                  </a:lnTo>
                  <a:lnTo>
                    <a:pt x="5784" y="13794"/>
                  </a:lnTo>
                  <a:lnTo>
                    <a:pt x="5567" y="13924"/>
                  </a:lnTo>
                  <a:lnTo>
                    <a:pt x="5327" y="14055"/>
                  </a:lnTo>
                  <a:lnTo>
                    <a:pt x="5066" y="14207"/>
                  </a:lnTo>
                  <a:lnTo>
                    <a:pt x="4479" y="14555"/>
                  </a:lnTo>
                  <a:lnTo>
                    <a:pt x="4197" y="14707"/>
                  </a:lnTo>
                  <a:lnTo>
                    <a:pt x="4023" y="14816"/>
                  </a:lnTo>
                  <a:lnTo>
                    <a:pt x="3457" y="15142"/>
                  </a:lnTo>
                  <a:lnTo>
                    <a:pt x="3436" y="15142"/>
                  </a:lnTo>
                  <a:cubicBezTo>
                    <a:pt x="3240" y="15250"/>
                    <a:pt x="3044" y="15359"/>
                    <a:pt x="2892" y="15424"/>
                  </a:cubicBezTo>
                  <a:cubicBezTo>
                    <a:pt x="2783" y="15490"/>
                    <a:pt x="2675" y="15555"/>
                    <a:pt x="2566" y="15620"/>
                  </a:cubicBezTo>
                  <a:lnTo>
                    <a:pt x="2522" y="15642"/>
                  </a:lnTo>
                  <a:lnTo>
                    <a:pt x="2283" y="15772"/>
                  </a:lnTo>
                  <a:lnTo>
                    <a:pt x="2153" y="15838"/>
                  </a:lnTo>
                  <a:lnTo>
                    <a:pt x="1914" y="15946"/>
                  </a:lnTo>
                  <a:lnTo>
                    <a:pt x="1653" y="16077"/>
                  </a:lnTo>
                  <a:cubicBezTo>
                    <a:pt x="1392" y="16185"/>
                    <a:pt x="1131" y="16338"/>
                    <a:pt x="870" y="16512"/>
                  </a:cubicBezTo>
                  <a:cubicBezTo>
                    <a:pt x="783" y="16555"/>
                    <a:pt x="674" y="16620"/>
                    <a:pt x="609" y="16707"/>
                  </a:cubicBezTo>
                  <a:cubicBezTo>
                    <a:pt x="500" y="16794"/>
                    <a:pt x="391" y="16903"/>
                    <a:pt x="304" y="17033"/>
                  </a:cubicBezTo>
                  <a:cubicBezTo>
                    <a:pt x="261" y="17077"/>
                    <a:pt x="217" y="17142"/>
                    <a:pt x="196" y="17186"/>
                  </a:cubicBezTo>
                  <a:cubicBezTo>
                    <a:pt x="174" y="17251"/>
                    <a:pt x="152" y="17294"/>
                    <a:pt x="130" y="17360"/>
                  </a:cubicBezTo>
                  <a:lnTo>
                    <a:pt x="109" y="17403"/>
                  </a:lnTo>
                  <a:cubicBezTo>
                    <a:pt x="44" y="17512"/>
                    <a:pt x="22" y="17642"/>
                    <a:pt x="0" y="17795"/>
                  </a:cubicBezTo>
                  <a:cubicBezTo>
                    <a:pt x="0" y="18077"/>
                    <a:pt x="44" y="18360"/>
                    <a:pt x="174" y="18621"/>
                  </a:cubicBezTo>
                  <a:lnTo>
                    <a:pt x="174" y="18664"/>
                  </a:lnTo>
                  <a:cubicBezTo>
                    <a:pt x="261" y="18795"/>
                    <a:pt x="348" y="18925"/>
                    <a:pt x="435" y="19056"/>
                  </a:cubicBezTo>
                  <a:cubicBezTo>
                    <a:pt x="478" y="19121"/>
                    <a:pt x="544" y="19186"/>
                    <a:pt x="587" y="19251"/>
                  </a:cubicBezTo>
                  <a:cubicBezTo>
                    <a:pt x="652" y="19382"/>
                    <a:pt x="718" y="19534"/>
                    <a:pt x="805" y="19708"/>
                  </a:cubicBezTo>
                  <a:cubicBezTo>
                    <a:pt x="848" y="19773"/>
                    <a:pt x="870" y="19860"/>
                    <a:pt x="913" y="19925"/>
                  </a:cubicBezTo>
                  <a:lnTo>
                    <a:pt x="913" y="19947"/>
                  </a:lnTo>
                  <a:cubicBezTo>
                    <a:pt x="935" y="19969"/>
                    <a:pt x="957" y="20012"/>
                    <a:pt x="979" y="20056"/>
                  </a:cubicBezTo>
                  <a:cubicBezTo>
                    <a:pt x="1044" y="20208"/>
                    <a:pt x="1152" y="20339"/>
                    <a:pt x="1283" y="20447"/>
                  </a:cubicBezTo>
                  <a:cubicBezTo>
                    <a:pt x="1326" y="20491"/>
                    <a:pt x="1392" y="20513"/>
                    <a:pt x="1435" y="20534"/>
                  </a:cubicBezTo>
                  <a:cubicBezTo>
                    <a:pt x="1827" y="21274"/>
                    <a:pt x="2109" y="21861"/>
                    <a:pt x="2370" y="22426"/>
                  </a:cubicBezTo>
                  <a:cubicBezTo>
                    <a:pt x="2544" y="22731"/>
                    <a:pt x="2718" y="23122"/>
                    <a:pt x="2914" y="23513"/>
                  </a:cubicBezTo>
                  <a:lnTo>
                    <a:pt x="3196" y="24079"/>
                  </a:lnTo>
                  <a:cubicBezTo>
                    <a:pt x="3436" y="24514"/>
                    <a:pt x="3675" y="24970"/>
                    <a:pt x="3892" y="25383"/>
                  </a:cubicBezTo>
                  <a:lnTo>
                    <a:pt x="4044" y="25688"/>
                  </a:lnTo>
                  <a:cubicBezTo>
                    <a:pt x="4262" y="26079"/>
                    <a:pt x="4479" y="26471"/>
                    <a:pt x="4697" y="26840"/>
                  </a:cubicBezTo>
                  <a:cubicBezTo>
                    <a:pt x="5045" y="27427"/>
                    <a:pt x="5393" y="28058"/>
                    <a:pt x="5697" y="28688"/>
                  </a:cubicBezTo>
                  <a:lnTo>
                    <a:pt x="5719" y="28754"/>
                  </a:lnTo>
                  <a:cubicBezTo>
                    <a:pt x="6001" y="29297"/>
                    <a:pt x="6241" y="29841"/>
                    <a:pt x="6545" y="30385"/>
                  </a:cubicBezTo>
                  <a:lnTo>
                    <a:pt x="6567" y="30428"/>
                  </a:lnTo>
                  <a:cubicBezTo>
                    <a:pt x="6849" y="30928"/>
                    <a:pt x="7197" y="31428"/>
                    <a:pt x="7502" y="31907"/>
                  </a:cubicBezTo>
                  <a:lnTo>
                    <a:pt x="7654" y="32059"/>
                  </a:lnTo>
                  <a:cubicBezTo>
                    <a:pt x="7871" y="32407"/>
                    <a:pt x="8089" y="32776"/>
                    <a:pt x="8328" y="33168"/>
                  </a:cubicBezTo>
                  <a:lnTo>
                    <a:pt x="8459" y="33385"/>
                  </a:lnTo>
                  <a:cubicBezTo>
                    <a:pt x="8654" y="33755"/>
                    <a:pt x="8937" y="34212"/>
                    <a:pt x="9198" y="34668"/>
                  </a:cubicBezTo>
                  <a:cubicBezTo>
                    <a:pt x="9372" y="34929"/>
                    <a:pt x="9546" y="35233"/>
                    <a:pt x="9741" y="35516"/>
                  </a:cubicBezTo>
                  <a:lnTo>
                    <a:pt x="9785" y="35560"/>
                  </a:lnTo>
                  <a:lnTo>
                    <a:pt x="10002" y="35908"/>
                  </a:lnTo>
                  <a:cubicBezTo>
                    <a:pt x="10111" y="36103"/>
                    <a:pt x="10220" y="36299"/>
                    <a:pt x="10329" y="36495"/>
                  </a:cubicBezTo>
                  <a:lnTo>
                    <a:pt x="10372" y="36603"/>
                  </a:lnTo>
                  <a:cubicBezTo>
                    <a:pt x="10502" y="36886"/>
                    <a:pt x="10655" y="37169"/>
                    <a:pt x="10850" y="37430"/>
                  </a:cubicBezTo>
                  <a:cubicBezTo>
                    <a:pt x="10959" y="37582"/>
                    <a:pt x="11111" y="37734"/>
                    <a:pt x="11264" y="37865"/>
                  </a:cubicBezTo>
                  <a:cubicBezTo>
                    <a:pt x="11372" y="37973"/>
                    <a:pt x="11503" y="38060"/>
                    <a:pt x="11633" y="38125"/>
                  </a:cubicBezTo>
                  <a:cubicBezTo>
                    <a:pt x="11720" y="38169"/>
                    <a:pt x="11829" y="38191"/>
                    <a:pt x="11916" y="38212"/>
                  </a:cubicBezTo>
                  <a:lnTo>
                    <a:pt x="11981" y="38212"/>
                  </a:lnTo>
                  <a:cubicBezTo>
                    <a:pt x="12046" y="38234"/>
                    <a:pt x="12133" y="38234"/>
                    <a:pt x="12199" y="38234"/>
                  </a:cubicBezTo>
                  <a:cubicBezTo>
                    <a:pt x="12249" y="38241"/>
                    <a:pt x="12300" y="38243"/>
                    <a:pt x="12351" y="38243"/>
                  </a:cubicBezTo>
                  <a:cubicBezTo>
                    <a:pt x="12474" y="38243"/>
                    <a:pt x="12597" y="38228"/>
                    <a:pt x="12720" y="38212"/>
                  </a:cubicBezTo>
                  <a:cubicBezTo>
                    <a:pt x="12981" y="38147"/>
                    <a:pt x="13221" y="38082"/>
                    <a:pt x="13481" y="38017"/>
                  </a:cubicBezTo>
                  <a:lnTo>
                    <a:pt x="13634" y="37973"/>
                  </a:lnTo>
                  <a:cubicBezTo>
                    <a:pt x="13764" y="37930"/>
                    <a:pt x="13895" y="37886"/>
                    <a:pt x="14047" y="37821"/>
                  </a:cubicBezTo>
                  <a:cubicBezTo>
                    <a:pt x="15177" y="37430"/>
                    <a:pt x="16265" y="36951"/>
                    <a:pt x="17330" y="36408"/>
                  </a:cubicBezTo>
                  <a:lnTo>
                    <a:pt x="17482" y="36342"/>
                  </a:lnTo>
                  <a:lnTo>
                    <a:pt x="18439" y="35864"/>
                  </a:lnTo>
                  <a:lnTo>
                    <a:pt x="19004" y="35603"/>
                  </a:lnTo>
                  <a:cubicBezTo>
                    <a:pt x="19483" y="35364"/>
                    <a:pt x="19939" y="35125"/>
                    <a:pt x="20440" y="34842"/>
                  </a:cubicBezTo>
                  <a:lnTo>
                    <a:pt x="20614" y="34755"/>
                  </a:lnTo>
                  <a:cubicBezTo>
                    <a:pt x="21657" y="34190"/>
                    <a:pt x="22744" y="33581"/>
                    <a:pt x="23745" y="33037"/>
                  </a:cubicBezTo>
                  <a:cubicBezTo>
                    <a:pt x="24093" y="32820"/>
                    <a:pt x="24462" y="32624"/>
                    <a:pt x="24788" y="32428"/>
                  </a:cubicBezTo>
                  <a:lnTo>
                    <a:pt x="25354" y="32102"/>
                  </a:lnTo>
                  <a:cubicBezTo>
                    <a:pt x="25876" y="31798"/>
                    <a:pt x="26419" y="31472"/>
                    <a:pt x="26963" y="31146"/>
                  </a:cubicBezTo>
                  <a:lnTo>
                    <a:pt x="26985" y="31146"/>
                  </a:lnTo>
                  <a:lnTo>
                    <a:pt x="27028" y="31124"/>
                  </a:lnTo>
                  <a:lnTo>
                    <a:pt x="27072" y="31124"/>
                  </a:lnTo>
                  <a:lnTo>
                    <a:pt x="27180" y="31037"/>
                  </a:lnTo>
                  <a:cubicBezTo>
                    <a:pt x="27680" y="30776"/>
                    <a:pt x="28181" y="30450"/>
                    <a:pt x="28681" y="30167"/>
                  </a:cubicBezTo>
                  <a:lnTo>
                    <a:pt x="29659" y="29580"/>
                  </a:lnTo>
                  <a:cubicBezTo>
                    <a:pt x="30464" y="29102"/>
                    <a:pt x="31312" y="28601"/>
                    <a:pt x="32312" y="28014"/>
                  </a:cubicBezTo>
                  <a:lnTo>
                    <a:pt x="32334" y="28014"/>
                  </a:lnTo>
                  <a:lnTo>
                    <a:pt x="32355" y="27993"/>
                  </a:lnTo>
                  <a:lnTo>
                    <a:pt x="32769" y="27753"/>
                  </a:lnTo>
                  <a:cubicBezTo>
                    <a:pt x="33377" y="27406"/>
                    <a:pt x="34073" y="26992"/>
                    <a:pt x="34747" y="26601"/>
                  </a:cubicBezTo>
                  <a:lnTo>
                    <a:pt x="35769" y="25992"/>
                  </a:lnTo>
                  <a:lnTo>
                    <a:pt x="35791" y="25992"/>
                  </a:lnTo>
                  <a:lnTo>
                    <a:pt x="36596" y="25536"/>
                  </a:lnTo>
                  <a:lnTo>
                    <a:pt x="36769" y="25427"/>
                  </a:lnTo>
                  <a:cubicBezTo>
                    <a:pt x="37813" y="24818"/>
                    <a:pt x="38748" y="24253"/>
                    <a:pt x="39596" y="23731"/>
                  </a:cubicBezTo>
                  <a:lnTo>
                    <a:pt x="39857" y="23557"/>
                  </a:lnTo>
                  <a:cubicBezTo>
                    <a:pt x="40336" y="23252"/>
                    <a:pt x="40814" y="22970"/>
                    <a:pt x="41314" y="22644"/>
                  </a:cubicBezTo>
                  <a:cubicBezTo>
                    <a:pt x="41531" y="22513"/>
                    <a:pt x="41749" y="22383"/>
                    <a:pt x="42010" y="22209"/>
                  </a:cubicBezTo>
                  <a:cubicBezTo>
                    <a:pt x="42119" y="22143"/>
                    <a:pt x="42249" y="22056"/>
                    <a:pt x="42358" y="21969"/>
                  </a:cubicBezTo>
                  <a:cubicBezTo>
                    <a:pt x="42488" y="21861"/>
                    <a:pt x="42575" y="21730"/>
                    <a:pt x="42662" y="21578"/>
                  </a:cubicBezTo>
                  <a:cubicBezTo>
                    <a:pt x="42814" y="21165"/>
                    <a:pt x="42793" y="20708"/>
                    <a:pt x="42619" y="20317"/>
                  </a:cubicBezTo>
                  <a:cubicBezTo>
                    <a:pt x="42575" y="20230"/>
                    <a:pt x="42532" y="20143"/>
                    <a:pt x="42488" y="20078"/>
                  </a:cubicBezTo>
                  <a:lnTo>
                    <a:pt x="42423" y="19925"/>
                  </a:lnTo>
                  <a:lnTo>
                    <a:pt x="42380" y="19882"/>
                  </a:lnTo>
                  <a:cubicBezTo>
                    <a:pt x="42314" y="19752"/>
                    <a:pt x="42249" y="19643"/>
                    <a:pt x="42206" y="19512"/>
                  </a:cubicBezTo>
                  <a:lnTo>
                    <a:pt x="41792" y="18686"/>
                  </a:lnTo>
                  <a:cubicBezTo>
                    <a:pt x="41662" y="18447"/>
                    <a:pt x="41553" y="18229"/>
                    <a:pt x="41423" y="17990"/>
                  </a:cubicBezTo>
                  <a:lnTo>
                    <a:pt x="41423" y="17968"/>
                  </a:lnTo>
                  <a:lnTo>
                    <a:pt x="41423" y="17947"/>
                  </a:lnTo>
                  <a:lnTo>
                    <a:pt x="41401" y="17903"/>
                  </a:lnTo>
                  <a:cubicBezTo>
                    <a:pt x="41292" y="17686"/>
                    <a:pt x="41140" y="17447"/>
                    <a:pt x="41031" y="17207"/>
                  </a:cubicBezTo>
                  <a:cubicBezTo>
                    <a:pt x="40857" y="16860"/>
                    <a:pt x="40705" y="16512"/>
                    <a:pt x="40531" y="16164"/>
                  </a:cubicBezTo>
                  <a:lnTo>
                    <a:pt x="40531" y="16142"/>
                  </a:lnTo>
                  <a:lnTo>
                    <a:pt x="40510" y="16120"/>
                  </a:lnTo>
                  <a:lnTo>
                    <a:pt x="40488" y="16055"/>
                  </a:lnTo>
                  <a:lnTo>
                    <a:pt x="40205" y="15511"/>
                  </a:lnTo>
                  <a:cubicBezTo>
                    <a:pt x="39988" y="15033"/>
                    <a:pt x="39705" y="14533"/>
                    <a:pt x="39401" y="13989"/>
                  </a:cubicBezTo>
                  <a:lnTo>
                    <a:pt x="39314" y="13837"/>
                  </a:lnTo>
                  <a:lnTo>
                    <a:pt x="39248" y="13728"/>
                  </a:lnTo>
                  <a:cubicBezTo>
                    <a:pt x="39031" y="13359"/>
                    <a:pt x="38792" y="12924"/>
                    <a:pt x="38574" y="12511"/>
                  </a:cubicBezTo>
                  <a:cubicBezTo>
                    <a:pt x="38313" y="12011"/>
                    <a:pt x="38031" y="11489"/>
                    <a:pt x="37726" y="10945"/>
                  </a:cubicBezTo>
                  <a:cubicBezTo>
                    <a:pt x="37335" y="10271"/>
                    <a:pt x="36943" y="9619"/>
                    <a:pt x="36552" y="8988"/>
                  </a:cubicBezTo>
                  <a:cubicBezTo>
                    <a:pt x="36356" y="8640"/>
                    <a:pt x="36117" y="8271"/>
                    <a:pt x="35921" y="7923"/>
                  </a:cubicBezTo>
                  <a:lnTo>
                    <a:pt x="35748" y="7640"/>
                  </a:lnTo>
                  <a:lnTo>
                    <a:pt x="35748" y="7618"/>
                  </a:lnTo>
                  <a:lnTo>
                    <a:pt x="35726" y="7575"/>
                  </a:lnTo>
                  <a:cubicBezTo>
                    <a:pt x="35443" y="7118"/>
                    <a:pt x="35182" y="6640"/>
                    <a:pt x="34899" y="6183"/>
                  </a:cubicBezTo>
                  <a:lnTo>
                    <a:pt x="34530" y="5422"/>
                  </a:lnTo>
                  <a:lnTo>
                    <a:pt x="34530" y="5400"/>
                  </a:lnTo>
                  <a:cubicBezTo>
                    <a:pt x="34378" y="5161"/>
                    <a:pt x="34225" y="4900"/>
                    <a:pt x="34073" y="4661"/>
                  </a:cubicBezTo>
                  <a:lnTo>
                    <a:pt x="34051" y="4617"/>
                  </a:lnTo>
                  <a:lnTo>
                    <a:pt x="34030" y="4596"/>
                  </a:lnTo>
                  <a:cubicBezTo>
                    <a:pt x="33921" y="4378"/>
                    <a:pt x="33791" y="4161"/>
                    <a:pt x="33704" y="3943"/>
                  </a:cubicBezTo>
                  <a:lnTo>
                    <a:pt x="33530" y="3617"/>
                  </a:lnTo>
                  <a:lnTo>
                    <a:pt x="33508" y="3530"/>
                  </a:lnTo>
                  <a:cubicBezTo>
                    <a:pt x="33443" y="3378"/>
                    <a:pt x="33377" y="3248"/>
                    <a:pt x="33312" y="3117"/>
                  </a:cubicBezTo>
                  <a:cubicBezTo>
                    <a:pt x="33073" y="2639"/>
                    <a:pt x="32812" y="2182"/>
                    <a:pt x="32508" y="1639"/>
                  </a:cubicBezTo>
                  <a:lnTo>
                    <a:pt x="32442" y="1552"/>
                  </a:lnTo>
                  <a:cubicBezTo>
                    <a:pt x="32312" y="1312"/>
                    <a:pt x="32160" y="1073"/>
                    <a:pt x="31986" y="856"/>
                  </a:cubicBezTo>
                  <a:cubicBezTo>
                    <a:pt x="31877" y="725"/>
                    <a:pt x="31747" y="595"/>
                    <a:pt x="31616" y="486"/>
                  </a:cubicBezTo>
                  <a:lnTo>
                    <a:pt x="31616" y="464"/>
                  </a:lnTo>
                  <a:cubicBezTo>
                    <a:pt x="31442" y="290"/>
                    <a:pt x="31225" y="160"/>
                    <a:pt x="31007" y="73"/>
                  </a:cubicBezTo>
                  <a:cubicBezTo>
                    <a:pt x="30880" y="22"/>
                    <a:pt x="30745" y="1"/>
                    <a:pt x="30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8950" y="2496225"/>
              <a:ext cx="58175" cy="284575"/>
            </a:xfrm>
            <a:custGeom>
              <a:avLst/>
              <a:gdLst/>
              <a:ahLst/>
              <a:cxnLst/>
              <a:rect l="l" t="t" r="r" b="b"/>
              <a:pathLst>
                <a:path w="2327" h="11383" extrusionOk="0">
                  <a:moveTo>
                    <a:pt x="1895" y="0"/>
                  </a:moveTo>
                  <a:cubicBezTo>
                    <a:pt x="1672" y="0"/>
                    <a:pt x="1476" y="168"/>
                    <a:pt x="1435" y="393"/>
                  </a:cubicBezTo>
                  <a:cubicBezTo>
                    <a:pt x="1370" y="1067"/>
                    <a:pt x="1261" y="1741"/>
                    <a:pt x="1174" y="2394"/>
                  </a:cubicBezTo>
                  <a:cubicBezTo>
                    <a:pt x="1087" y="2937"/>
                    <a:pt x="979" y="3503"/>
                    <a:pt x="892" y="4068"/>
                  </a:cubicBezTo>
                  <a:cubicBezTo>
                    <a:pt x="696" y="5221"/>
                    <a:pt x="522" y="6395"/>
                    <a:pt x="370" y="7569"/>
                  </a:cubicBezTo>
                  <a:cubicBezTo>
                    <a:pt x="305" y="8113"/>
                    <a:pt x="239" y="8656"/>
                    <a:pt x="152" y="9200"/>
                  </a:cubicBezTo>
                  <a:cubicBezTo>
                    <a:pt x="131" y="9482"/>
                    <a:pt x="87" y="9743"/>
                    <a:pt x="65" y="10026"/>
                  </a:cubicBezTo>
                  <a:cubicBezTo>
                    <a:pt x="44" y="10135"/>
                    <a:pt x="22" y="10265"/>
                    <a:pt x="22" y="10396"/>
                  </a:cubicBezTo>
                  <a:cubicBezTo>
                    <a:pt x="0" y="10526"/>
                    <a:pt x="22" y="10657"/>
                    <a:pt x="44" y="10787"/>
                  </a:cubicBezTo>
                  <a:cubicBezTo>
                    <a:pt x="65" y="10852"/>
                    <a:pt x="87" y="10896"/>
                    <a:pt x="87" y="10961"/>
                  </a:cubicBezTo>
                  <a:cubicBezTo>
                    <a:pt x="109" y="11005"/>
                    <a:pt x="174" y="11092"/>
                    <a:pt x="196" y="11157"/>
                  </a:cubicBezTo>
                  <a:cubicBezTo>
                    <a:pt x="283" y="11244"/>
                    <a:pt x="370" y="11309"/>
                    <a:pt x="479" y="11331"/>
                  </a:cubicBezTo>
                  <a:cubicBezTo>
                    <a:pt x="542" y="11363"/>
                    <a:pt x="618" y="11383"/>
                    <a:pt x="696" y="11383"/>
                  </a:cubicBezTo>
                  <a:cubicBezTo>
                    <a:pt x="725" y="11383"/>
                    <a:pt x="754" y="11380"/>
                    <a:pt x="783" y="11374"/>
                  </a:cubicBezTo>
                  <a:cubicBezTo>
                    <a:pt x="935" y="11352"/>
                    <a:pt x="1087" y="11265"/>
                    <a:pt x="1174" y="11135"/>
                  </a:cubicBezTo>
                  <a:cubicBezTo>
                    <a:pt x="1283" y="11005"/>
                    <a:pt x="1327" y="10852"/>
                    <a:pt x="1370" y="10678"/>
                  </a:cubicBezTo>
                  <a:cubicBezTo>
                    <a:pt x="1370" y="10613"/>
                    <a:pt x="1370" y="10548"/>
                    <a:pt x="1392" y="10483"/>
                  </a:cubicBezTo>
                  <a:lnTo>
                    <a:pt x="1392" y="10070"/>
                  </a:lnTo>
                  <a:cubicBezTo>
                    <a:pt x="1392" y="9787"/>
                    <a:pt x="1392" y="9482"/>
                    <a:pt x="1414" y="9200"/>
                  </a:cubicBezTo>
                  <a:cubicBezTo>
                    <a:pt x="1435" y="8613"/>
                    <a:pt x="1457" y="8026"/>
                    <a:pt x="1501" y="7438"/>
                  </a:cubicBezTo>
                  <a:cubicBezTo>
                    <a:pt x="1544" y="6851"/>
                    <a:pt x="1588" y="6243"/>
                    <a:pt x="1653" y="5655"/>
                  </a:cubicBezTo>
                  <a:cubicBezTo>
                    <a:pt x="1718" y="5068"/>
                    <a:pt x="1783" y="4438"/>
                    <a:pt x="1870" y="3829"/>
                  </a:cubicBezTo>
                  <a:cubicBezTo>
                    <a:pt x="2022" y="2720"/>
                    <a:pt x="2175" y="1611"/>
                    <a:pt x="2305" y="502"/>
                  </a:cubicBezTo>
                  <a:cubicBezTo>
                    <a:pt x="2327" y="263"/>
                    <a:pt x="2153" y="45"/>
                    <a:pt x="1935" y="2"/>
                  </a:cubicBezTo>
                  <a:cubicBezTo>
                    <a:pt x="1922" y="1"/>
                    <a:pt x="1908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06575" y="2555300"/>
              <a:ext cx="34825" cy="118825"/>
            </a:xfrm>
            <a:custGeom>
              <a:avLst/>
              <a:gdLst/>
              <a:ahLst/>
              <a:cxnLst/>
              <a:rect l="l" t="t" r="r" b="b"/>
              <a:pathLst>
                <a:path w="1393" h="4753" extrusionOk="0">
                  <a:moveTo>
                    <a:pt x="946" y="0"/>
                  </a:moveTo>
                  <a:cubicBezTo>
                    <a:pt x="885" y="0"/>
                    <a:pt x="823" y="15"/>
                    <a:pt x="762" y="31"/>
                  </a:cubicBezTo>
                  <a:cubicBezTo>
                    <a:pt x="631" y="96"/>
                    <a:pt x="544" y="226"/>
                    <a:pt x="522" y="357"/>
                  </a:cubicBezTo>
                  <a:cubicBezTo>
                    <a:pt x="435" y="1053"/>
                    <a:pt x="327" y="1749"/>
                    <a:pt x="218" y="2444"/>
                  </a:cubicBezTo>
                  <a:cubicBezTo>
                    <a:pt x="153" y="2771"/>
                    <a:pt x="109" y="3097"/>
                    <a:pt x="66" y="3423"/>
                  </a:cubicBezTo>
                  <a:cubicBezTo>
                    <a:pt x="44" y="3575"/>
                    <a:pt x="22" y="3727"/>
                    <a:pt x="22" y="3880"/>
                  </a:cubicBezTo>
                  <a:cubicBezTo>
                    <a:pt x="1" y="3967"/>
                    <a:pt x="1" y="4075"/>
                    <a:pt x="22" y="4184"/>
                  </a:cubicBezTo>
                  <a:cubicBezTo>
                    <a:pt x="22" y="4293"/>
                    <a:pt x="44" y="4401"/>
                    <a:pt x="88" y="4510"/>
                  </a:cubicBezTo>
                  <a:cubicBezTo>
                    <a:pt x="131" y="4641"/>
                    <a:pt x="262" y="4728"/>
                    <a:pt x="414" y="4749"/>
                  </a:cubicBezTo>
                  <a:cubicBezTo>
                    <a:pt x="431" y="4751"/>
                    <a:pt x="449" y="4753"/>
                    <a:pt x="466" y="4753"/>
                  </a:cubicBezTo>
                  <a:cubicBezTo>
                    <a:pt x="622" y="4753"/>
                    <a:pt x="770" y="4666"/>
                    <a:pt x="849" y="4510"/>
                  </a:cubicBezTo>
                  <a:cubicBezTo>
                    <a:pt x="870" y="4401"/>
                    <a:pt x="892" y="4293"/>
                    <a:pt x="914" y="4206"/>
                  </a:cubicBezTo>
                  <a:cubicBezTo>
                    <a:pt x="914" y="4140"/>
                    <a:pt x="936" y="4053"/>
                    <a:pt x="936" y="3988"/>
                  </a:cubicBezTo>
                  <a:cubicBezTo>
                    <a:pt x="936" y="3836"/>
                    <a:pt x="957" y="3684"/>
                    <a:pt x="957" y="3553"/>
                  </a:cubicBezTo>
                  <a:cubicBezTo>
                    <a:pt x="1001" y="3205"/>
                    <a:pt x="1044" y="2879"/>
                    <a:pt x="1088" y="2553"/>
                  </a:cubicBezTo>
                  <a:cubicBezTo>
                    <a:pt x="1175" y="1857"/>
                    <a:pt x="1283" y="1161"/>
                    <a:pt x="1370" y="466"/>
                  </a:cubicBezTo>
                  <a:cubicBezTo>
                    <a:pt x="1392" y="248"/>
                    <a:pt x="1240" y="53"/>
                    <a:pt x="1023" y="9"/>
                  </a:cubicBezTo>
                  <a:cubicBezTo>
                    <a:pt x="997" y="3"/>
                    <a:pt x="972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33050" y="2065850"/>
              <a:ext cx="1550925" cy="1498775"/>
            </a:xfrm>
            <a:custGeom>
              <a:avLst/>
              <a:gdLst/>
              <a:ahLst/>
              <a:cxnLst/>
              <a:rect l="l" t="t" r="r" b="b"/>
              <a:pathLst>
                <a:path w="62037" h="59951" extrusionOk="0">
                  <a:moveTo>
                    <a:pt x="35152" y="4642"/>
                  </a:moveTo>
                  <a:cubicBezTo>
                    <a:pt x="35290" y="4642"/>
                    <a:pt x="35425" y="4663"/>
                    <a:pt x="35552" y="4714"/>
                  </a:cubicBezTo>
                  <a:cubicBezTo>
                    <a:pt x="35770" y="4801"/>
                    <a:pt x="35987" y="4931"/>
                    <a:pt x="36139" y="5105"/>
                  </a:cubicBezTo>
                  <a:lnTo>
                    <a:pt x="36161" y="5127"/>
                  </a:lnTo>
                  <a:cubicBezTo>
                    <a:pt x="36292" y="5236"/>
                    <a:pt x="36422" y="5366"/>
                    <a:pt x="36531" y="5497"/>
                  </a:cubicBezTo>
                  <a:cubicBezTo>
                    <a:pt x="36705" y="5714"/>
                    <a:pt x="36857" y="5953"/>
                    <a:pt x="36987" y="6193"/>
                  </a:cubicBezTo>
                  <a:lnTo>
                    <a:pt x="37053" y="6280"/>
                  </a:lnTo>
                  <a:cubicBezTo>
                    <a:pt x="37357" y="6823"/>
                    <a:pt x="37618" y="7280"/>
                    <a:pt x="37857" y="7758"/>
                  </a:cubicBezTo>
                  <a:cubicBezTo>
                    <a:pt x="37922" y="7889"/>
                    <a:pt x="37988" y="8019"/>
                    <a:pt x="38053" y="8171"/>
                  </a:cubicBezTo>
                  <a:lnTo>
                    <a:pt x="38096" y="8258"/>
                  </a:lnTo>
                  <a:cubicBezTo>
                    <a:pt x="38140" y="8367"/>
                    <a:pt x="38183" y="8476"/>
                    <a:pt x="38249" y="8584"/>
                  </a:cubicBezTo>
                  <a:cubicBezTo>
                    <a:pt x="38336" y="8802"/>
                    <a:pt x="38466" y="9019"/>
                    <a:pt x="38575" y="9237"/>
                  </a:cubicBezTo>
                  <a:lnTo>
                    <a:pt x="38596" y="9258"/>
                  </a:lnTo>
                  <a:lnTo>
                    <a:pt x="38618" y="9302"/>
                  </a:lnTo>
                  <a:lnTo>
                    <a:pt x="39075" y="10041"/>
                  </a:lnTo>
                  <a:lnTo>
                    <a:pt x="39075" y="10063"/>
                  </a:lnTo>
                  <a:lnTo>
                    <a:pt x="39444" y="10802"/>
                  </a:lnTo>
                  <a:cubicBezTo>
                    <a:pt x="39727" y="11281"/>
                    <a:pt x="39988" y="11759"/>
                    <a:pt x="40271" y="12216"/>
                  </a:cubicBezTo>
                  <a:lnTo>
                    <a:pt x="40293" y="12237"/>
                  </a:lnTo>
                  <a:lnTo>
                    <a:pt x="40293" y="12281"/>
                  </a:lnTo>
                  <a:lnTo>
                    <a:pt x="40466" y="12542"/>
                  </a:lnTo>
                  <a:cubicBezTo>
                    <a:pt x="40662" y="12912"/>
                    <a:pt x="40901" y="13259"/>
                    <a:pt x="41097" y="13607"/>
                  </a:cubicBezTo>
                  <a:lnTo>
                    <a:pt x="41097" y="13629"/>
                  </a:lnTo>
                  <a:cubicBezTo>
                    <a:pt x="41488" y="14260"/>
                    <a:pt x="41880" y="14912"/>
                    <a:pt x="42271" y="15564"/>
                  </a:cubicBezTo>
                  <a:cubicBezTo>
                    <a:pt x="42576" y="16108"/>
                    <a:pt x="42837" y="16652"/>
                    <a:pt x="43119" y="17152"/>
                  </a:cubicBezTo>
                  <a:cubicBezTo>
                    <a:pt x="43337" y="17565"/>
                    <a:pt x="43576" y="17978"/>
                    <a:pt x="43793" y="18348"/>
                  </a:cubicBezTo>
                  <a:lnTo>
                    <a:pt x="43859" y="18478"/>
                  </a:lnTo>
                  <a:lnTo>
                    <a:pt x="43946" y="18630"/>
                  </a:lnTo>
                  <a:cubicBezTo>
                    <a:pt x="44250" y="19174"/>
                    <a:pt x="44533" y="19652"/>
                    <a:pt x="44750" y="20152"/>
                  </a:cubicBezTo>
                  <a:lnTo>
                    <a:pt x="45033" y="20696"/>
                  </a:lnTo>
                  <a:lnTo>
                    <a:pt x="45055" y="20739"/>
                  </a:lnTo>
                  <a:lnTo>
                    <a:pt x="45076" y="20783"/>
                  </a:lnTo>
                  <a:lnTo>
                    <a:pt x="45076" y="20805"/>
                  </a:lnTo>
                  <a:cubicBezTo>
                    <a:pt x="45250" y="21153"/>
                    <a:pt x="45402" y="21501"/>
                    <a:pt x="45576" y="21827"/>
                  </a:cubicBezTo>
                  <a:cubicBezTo>
                    <a:pt x="45685" y="22066"/>
                    <a:pt x="45837" y="22327"/>
                    <a:pt x="45946" y="22523"/>
                  </a:cubicBezTo>
                  <a:lnTo>
                    <a:pt x="45968" y="22588"/>
                  </a:lnTo>
                  <a:lnTo>
                    <a:pt x="45968" y="22609"/>
                  </a:lnTo>
                  <a:cubicBezTo>
                    <a:pt x="46098" y="22849"/>
                    <a:pt x="46207" y="23088"/>
                    <a:pt x="46337" y="23327"/>
                  </a:cubicBezTo>
                  <a:lnTo>
                    <a:pt x="46751" y="24132"/>
                  </a:lnTo>
                  <a:cubicBezTo>
                    <a:pt x="46816" y="24262"/>
                    <a:pt x="46859" y="24393"/>
                    <a:pt x="46925" y="24523"/>
                  </a:cubicBezTo>
                  <a:lnTo>
                    <a:pt x="46968" y="24566"/>
                  </a:lnTo>
                  <a:cubicBezTo>
                    <a:pt x="46990" y="24610"/>
                    <a:pt x="47011" y="24653"/>
                    <a:pt x="47033" y="24697"/>
                  </a:cubicBezTo>
                  <a:cubicBezTo>
                    <a:pt x="47077" y="24784"/>
                    <a:pt x="47120" y="24849"/>
                    <a:pt x="47164" y="24936"/>
                  </a:cubicBezTo>
                  <a:cubicBezTo>
                    <a:pt x="47338" y="25328"/>
                    <a:pt x="47359" y="25784"/>
                    <a:pt x="47207" y="26197"/>
                  </a:cubicBezTo>
                  <a:cubicBezTo>
                    <a:pt x="47120" y="26350"/>
                    <a:pt x="47033" y="26480"/>
                    <a:pt x="46903" y="26589"/>
                  </a:cubicBezTo>
                  <a:cubicBezTo>
                    <a:pt x="46794" y="26676"/>
                    <a:pt x="46664" y="26763"/>
                    <a:pt x="46555" y="26850"/>
                  </a:cubicBezTo>
                  <a:cubicBezTo>
                    <a:pt x="46294" y="27002"/>
                    <a:pt x="46076" y="27154"/>
                    <a:pt x="45859" y="27285"/>
                  </a:cubicBezTo>
                  <a:cubicBezTo>
                    <a:pt x="45359" y="27589"/>
                    <a:pt x="44881" y="27893"/>
                    <a:pt x="44402" y="28198"/>
                  </a:cubicBezTo>
                  <a:lnTo>
                    <a:pt x="44141" y="28350"/>
                  </a:lnTo>
                  <a:cubicBezTo>
                    <a:pt x="43271" y="28894"/>
                    <a:pt x="42358" y="29459"/>
                    <a:pt x="41314" y="30046"/>
                  </a:cubicBezTo>
                  <a:lnTo>
                    <a:pt x="41141" y="30155"/>
                  </a:lnTo>
                  <a:lnTo>
                    <a:pt x="40336" y="30633"/>
                  </a:lnTo>
                  <a:lnTo>
                    <a:pt x="40314" y="30633"/>
                  </a:lnTo>
                  <a:lnTo>
                    <a:pt x="39292" y="31220"/>
                  </a:lnTo>
                  <a:cubicBezTo>
                    <a:pt x="38618" y="31633"/>
                    <a:pt x="37922" y="32025"/>
                    <a:pt x="37314" y="32394"/>
                  </a:cubicBezTo>
                  <a:lnTo>
                    <a:pt x="36900" y="32612"/>
                  </a:lnTo>
                  <a:lnTo>
                    <a:pt x="36879" y="32634"/>
                  </a:lnTo>
                  <a:lnTo>
                    <a:pt x="36857" y="32634"/>
                  </a:lnTo>
                  <a:cubicBezTo>
                    <a:pt x="35857" y="33242"/>
                    <a:pt x="35009" y="33743"/>
                    <a:pt x="34204" y="34199"/>
                  </a:cubicBezTo>
                  <a:lnTo>
                    <a:pt x="33226" y="34786"/>
                  </a:lnTo>
                  <a:lnTo>
                    <a:pt x="31725" y="35678"/>
                  </a:lnTo>
                  <a:lnTo>
                    <a:pt x="31617" y="35743"/>
                  </a:lnTo>
                  <a:lnTo>
                    <a:pt x="31573" y="35765"/>
                  </a:lnTo>
                  <a:lnTo>
                    <a:pt x="31530" y="35787"/>
                  </a:lnTo>
                  <a:lnTo>
                    <a:pt x="31508" y="35787"/>
                  </a:lnTo>
                  <a:cubicBezTo>
                    <a:pt x="30964" y="36113"/>
                    <a:pt x="30421" y="36439"/>
                    <a:pt x="29899" y="36743"/>
                  </a:cubicBezTo>
                  <a:lnTo>
                    <a:pt x="29333" y="37069"/>
                  </a:lnTo>
                  <a:cubicBezTo>
                    <a:pt x="29007" y="37265"/>
                    <a:pt x="28638" y="37461"/>
                    <a:pt x="28290" y="37678"/>
                  </a:cubicBezTo>
                  <a:cubicBezTo>
                    <a:pt x="27289" y="38222"/>
                    <a:pt x="26202" y="38831"/>
                    <a:pt x="25159" y="39396"/>
                  </a:cubicBezTo>
                  <a:lnTo>
                    <a:pt x="24985" y="39483"/>
                  </a:lnTo>
                  <a:cubicBezTo>
                    <a:pt x="24484" y="39766"/>
                    <a:pt x="24028" y="40005"/>
                    <a:pt x="23549" y="40244"/>
                  </a:cubicBezTo>
                  <a:lnTo>
                    <a:pt x="22984" y="40505"/>
                  </a:lnTo>
                  <a:lnTo>
                    <a:pt x="22027" y="40983"/>
                  </a:lnTo>
                  <a:lnTo>
                    <a:pt x="21875" y="41049"/>
                  </a:lnTo>
                  <a:cubicBezTo>
                    <a:pt x="20810" y="41592"/>
                    <a:pt x="19722" y="42071"/>
                    <a:pt x="18592" y="42462"/>
                  </a:cubicBezTo>
                  <a:cubicBezTo>
                    <a:pt x="18440" y="42527"/>
                    <a:pt x="18309" y="42571"/>
                    <a:pt x="18179" y="42614"/>
                  </a:cubicBezTo>
                  <a:lnTo>
                    <a:pt x="18026" y="42658"/>
                  </a:lnTo>
                  <a:cubicBezTo>
                    <a:pt x="17766" y="42723"/>
                    <a:pt x="17526" y="42788"/>
                    <a:pt x="17265" y="42853"/>
                  </a:cubicBezTo>
                  <a:cubicBezTo>
                    <a:pt x="17142" y="42869"/>
                    <a:pt x="17019" y="42884"/>
                    <a:pt x="16896" y="42884"/>
                  </a:cubicBezTo>
                  <a:cubicBezTo>
                    <a:pt x="16845" y="42884"/>
                    <a:pt x="16794" y="42882"/>
                    <a:pt x="16744" y="42875"/>
                  </a:cubicBezTo>
                  <a:cubicBezTo>
                    <a:pt x="16678" y="42875"/>
                    <a:pt x="16591" y="42875"/>
                    <a:pt x="16526" y="42853"/>
                  </a:cubicBezTo>
                  <a:lnTo>
                    <a:pt x="16461" y="42853"/>
                  </a:lnTo>
                  <a:cubicBezTo>
                    <a:pt x="16374" y="42832"/>
                    <a:pt x="16265" y="42810"/>
                    <a:pt x="16178" y="42766"/>
                  </a:cubicBezTo>
                  <a:cubicBezTo>
                    <a:pt x="16048" y="42701"/>
                    <a:pt x="15917" y="42614"/>
                    <a:pt x="15809" y="42506"/>
                  </a:cubicBezTo>
                  <a:cubicBezTo>
                    <a:pt x="15656" y="42375"/>
                    <a:pt x="15504" y="42223"/>
                    <a:pt x="15395" y="42071"/>
                  </a:cubicBezTo>
                  <a:cubicBezTo>
                    <a:pt x="15200" y="41810"/>
                    <a:pt x="15047" y="41527"/>
                    <a:pt x="14917" y="41244"/>
                  </a:cubicBezTo>
                  <a:lnTo>
                    <a:pt x="14874" y="41136"/>
                  </a:lnTo>
                  <a:cubicBezTo>
                    <a:pt x="14765" y="40940"/>
                    <a:pt x="14656" y="40744"/>
                    <a:pt x="14547" y="40549"/>
                  </a:cubicBezTo>
                  <a:cubicBezTo>
                    <a:pt x="14460" y="40440"/>
                    <a:pt x="14395" y="40309"/>
                    <a:pt x="14330" y="40201"/>
                  </a:cubicBezTo>
                  <a:lnTo>
                    <a:pt x="14286" y="40157"/>
                  </a:lnTo>
                  <a:cubicBezTo>
                    <a:pt x="14091" y="39874"/>
                    <a:pt x="13917" y="39570"/>
                    <a:pt x="13743" y="39309"/>
                  </a:cubicBezTo>
                  <a:cubicBezTo>
                    <a:pt x="13482" y="38853"/>
                    <a:pt x="13199" y="38396"/>
                    <a:pt x="13004" y="38026"/>
                  </a:cubicBezTo>
                  <a:lnTo>
                    <a:pt x="12873" y="37809"/>
                  </a:lnTo>
                  <a:cubicBezTo>
                    <a:pt x="12634" y="37417"/>
                    <a:pt x="12416" y="37048"/>
                    <a:pt x="12199" y="36700"/>
                  </a:cubicBezTo>
                  <a:lnTo>
                    <a:pt x="12069" y="36548"/>
                  </a:lnTo>
                  <a:cubicBezTo>
                    <a:pt x="11742" y="36091"/>
                    <a:pt x="11416" y="35591"/>
                    <a:pt x="11134" y="35091"/>
                  </a:cubicBezTo>
                  <a:lnTo>
                    <a:pt x="11112" y="35026"/>
                  </a:lnTo>
                  <a:cubicBezTo>
                    <a:pt x="10807" y="34482"/>
                    <a:pt x="10568" y="33938"/>
                    <a:pt x="10286" y="33395"/>
                  </a:cubicBezTo>
                  <a:lnTo>
                    <a:pt x="10264" y="33351"/>
                  </a:lnTo>
                  <a:cubicBezTo>
                    <a:pt x="9959" y="32699"/>
                    <a:pt x="9611" y="32090"/>
                    <a:pt x="9264" y="31503"/>
                  </a:cubicBezTo>
                  <a:cubicBezTo>
                    <a:pt x="9046" y="31112"/>
                    <a:pt x="8829" y="30720"/>
                    <a:pt x="8611" y="30329"/>
                  </a:cubicBezTo>
                  <a:lnTo>
                    <a:pt x="8459" y="30024"/>
                  </a:lnTo>
                  <a:cubicBezTo>
                    <a:pt x="8242" y="29633"/>
                    <a:pt x="8002" y="29176"/>
                    <a:pt x="7763" y="28741"/>
                  </a:cubicBezTo>
                  <a:cubicBezTo>
                    <a:pt x="7654" y="28546"/>
                    <a:pt x="7567" y="28350"/>
                    <a:pt x="7481" y="28154"/>
                  </a:cubicBezTo>
                  <a:cubicBezTo>
                    <a:pt x="7285" y="27763"/>
                    <a:pt x="7089" y="27393"/>
                    <a:pt x="6937" y="27067"/>
                  </a:cubicBezTo>
                  <a:cubicBezTo>
                    <a:pt x="6676" y="26523"/>
                    <a:pt x="6372" y="25915"/>
                    <a:pt x="6002" y="25197"/>
                  </a:cubicBezTo>
                  <a:cubicBezTo>
                    <a:pt x="5958" y="25175"/>
                    <a:pt x="5893" y="25132"/>
                    <a:pt x="5850" y="25110"/>
                  </a:cubicBezTo>
                  <a:cubicBezTo>
                    <a:pt x="5719" y="25001"/>
                    <a:pt x="5610" y="24849"/>
                    <a:pt x="5524" y="24697"/>
                  </a:cubicBezTo>
                  <a:cubicBezTo>
                    <a:pt x="5502" y="24675"/>
                    <a:pt x="5502" y="24632"/>
                    <a:pt x="5480" y="24610"/>
                  </a:cubicBezTo>
                  <a:lnTo>
                    <a:pt x="5480" y="24588"/>
                  </a:lnTo>
                  <a:lnTo>
                    <a:pt x="5371" y="24349"/>
                  </a:lnTo>
                  <a:cubicBezTo>
                    <a:pt x="5284" y="24197"/>
                    <a:pt x="5219" y="24045"/>
                    <a:pt x="5132" y="23914"/>
                  </a:cubicBezTo>
                  <a:cubicBezTo>
                    <a:pt x="5089" y="23849"/>
                    <a:pt x="5045" y="23784"/>
                    <a:pt x="5002" y="23718"/>
                  </a:cubicBezTo>
                  <a:cubicBezTo>
                    <a:pt x="4915" y="23588"/>
                    <a:pt x="4828" y="23458"/>
                    <a:pt x="4741" y="23327"/>
                  </a:cubicBezTo>
                  <a:lnTo>
                    <a:pt x="4741" y="23284"/>
                  </a:lnTo>
                  <a:cubicBezTo>
                    <a:pt x="4610" y="23023"/>
                    <a:pt x="4567" y="22740"/>
                    <a:pt x="4567" y="22436"/>
                  </a:cubicBezTo>
                  <a:cubicBezTo>
                    <a:pt x="4589" y="22305"/>
                    <a:pt x="4610" y="22175"/>
                    <a:pt x="4675" y="22044"/>
                  </a:cubicBezTo>
                  <a:lnTo>
                    <a:pt x="4675" y="22022"/>
                  </a:lnTo>
                  <a:cubicBezTo>
                    <a:pt x="4697" y="21957"/>
                    <a:pt x="4741" y="21892"/>
                    <a:pt x="4762" y="21848"/>
                  </a:cubicBezTo>
                  <a:cubicBezTo>
                    <a:pt x="4784" y="21783"/>
                    <a:pt x="4828" y="21740"/>
                    <a:pt x="4871" y="21696"/>
                  </a:cubicBezTo>
                  <a:cubicBezTo>
                    <a:pt x="4958" y="21566"/>
                    <a:pt x="5045" y="21457"/>
                    <a:pt x="5176" y="21370"/>
                  </a:cubicBezTo>
                  <a:cubicBezTo>
                    <a:pt x="5241" y="21283"/>
                    <a:pt x="5350" y="21218"/>
                    <a:pt x="5437" y="21153"/>
                  </a:cubicBezTo>
                  <a:cubicBezTo>
                    <a:pt x="5697" y="21000"/>
                    <a:pt x="5958" y="20848"/>
                    <a:pt x="6219" y="20718"/>
                  </a:cubicBezTo>
                  <a:lnTo>
                    <a:pt x="6480" y="20587"/>
                  </a:lnTo>
                  <a:lnTo>
                    <a:pt x="6719" y="20479"/>
                  </a:lnTo>
                  <a:lnTo>
                    <a:pt x="6850" y="20413"/>
                  </a:lnTo>
                  <a:lnTo>
                    <a:pt x="7089" y="20283"/>
                  </a:lnTo>
                  <a:lnTo>
                    <a:pt x="7133" y="20261"/>
                  </a:lnTo>
                  <a:cubicBezTo>
                    <a:pt x="7241" y="20196"/>
                    <a:pt x="7350" y="20152"/>
                    <a:pt x="7459" y="20087"/>
                  </a:cubicBezTo>
                  <a:cubicBezTo>
                    <a:pt x="7611" y="20000"/>
                    <a:pt x="7807" y="19913"/>
                    <a:pt x="8002" y="19783"/>
                  </a:cubicBezTo>
                  <a:lnTo>
                    <a:pt x="8568" y="19457"/>
                  </a:lnTo>
                  <a:lnTo>
                    <a:pt x="8742" y="19348"/>
                  </a:lnTo>
                  <a:lnTo>
                    <a:pt x="9024" y="19196"/>
                  </a:lnTo>
                  <a:lnTo>
                    <a:pt x="9611" y="18848"/>
                  </a:lnTo>
                  <a:lnTo>
                    <a:pt x="9872" y="18696"/>
                  </a:lnTo>
                  <a:lnTo>
                    <a:pt x="10112" y="18565"/>
                  </a:lnTo>
                  <a:lnTo>
                    <a:pt x="10329" y="18435"/>
                  </a:lnTo>
                  <a:lnTo>
                    <a:pt x="10351" y="18413"/>
                  </a:lnTo>
                  <a:lnTo>
                    <a:pt x="10459" y="18348"/>
                  </a:lnTo>
                  <a:lnTo>
                    <a:pt x="11090" y="17956"/>
                  </a:lnTo>
                  <a:lnTo>
                    <a:pt x="11134" y="17913"/>
                  </a:lnTo>
                  <a:lnTo>
                    <a:pt x="11199" y="17869"/>
                  </a:lnTo>
                  <a:lnTo>
                    <a:pt x="11221" y="17847"/>
                  </a:lnTo>
                  <a:cubicBezTo>
                    <a:pt x="11481" y="17695"/>
                    <a:pt x="11721" y="17543"/>
                    <a:pt x="11960" y="17391"/>
                  </a:cubicBezTo>
                  <a:cubicBezTo>
                    <a:pt x="12134" y="17282"/>
                    <a:pt x="12308" y="17173"/>
                    <a:pt x="12482" y="17065"/>
                  </a:cubicBezTo>
                  <a:lnTo>
                    <a:pt x="12612" y="16978"/>
                  </a:lnTo>
                  <a:lnTo>
                    <a:pt x="12699" y="16912"/>
                  </a:lnTo>
                  <a:lnTo>
                    <a:pt x="13417" y="16478"/>
                  </a:lnTo>
                  <a:cubicBezTo>
                    <a:pt x="14047" y="16086"/>
                    <a:pt x="14526" y="15782"/>
                    <a:pt x="15047" y="15477"/>
                  </a:cubicBezTo>
                  <a:lnTo>
                    <a:pt x="15656" y="15129"/>
                  </a:lnTo>
                  <a:lnTo>
                    <a:pt x="16548" y="14608"/>
                  </a:lnTo>
                  <a:lnTo>
                    <a:pt x="17548" y="13999"/>
                  </a:lnTo>
                  <a:lnTo>
                    <a:pt x="18005" y="13738"/>
                  </a:lnTo>
                  <a:lnTo>
                    <a:pt x="18222" y="13607"/>
                  </a:lnTo>
                  <a:lnTo>
                    <a:pt x="18548" y="13390"/>
                  </a:lnTo>
                  <a:cubicBezTo>
                    <a:pt x="18853" y="13216"/>
                    <a:pt x="19222" y="12999"/>
                    <a:pt x="19679" y="12738"/>
                  </a:cubicBezTo>
                  <a:lnTo>
                    <a:pt x="20310" y="12368"/>
                  </a:lnTo>
                  <a:lnTo>
                    <a:pt x="20353" y="12346"/>
                  </a:lnTo>
                  <a:lnTo>
                    <a:pt x="20897" y="12042"/>
                  </a:lnTo>
                  <a:lnTo>
                    <a:pt x="21701" y="11563"/>
                  </a:lnTo>
                  <a:lnTo>
                    <a:pt x="21723" y="11563"/>
                  </a:lnTo>
                  <a:cubicBezTo>
                    <a:pt x="22419" y="11128"/>
                    <a:pt x="23158" y="10694"/>
                    <a:pt x="23897" y="10280"/>
                  </a:cubicBezTo>
                  <a:lnTo>
                    <a:pt x="24702" y="9824"/>
                  </a:lnTo>
                  <a:lnTo>
                    <a:pt x="24985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811" y="9237"/>
                    <a:pt x="26398" y="8911"/>
                    <a:pt x="26963" y="8584"/>
                  </a:cubicBezTo>
                  <a:lnTo>
                    <a:pt x="27355" y="8367"/>
                  </a:lnTo>
                  <a:lnTo>
                    <a:pt x="27398" y="8323"/>
                  </a:lnTo>
                  <a:lnTo>
                    <a:pt x="27507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51" y="7410"/>
                    <a:pt x="29225" y="7323"/>
                  </a:cubicBezTo>
                  <a:lnTo>
                    <a:pt x="30029" y="6932"/>
                  </a:lnTo>
                  <a:lnTo>
                    <a:pt x="30551" y="6649"/>
                  </a:lnTo>
                  <a:cubicBezTo>
                    <a:pt x="31008" y="6432"/>
                    <a:pt x="31377" y="6236"/>
                    <a:pt x="31725" y="6084"/>
                  </a:cubicBezTo>
                  <a:cubicBezTo>
                    <a:pt x="32247" y="5845"/>
                    <a:pt x="32769" y="5605"/>
                    <a:pt x="33313" y="5366"/>
                  </a:cubicBezTo>
                  <a:cubicBezTo>
                    <a:pt x="33508" y="5279"/>
                    <a:pt x="33726" y="5192"/>
                    <a:pt x="33921" y="5105"/>
                  </a:cubicBezTo>
                  <a:lnTo>
                    <a:pt x="34052" y="5040"/>
                  </a:lnTo>
                  <a:lnTo>
                    <a:pt x="34313" y="4888"/>
                  </a:lnTo>
                  <a:lnTo>
                    <a:pt x="34400" y="4844"/>
                  </a:lnTo>
                  <a:lnTo>
                    <a:pt x="34422" y="4823"/>
                  </a:lnTo>
                  <a:lnTo>
                    <a:pt x="34487" y="4801"/>
                  </a:lnTo>
                  <a:cubicBezTo>
                    <a:pt x="34596" y="4736"/>
                    <a:pt x="34726" y="4692"/>
                    <a:pt x="34856" y="4670"/>
                  </a:cubicBezTo>
                  <a:cubicBezTo>
                    <a:pt x="34956" y="4652"/>
                    <a:pt x="35055" y="4642"/>
                    <a:pt x="35152" y="4642"/>
                  </a:cubicBezTo>
                  <a:close/>
                  <a:moveTo>
                    <a:pt x="48534" y="30514"/>
                  </a:moveTo>
                  <a:cubicBezTo>
                    <a:pt x="48588" y="30514"/>
                    <a:pt x="48642" y="30524"/>
                    <a:pt x="48686" y="30546"/>
                  </a:cubicBezTo>
                  <a:cubicBezTo>
                    <a:pt x="48816" y="30590"/>
                    <a:pt x="48903" y="30677"/>
                    <a:pt x="48968" y="30785"/>
                  </a:cubicBezTo>
                  <a:cubicBezTo>
                    <a:pt x="49012" y="30894"/>
                    <a:pt x="49012" y="31025"/>
                    <a:pt x="48968" y="31133"/>
                  </a:cubicBezTo>
                  <a:cubicBezTo>
                    <a:pt x="48925" y="31199"/>
                    <a:pt x="48881" y="31264"/>
                    <a:pt x="48838" y="31329"/>
                  </a:cubicBezTo>
                  <a:cubicBezTo>
                    <a:pt x="48360" y="31612"/>
                    <a:pt x="47860" y="31894"/>
                    <a:pt x="47446" y="32112"/>
                  </a:cubicBezTo>
                  <a:lnTo>
                    <a:pt x="46968" y="32394"/>
                  </a:lnTo>
                  <a:cubicBezTo>
                    <a:pt x="46272" y="32764"/>
                    <a:pt x="45555" y="33177"/>
                    <a:pt x="44837" y="33569"/>
                  </a:cubicBezTo>
                  <a:lnTo>
                    <a:pt x="44728" y="33612"/>
                  </a:lnTo>
                  <a:lnTo>
                    <a:pt x="44663" y="33656"/>
                  </a:lnTo>
                  <a:cubicBezTo>
                    <a:pt x="44250" y="33873"/>
                    <a:pt x="43837" y="34090"/>
                    <a:pt x="43424" y="34308"/>
                  </a:cubicBezTo>
                  <a:lnTo>
                    <a:pt x="41967" y="35047"/>
                  </a:lnTo>
                  <a:cubicBezTo>
                    <a:pt x="41684" y="35199"/>
                    <a:pt x="41380" y="35352"/>
                    <a:pt x="41097" y="35504"/>
                  </a:cubicBezTo>
                  <a:lnTo>
                    <a:pt x="40880" y="35613"/>
                  </a:lnTo>
                  <a:lnTo>
                    <a:pt x="40858" y="35634"/>
                  </a:lnTo>
                  <a:cubicBezTo>
                    <a:pt x="40293" y="35917"/>
                    <a:pt x="39727" y="36200"/>
                    <a:pt x="39162" y="36504"/>
                  </a:cubicBezTo>
                  <a:lnTo>
                    <a:pt x="38857" y="36635"/>
                  </a:lnTo>
                  <a:lnTo>
                    <a:pt x="38836" y="36656"/>
                  </a:lnTo>
                  <a:cubicBezTo>
                    <a:pt x="38053" y="37069"/>
                    <a:pt x="37248" y="37461"/>
                    <a:pt x="36444" y="37874"/>
                  </a:cubicBezTo>
                  <a:lnTo>
                    <a:pt x="35683" y="38287"/>
                  </a:lnTo>
                  <a:cubicBezTo>
                    <a:pt x="35096" y="38592"/>
                    <a:pt x="34443" y="38939"/>
                    <a:pt x="33813" y="39266"/>
                  </a:cubicBezTo>
                  <a:cubicBezTo>
                    <a:pt x="32899" y="39722"/>
                    <a:pt x="31986" y="40201"/>
                    <a:pt x="31095" y="40679"/>
                  </a:cubicBezTo>
                  <a:cubicBezTo>
                    <a:pt x="30073" y="41201"/>
                    <a:pt x="29073" y="41723"/>
                    <a:pt x="28116" y="42223"/>
                  </a:cubicBezTo>
                  <a:lnTo>
                    <a:pt x="27616" y="42462"/>
                  </a:lnTo>
                  <a:lnTo>
                    <a:pt x="27137" y="42701"/>
                  </a:lnTo>
                  <a:lnTo>
                    <a:pt x="26659" y="42919"/>
                  </a:lnTo>
                  <a:lnTo>
                    <a:pt x="25724" y="43397"/>
                  </a:lnTo>
                  <a:lnTo>
                    <a:pt x="25267" y="43636"/>
                  </a:lnTo>
                  <a:cubicBezTo>
                    <a:pt x="24963" y="43788"/>
                    <a:pt x="24637" y="43962"/>
                    <a:pt x="24311" y="44136"/>
                  </a:cubicBezTo>
                  <a:lnTo>
                    <a:pt x="23919" y="44354"/>
                  </a:lnTo>
                  <a:lnTo>
                    <a:pt x="22571" y="45071"/>
                  </a:lnTo>
                  <a:cubicBezTo>
                    <a:pt x="22223" y="45267"/>
                    <a:pt x="21853" y="45441"/>
                    <a:pt x="21527" y="45615"/>
                  </a:cubicBezTo>
                  <a:lnTo>
                    <a:pt x="21506" y="45615"/>
                  </a:lnTo>
                  <a:lnTo>
                    <a:pt x="21179" y="45789"/>
                  </a:lnTo>
                  <a:lnTo>
                    <a:pt x="20897" y="45919"/>
                  </a:lnTo>
                  <a:cubicBezTo>
                    <a:pt x="20657" y="46050"/>
                    <a:pt x="20418" y="46159"/>
                    <a:pt x="20179" y="46267"/>
                  </a:cubicBezTo>
                  <a:lnTo>
                    <a:pt x="19983" y="46354"/>
                  </a:lnTo>
                  <a:lnTo>
                    <a:pt x="19809" y="46463"/>
                  </a:lnTo>
                  <a:lnTo>
                    <a:pt x="19440" y="46637"/>
                  </a:lnTo>
                  <a:cubicBezTo>
                    <a:pt x="19070" y="46811"/>
                    <a:pt x="18701" y="47007"/>
                    <a:pt x="18353" y="47181"/>
                  </a:cubicBezTo>
                  <a:lnTo>
                    <a:pt x="18309" y="47202"/>
                  </a:lnTo>
                  <a:cubicBezTo>
                    <a:pt x="17961" y="47398"/>
                    <a:pt x="17613" y="47572"/>
                    <a:pt x="17265" y="47746"/>
                  </a:cubicBezTo>
                  <a:lnTo>
                    <a:pt x="16787" y="47985"/>
                  </a:lnTo>
                  <a:lnTo>
                    <a:pt x="16591" y="48072"/>
                  </a:lnTo>
                  <a:cubicBezTo>
                    <a:pt x="15765" y="48485"/>
                    <a:pt x="14917" y="48920"/>
                    <a:pt x="14091" y="49333"/>
                  </a:cubicBezTo>
                  <a:cubicBezTo>
                    <a:pt x="14036" y="49355"/>
                    <a:pt x="13982" y="49366"/>
                    <a:pt x="13930" y="49366"/>
                  </a:cubicBezTo>
                  <a:cubicBezTo>
                    <a:pt x="13879" y="49366"/>
                    <a:pt x="13830" y="49355"/>
                    <a:pt x="13786" y="49333"/>
                  </a:cubicBezTo>
                  <a:cubicBezTo>
                    <a:pt x="13678" y="49290"/>
                    <a:pt x="13591" y="49225"/>
                    <a:pt x="13547" y="49116"/>
                  </a:cubicBezTo>
                  <a:cubicBezTo>
                    <a:pt x="13504" y="49007"/>
                    <a:pt x="13504" y="48898"/>
                    <a:pt x="13547" y="48790"/>
                  </a:cubicBezTo>
                  <a:cubicBezTo>
                    <a:pt x="13591" y="48681"/>
                    <a:pt x="13656" y="48594"/>
                    <a:pt x="13765" y="48550"/>
                  </a:cubicBezTo>
                  <a:lnTo>
                    <a:pt x="15200" y="47833"/>
                  </a:lnTo>
                  <a:lnTo>
                    <a:pt x="15482" y="47702"/>
                  </a:lnTo>
                  <a:lnTo>
                    <a:pt x="16417" y="47224"/>
                  </a:lnTo>
                  <a:lnTo>
                    <a:pt x="16678" y="47094"/>
                  </a:lnTo>
                  <a:lnTo>
                    <a:pt x="16961" y="46963"/>
                  </a:lnTo>
                  <a:cubicBezTo>
                    <a:pt x="17244" y="46833"/>
                    <a:pt x="17526" y="46680"/>
                    <a:pt x="17787" y="46528"/>
                  </a:cubicBezTo>
                  <a:lnTo>
                    <a:pt x="17896" y="46485"/>
                  </a:lnTo>
                  <a:lnTo>
                    <a:pt x="18266" y="46311"/>
                  </a:lnTo>
                  <a:lnTo>
                    <a:pt x="18505" y="46180"/>
                  </a:lnTo>
                  <a:lnTo>
                    <a:pt x="18570" y="46137"/>
                  </a:lnTo>
                  <a:cubicBezTo>
                    <a:pt x="18831" y="46028"/>
                    <a:pt x="19070" y="45876"/>
                    <a:pt x="19353" y="45745"/>
                  </a:cubicBezTo>
                  <a:lnTo>
                    <a:pt x="19483" y="45680"/>
                  </a:lnTo>
                  <a:lnTo>
                    <a:pt x="19853" y="45506"/>
                  </a:lnTo>
                  <a:lnTo>
                    <a:pt x="19962" y="45463"/>
                  </a:lnTo>
                  <a:lnTo>
                    <a:pt x="20375" y="45224"/>
                  </a:lnTo>
                  <a:cubicBezTo>
                    <a:pt x="20549" y="45158"/>
                    <a:pt x="20701" y="45071"/>
                    <a:pt x="20853" y="44984"/>
                  </a:cubicBezTo>
                  <a:lnTo>
                    <a:pt x="21179" y="44810"/>
                  </a:lnTo>
                  <a:lnTo>
                    <a:pt x="21223" y="44789"/>
                  </a:lnTo>
                  <a:cubicBezTo>
                    <a:pt x="21549" y="44615"/>
                    <a:pt x="21897" y="44441"/>
                    <a:pt x="22245" y="44245"/>
                  </a:cubicBezTo>
                  <a:lnTo>
                    <a:pt x="22267" y="44245"/>
                  </a:lnTo>
                  <a:lnTo>
                    <a:pt x="22919" y="43897"/>
                  </a:lnTo>
                  <a:lnTo>
                    <a:pt x="23593" y="43528"/>
                  </a:lnTo>
                  <a:lnTo>
                    <a:pt x="23984" y="43310"/>
                  </a:lnTo>
                  <a:cubicBezTo>
                    <a:pt x="24267" y="43158"/>
                    <a:pt x="24615" y="42962"/>
                    <a:pt x="24941" y="42810"/>
                  </a:cubicBezTo>
                  <a:lnTo>
                    <a:pt x="25354" y="42593"/>
                  </a:lnTo>
                  <a:lnTo>
                    <a:pt x="26333" y="42092"/>
                  </a:lnTo>
                  <a:lnTo>
                    <a:pt x="26789" y="41853"/>
                  </a:lnTo>
                  <a:cubicBezTo>
                    <a:pt x="27116" y="41679"/>
                    <a:pt x="27442" y="41505"/>
                    <a:pt x="27746" y="41353"/>
                  </a:cubicBezTo>
                  <a:lnTo>
                    <a:pt x="28507" y="40940"/>
                  </a:lnTo>
                  <a:lnTo>
                    <a:pt x="29290" y="40527"/>
                  </a:lnTo>
                  <a:cubicBezTo>
                    <a:pt x="29812" y="40244"/>
                    <a:pt x="30355" y="39940"/>
                    <a:pt x="30877" y="39679"/>
                  </a:cubicBezTo>
                  <a:lnTo>
                    <a:pt x="31008" y="39614"/>
                  </a:lnTo>
                  <a:lnTo>
                    <a:pt x="32095" y="39005"/>
                  </a:lnTo>
                  <a:cubicBezTo>
                    <a:pt x="32486" y="38787"/>
                    <a:pt x="32899" y="38592"/>
                    <a:pt x="33291" y="38374"/>
                  </a:cubicBezTo>
                  <a:lnTo>
                    <a:pt x="33421" y="38309"/>
                  </a:lnTo>
                  <a:cubicBezTo>
                    <a:pt x="33878" y="38070"/>
                    <a:pt x="34313" y="37831"/>
                    <a:pt x="34748" y="37613"/>
                  </a:cubicBezTo>
                  <a:lnTo>
                    <a:pt x="34900" y="37526"/>
                  </a:lnTo>
                  <a:cubicBezTo>
                    <a:pt x="35726" y="37091"/>
                    <a:pt x="36553" y="36635"/>
                    <a:pt x="37401" y="36200"/>
                  </a:cubicBezTo>
                  <a:lnTo>
                    <a:pt x="38053" y="35874"/>
                  </a:lnTo>
                  <a:lnTo>
                    <a:pt x="38270" y="35765"/>
                  </a:lnTo>
                  <a:lnTo>
                    <a:pt x="38314" y="35743"/>
                  </a:lnTo>
                  <a:cubicBezTo>
                    <a:pt x="38923" y="35439"/>
                    <a:pt x="39553" y="35112"/>
                    <a:pt x="40162" y="34786"/>
                  </a:cubicBezTo>
                  <a:cubicBezTo>
                    <a:pt x="40988" y="34373"/>
                    <a:pt x="41815" y="33938"/>
                    <a:pt x="42641" y="33503"/>
                  </a:cubicBezTo>
                  <a:lnTo>
                    <a:pt x="43011" y="33329"/>
                  </a:lnTo>
                  <a:cubicBezTo>
                    <a:pt x="43685" y="32982"/>
                    <a:pt x="44380" y="32612"/>
                    <a:pt x="44968" y="32286"/>
                  </a:cubicBezTo>
                  <a:lnTo>
                    <a:pt x="44989" y="32286"/>
                  </a:lnTo>
                  <a:lnTo>
                    <a:pt x="45642" y="31938"/>
                  </a:lnTo>
                  <a:lnTo>
                    <a:pt x="45816" y="31851"/>
                  </a:lnTo>
                  <a:lnTo>
                    <a:pt x="45903" y="31807"/>
                  </a:lnTo>
                  <a:cubicBezTo>
                    <a:pt x="46272" y="31612"/>
                    <a:pt x="46664" y="31394"/>
                    <a:pt x="47077" y="31199"/>
                  </a:cubicBezTo>
                  <a:lnTo>
                    <a:pt x="48164" y="30655"/>
                  </a:lnTo>
                  <a:lnTo>
                    <a:pt x="48381" y="30546"/>
                  </a:lnTo>
                  <a:cubicBezTo>
                    <a:pt x="48425" y="30524"/>
                    <a:pt x="48479" y="30514"/>
                    <a:pt x="48534" y="30514"/>
                  </a:cubicBezTo>
                  <a:close/>
                  <a:moveTo>
                    <a:pt x="46337" y="35477"/>
                  </a:moveTo>
                  <a:cubicBezTo>
                    <a:pt x="46403" y="35477"/>
                    <a:pt x="46468" y="35493"/>
                    <a:pt x="46533" y="35526"/>
                  </a:cubicBezTo>
                  <a:cubicBezTo>
                    <a:pt x="46794" y="35613"/>
                    <a:pt x="46925" y="35917"/>
                    <a:pt x="46816" y="36200"/>
                  </a:cubicBezTo>
                  <a:cubicBezTo>
                    <a:pt x="46794" y="36287"/>
                    <a:pt x="46729" y="36352"/>
                    <a:pt x="46664" y="36417"/>
                  </a:cubicBezTo>
                  <a:cubicBezTo>
                    <a:pt x="46598" y="36461"/>
                    <a:pt x="46511" y="36526"/>
                    <a:pt x="46424" y="36569"/>
                  </a:cubicBezTo>
                  <a:lnTo>
                    <a:pt x="46403" y="36569"/>
                  </a:lnTo>
                  <a:cubicBezTo>
                    <a:pt x="46272" y="36656"/>
                    <a:pt x="46163" y="36722"/>
                    <a:pt x="46055" y="36765"/>
                  </a:cubicBezTo>
                  <a:cubicBezTo>
                    <a:pt x="45903" y="36852"/>
                    <a:pt x="45750" y="36939"/>
                    <a:pt x="45555" y="37048"/>
                  </a:cubicBezTo>
                  <a:lnTo>
                    <a:pt x="45272" y="37178"/>
                  </a:lnTo>
                  <a:cubicBezTo>
                    <a:pt x="45011" y="37309"/>
                    <a:pt x="44728" y="37439"/>
                    <a:pt x="44467" y="37591"/>
                  </a:cubicBezTo>
                  <a:lnTo>
                    <a:pt x="42924" y="38396"/>
                  </a:lnTo>
                  <a:lnTo>
                    <a:pt x="42837" y="38461"/>
                  </a:lnTo>
                  <a:lnTo>
                    <a:pt x="42771" y="38483"/>
                  </a:lnTo>
                  <a:cubicBezTo>
                    <a:pt x="42489" y="38635"/>
                    <a:pt x="42184" y="38787"/>
                    <a:pt x="41902" y="38939"/>
                  </a:cubicBezTo>
                  <a:lnTo>
                    <a:pt x="41728" y="39026"/>
                  </a:lnTo>
                  <a:cubicBezTo>
                    <a:pt x="41380" y="39179"/>
                    <a:pt x="41032" y="39353"/>
                    <a:pt x="40706" y="39505"/>
                  </a:cubicBezTo>
                  <a:cubicBezTo>
                    <a:pt x="40162" y="39766"/>
                    <a:pt x="39597" y="40027"/>
                    <a:pt x="39053" y="40309"/>
                  </a:cubicBezTo>
                  <a:lnTo>
                    <a:pt x="38923" y="40375"/>
                  </a:lnTo>
                  <a:cubicBezTo>
                    <a:pt x="38009" y="40831"/>
                    <a:pt x="37053" y="41310"/>
                    <a:pt x="36074" y="41810"/>
                  </a:cubicBezTo>
                  <a:cubicBezTo>
                    <a:pt x="35335" y="42201"/>
                    <a:pt x="34639" y="42549"/>
                    <a:pt x="33943" y="42897"/>
                  </a:cubicBezTo>
                  <a:lnTo>
                    <a:pt x="33291" y="43223"/>
                  </a:lnTo>
                  <a:lnTo>
                    <a:pt x="31508" y="44093"/>
                  </a:lnTo>
                  <a:lnTo>
                    <a:pt x="30377" y="44658"/>
                  </a:lnTo>
                  <a:cubicBezTo>
                    <a:pt x="29486" y="45115"/>
                    <a:pt x="28616" y="45593"/>
                    <a:pt x="27790" y="46050"/>
                  </a:cubicBezTo>
                  <a:lnTo>
                    <a:pt x="27572" y="46180"/>
                  </a:lnTo>
                  <a:lnTo>
                    <a:pt x="27355" y="46289"/>
                  </a:lnTo>
                  <a:cubicBezTo>
                    <a:pt x="27029" y="46463"/>
                    <a:pt x="26724" y="46659"/>
                    <a:pt x="26398" y="46833"/>
                  </a:cubicBezTo>
                  <a:lnTo>
                    <a:pt x="25920" y="47072"/>
                  </a:lnTo>
                  <a:cubicBezTo>
                    <a:pt x="25637" y="47246"/>
                    <a:pt x="25289" y="47442"/>
                    <a:pt x="24963" y="47615"/>
                  </a:cubicBezTo>
                  <a:lnTo>
                    <a:pt x="24180" y="48007"/>
                  </a:lnTo>
                  <a:lnTo>
                    <a:pt x="23984" y="48094"/>
                  </a:lnTo>
                  <a:lnTo>
                    <a:pt x="23963" y="48116"/>
                  </a:lnTo>
                  <a:cubicBezTo>
                    <a:pt x="23354" y="48442"/>
                    <a:pt x="22745" y="48746"/>
                    <a:pt x="22136" y="49072"/>
                  </a:cubicBezTo>
                  <a:cubicBezTo>
                    <a:pt x="21810" y="49225"/>
                    <a:pt x="21484" y="49398"/>
                    <a:pt x="21179" y="49551"/>
                  </a:cubicBezTo>
                  <a:cubicBezTo>
                    <a:pt x="20571" y="49855"/>
                    <a:pt x="19940" y="50160"/>
                    <a:pt x="19331" y="50464"/>
                  </a:cubicBezTo>
                  <a:cubicBezTo>
                    <a:pt x="18853" y="50681"/>
                    <a:pt x="18374" y="50899"/>
                    <a:pt x="17918" y="51095"/>
                  </a:cubicBezTo>
                  <a:cubicBezTo>
                    <a:pt x="17396" y="51334"/>
                    <a:pt x="16874" y="51573"/>
                    <a:pt x="16374" y="51834"/>
                  </a:cubicBezTo>
                  <a:cubicBezTo>
                    <a:pt x="16330" y="51845"/>
                    <a:pt x="16281" y="51850"/>
                    <a:pt x="16230" y="51850"/>
                  </a:cubicBezTo>
                  <a:cubicBezTo>
                    <a:pt x="16178" y="51850"/>
                    <a:pt x="16124" y="51845"/>
                    <a:pt x="16069" y="51834"/>
                  </a:cubicBezTo>
                  <a:cubicBezTo>
                    <a:pt x="15961" y="51790"/>
                    <a:pt x="15874" y="51703"/>
                    <a:pt x="15830" y="51595"/>
                  </a:cubicBezTo>
                  <a:cubicBezTo>
                    <a:pt x="15743" y="51377"/>
                    <a:pt x="15830" y="51138"/>
                    <a:pt x="16048" y="51051"/>
                  </a:cubicBezTo>
                  <a:cubicBezTo>
                    <a:pt x="16461" y="50855"/>
                    <a:pt x="16831" y="50660"/>
                    <a:pt x="17222" y="50507"/>
                  </a:cubicBezTo>
                  <a:lnTo>
                    <a:pt x="17265" y="50486"/>
                  </a:lnTo>
                  <a:lnTo>
                    <a:pt x="17287" y="50486"/>
                  </a:lnTo>
                  <a:lnTo>
                    <a:pt x="18440" y="49964"/>
                  </a:lnTo>
                  <a:cubicBezTo>
                    <a:pt x="18787" y="49812"/>
                    <a:pt x="19157" y="49659"/>
                    <a:pt x="19527" y="49485"/>
                  </a:cubicBezTo>
                  <a:lnTo>
                    <a:pt x="19853" y="49333"/>
                  </a:lnTo>
                  <a:cubicBezTo>
                    <a:pt x="20353" y="49094"/>
                    <a:pt x="20723" y="48942"/>
                    <a:pt x="21071" y="48724"/>
                  </a:cubicBezTo>
                  <a:lnTo>
                    <a:pt x="21092" y="48703"/>
                  </a:lnTo>
                  <a:lnTo>
                    <a:pt x="21310" y="48594"/>
                  </a:lnTo>
                  <a:cubicBezTo>
                    <a:pt x="21679" y="48398"/>
                    <a:pt x="22114" y="48203"/>
                    <a:pt x="22506" y="47985"/>
                  </a:cubicBezTo>
                  <a:lnTo>
                    <a:pt x="23963" y="47224"/>
                  </a:lnTo>
                  <a:cubicBezTo>
                    <a:pt x="24898" y="46746"/>
                    <a:pt x="25811" y="46246"/>
                    <a:pt x="26659" y="45789"/>
                  </a:cubicBezTo>
                  <a:lnTo>
                    <a:pt x="27029" y="45571"/>
                  </a:lnTo>
                  <a:lnTo>
                    <a:pt x="27072" y="45550"/>
                  </a:lnTo>
                  <a:cubicBezTo>
                    <a:pt x="27376" y="45376"/>
                    <a:pt x="27681" y="45202"/>
                    <a:pt x="27985" y="45050"/>
                  </a:cubicBezTo>
                  <a:lnTo>
                    <a:pt x="28464" y="44767"/>
                  </a:lnTo>
                  <a:cubicBezTo>
                    <a:pt x="28790" y="44593"/>
                    <a:pt x="29116" y="44419"/>
                    <a:pt x="29442" y="44245"/>
                  </a:cubicBezTo>
                  <a:cubicBezTo>
                    <a:pt x="30508" y="43701"/>
                    <a:pt x="31377" y="43245"/>
                    <a:pt x="32247" y="42810"/>
                  </a:cubicBezTo>
                  <a:lnTo>
                    <a:pt x="32530" y="42658"/>
                  </a:lnTo>
                  <a:lnTo>
                    <a:pt x="32595" y="42636"/>
                  </a:lnTo>
                  <a:cubicBezTo>
                    <a:pt x="33421" y="42223"/>
                    <a:pt x="34269" y="41788"/>
                    <a:pt x="35117" y="41331"/>
                  </a:cubicBezTo>
                  <a:lnTo>
                    <a:pt x="37118" y="40244"/>
                  </a:lnTo>
                  <a:lnTo>
                    <a:pt x="37792" y="39874"/>
                  </a:lnTo>
                  <a:lnTo>
                    <a:pt x="39314" y="39048"/>
                  </a:lnTo>
                  <a:cubicBezTo>
                    <a:pt x="39575" y="38918"/>
                    <a:pt x="39836" y="38787"/>
                    <a:pt x="40119" y="38635"/>
                  </a:cubicBezTo>
                  <a:lnTo>
                    <a:pt x="40553" y="38418"/>
                  </a:lnTo>
                  <a:lnTo>
                    <a:pt x="41445" y="37961"/>
                  </a:lnTo>
                  <a:lnTo>
                    <a:pt x="41902" y="37700"/>
                  </a:lnTo>
                  <a:lnTo>
                    <a:pt x="42054" y="37613"/>
                  </a:lnTo>
                  <a:lnTo>
                    <a:pt x="42445" y="37396"/>
                  </a:lnTo>
                  <a:lnTo>
                    <a:pt x="42576" y="37330"/>
                  </a:lnTo>
                  <a:lnTo>
                    <a:pt x="42663" y="37287"/>
                  </a:lnTo>
                  <a:lnTo>
                    <a:pt x="43337" y="36917"/>
                  </a:lnTo>
                  <a:lnTo>
                    <a:pt x="43532" y="36809"/>
                  </a:lnTo>
                  <a:lnTo>
                    <a:pt x="43554" y="36809"/>
                  </a:lnTo>
                  <a:cubicBezTo>
                    <a:pt x="43924" y="36591"/>
                    <a:pt x="44337" y="36374"/>
                    <a:pt x="44728" y="36178"/>
                  </a:cubicBezTo>
                  <a:lnTo>
                    <a:pt x="44881" y="36113"/>
                  </a:lnTo>
                  <a:lnTo>
                    <a:pt x="45446" y="35830"/>
                  </a:lnTo>
                  <a:lnTo>
                    <a:pt x="45816" y="35656"/>
                  </a:lnTo>
                  <a:lnTo>
                    <a:pt x="45859" y="35634"/>
                  </a:lnTo>
                  <a:cubicBezTo>
                    <a:pt x="45946" y="35591"/>
                    <a:pt x="46033" y="35547"/>
                    <a:pt x="46142" y="35526"/>
                  </a:cubicBezTo>
                  <a:cubicBezTo>
                    <a:pt x="46207" y="35493"/>
                    <a:pt x="46272" y="35477"/>
                    <a:pt x="46337" y="35477"/>
                  </a:cubicBezTo>
                  <a:close/>
                  <a:moveTo>
                    <a:pt x="36135" y="0"/>
                  </a:moveTo>
                  <a:cubicBezTo>
                    <a:pt x="35993" y="0"/>
                    <a:pt x="35854" y="40"/>
                    <a:pt x="35726" y="104"/>
                  </a:cubicBezTo>
                  <a:lnTo>
                    <a:pt x="35683" y="126"/>
                  </a:lnTo>
                  <a:cubicBezTo>
                    <a:pt x="35618" y="169"/>
                    <a:pt x="35552" y="191"/>
                    <a:pt x="35487" y="235"/>
                  </a:cubicBezTo>
                  <a:lnTo>
                    <a:pt x="35444" y="256"/>
                  </a:lnTo>
                  <a:lnTo>
                    <a:pt x="35291" y="343"/>
                  </a:lnTo>
                  <a:cubicBezTo>
                    <a:pt x="35161" y="409"/>
                    <a:pt x="35009" y="496"/>
                    <a:pt x="34878" y="561"/>
                  </a:cubicBezTo>
                  <a:lnTo>
                    <a:pt x="34552" y="756"/>
                  </a:lnTo>
                  <a:lnTo>
                    <a:pt x="34509" y="778"/>
                  </a:lnTo>
                  <a:lnTo>
                    <a:pt x="34161" y="974"/>
                  </a:lnTo>
                  <a:lnTo>
                    <a:pt x="33965" y="1083"/>
                  </a:lnTo>
                  <a:lnTo>
                    <a:pt x="33921" y="1104"/>
                  </a:lnTo>
                  <a:cubicBezTo>
                    <a:pt x="33769" y="1191"/>
                    <a:pt x="33639" y="1257"/>
                    <a:pt x="33487" y="1344"/>
                  </a:cubicBezTo>
                  <a:cubicBezTo>
                    <a:pt x="33247" y="1452"/>
                    <a:pt x="32986" y="1583"/>
                    <a:pt x="32747" y="1670"/>
                  </a:cubicBezTo>
                  <a:cubicBezTo>
                    <a:pt x="32465" y="1800"/>
                    <a:pt x="32182" y="1931"/>
                    <a:pt x="31964" y="2039"/>
                  </a:cubicBezTo>
                  <a:cubicBezTo>
                    <a:pt x="31725" y="2170"/>
                    <a:pt x="31486" y="2279"/>
                    <a:pt x="31247" y="2409"/>
                  </a:cubicBezTo>
                  <a:lnTo>
                    <a:pt x="30595" y="2800"/>
                  </a:lnTo>
                  <a:lnTo>
                    <a:pt x="30508" y="2844"/>
                  </a:lnTo>
                  <a:cubicBezTo>
                    <a:pt x="30268" y="2974"/>
                    <a:pt x="30029" y="3127"/>
                    <a:pt x="29790" y="3257"/>
                  </a:cubicBezTo>
                  <a:cubicBezTo>
                    <a:pt x="29333" y="3496"/>
                    <a:pt x="28877" y="3757"/>
                    <a:pt x="28464" y="3975"/>
                  </a:cubicBezTo>
                  <a:lnTo>
                    <a:pt x="28224" y="4083"/>
                  </a:lnTo>
                  <a:lnTo>
                    <a:pt x="27898" y="4214"/>
                  </a:lnTo>
                  <a:lnTo>
                    <a:pt x="27703" y="4323"/>
                  </a:lnTo>
                  <a:lnTo>
                    <a:pt x="27681" y="4323"/>
                  </a:lnTo>
                  <a:lnTo>
                    <a:pt x="27594" y="4366"/>
                  </a:lnTo>
                  <a:lnTo>
                    <a:pt x="27420" y="4453"/>
                  </a:lnTo>
                  <a:lnTo>
                    <a:pt x="26985" y="4670"/>
                  </a:lnTo>
                  <a:lnTo>
                    <a:pt x="26637" y="4866"/>
                  </a:lnTo>
                  <a:cubicBezTo>
                    <a:pt x="26094" y="5127"/>
                    <a:pt x="25572" y="5431"/>
                    <a:pt x="25050" y="5692"/>
                  </a:cubicBezTo>
                  <a:cubicBezTo>
                    <a:pt x="24702" y="5888"/>
                    <a:pt x="24376" y="6084"/>
                    <a:pt x="24115" y="6236"/>
                  </a:cubicBezTo>
                  <a:lnTo>
                    <a:pt x="24071" y="6258"/>
                  </a:lnTo>
                  <a:lnTo>
                    <a:pt x="23528" y="6584"/>
                  </a:lnTo>
                  <a:lnTo>
                    <a:pt x="22223" y="7323"/>
                  </a:lnTo>
                  <a:cubicBezTo>
                    <a:pt x="21897" y="7497"/>
                    <a:pt x="21527" y="7693"/>
                    <a:pt x="21201" y="7867"/>
                  </a:cubicBezTo>
                  <a:lnTo>
                    <a:pt x="21158" y="7889"/>
                  </a:lnTo>
                  <a:lnTo>
                    <a:pt x="20940" y="7997"/>
                  </a:lnTo>
                  <a:lnTo>
                    <a:pt x="20810" y="8063"/>
                  </a:lnTo>
                  <a:cubicBezTo>
                    <a:pt x="20440" y="8258"/>
                    <a:pt x="20092" y="8432"/>
                    <a:pt x="19722" y="8628"/>
                  </a:cubicBezTo>
                  <a:cubicBezTo>
                    <a:pt x="19266" y="8889"/>
                    <a:pt x="18787" y="9172"/>
                    <a:pt x="18396" y="9389"/>
                  </a:cubicBezTo>
                  <a:cubicBezTo>
                    <a:pt x="17961" y="9650"/>
                    <a:pt x="17548" y="9889"/>
                    <a:pt x="17135" y="10128"/>
                  </a:cubicBezTo>
                  <a:lnTo>
                    <a:pt x="17113" y="10150"/>
                  </a:lnTo>
                  <a:cubicBezTo>
                    <a:pt x="17070" y="10172"/>
                    <a:pt x="17026" y="10193"/>
                    <a:pt x="16983" y="10215"/>
                  </a:cubicBezTo>
                  <a:cubicBezTo>
                    <a:pt x="16939" y="10237"/>
                    <a:pt x="16896" y="10280"/>
                    <a:pt x="16852" y="10302"/>
                  </a:cubicBezTo>
                  <a:lnTo>
                    <a:pt x="16113" y="10759"/>
                  </a:lnTo>
                  <a:lnTo>
                    <a:pt x="16026" y="10781"/>
                  </a:lnTo>
                  <a:lnTo>
                    <a:pt x="15896" y="10868"/>
                  </a:lnTo>
                  <a:lnTo>
                    <a:pt x="15874" y="10868"/>
                  </a:lnTo>
                  <a:cubicBezTo>
                    <a:pt x="15830" y="10889"/>
                    <a:pt x="15809" y="10911"/>
                    <a:pt x="15765" y="10933"/>
                  </a:cubicBezTo>
                  <a:cubicBezTo>
                    <a:pt x="15548" y="11042"/>
                    <a:pt x="15330" y="11172"/>
                    <a:pt x="15134" y="11281"/>
                  </a:cubicBezTo>
                  <a:lnTo>
                    <a:pt x="14917" y="11411"/>
                  </a:lnTo>
                  <a:cubicBezTo>
                    <a:pt x="14504" y="11650"/>
                    <a:pt x="14069" y="11890"/>
                    <a:pt x="13699" y="12129"/>
                  </a:cubicBezTo>
                  <a:lnTo>
                    <a:pt x="13634" y="12150"/>
                  </a:lnTo>
                  <a:lnTo>
                    <a:pt x="13591" y="12172"/>
                  </a:lnTo>
                  <a:lnTo>
                    <a:pt x="13547" y="12216"/>
                  </a:lnTo>
                  <a:cubicBezTo>
                    <a:pt x="12416" y="12868"/>
                    <a:pt x="11416" y="13499"/>
                    <a:pt x="10459" y="14107"/>
                  </a:cubicBezTo>
                  <a:lnTo>
                    <a:pt x="10220" y="14281"/>
                  </a:lnTo>
                  <a:lnTo>
                    <a:pt x="10177" y="14281"/>
                  </a:lnTo>
                  <a:lnTo>
                    <a:pt x="10177" y="14303"/>
                  </a:lnTo>
                  <a:cubicBezTo>
                    <a:pt x="9785" y="14564"/>
                    <a:pt x="9372" y="14825"/>
                    <a:pt x="8959" y="15064"/>
                  </a:cubicBezTo>
                  <a:cubicBezTo>
                    <a:pt x="8350" y="15434"/>
                    <a:pt x="7894" y="15717"/>
                    <a:pt x="7415" y="16021"/>
                  </a:cubicBezTo>
                  <a:cubicBezTo>
                    <a:pt x="7089" y="16260"/>
                    <a:pt x="6741" y="16478"/>
                    <a:pt x="6437" y="16695"/>
                  </a:cubicBezTo>
                  <a:lnTo>
                    <a:pt x="6393" y="16717"/>
                  </a:lnTo>
                  <a:lnTo>
                    <a:pt x="6024" y="16999"/>
                  </a:lnTo>
                  <a:cubicBezTo>
                    <a:pt x="5458" y="17369"/>
                    <a:pt x="4980" y="17717"/>
                    <a:pt x="4545" y="18043"/>
                  </a:cubicBezTo>
                  <a:cubicBezTo>
                    <a:pt x="4132" y="18348"/>
                    <a:pt x="3719" y="18652"/>
                    <a:pt x="3306" y="18956"/>
                  </a:cubicBezTo>
                  <a:lnTo>
                    <a:pt x="3153" y="19087"/>
                  </a:lnTo>
                  <a:lnTo>
                    <a:pt x="3088" y="19130"/>
                  </a:lnTo>
                  <a:lnTo>
                    <a:pt x="2805" y="19348"/>
                  </a:lnTo>
                  <a:lnTo>
                    <a:pt x="2523" y="19544"/>
                  </a:lnTo>
                  <a:lnTo>
                    <a:pt x="1805" y="20087"/>
                  </a:lnTo>
                  <a:lnTo>
                    <a:pt x="1501" y="20305"/>
                  </a:lnTo>
                  <a:cubicBezTo>
                    <a:pt x="1153" y="20566"/>
                    <a:pt x="827" y="20826"/>
                    <a:pt x="501" y="21131"/>
                  </a:cubicBezTo>
                  <a:cubicBezTo>
                    <a:pt x="414" y="21218"/>
                    <a:pt x="327" y="21305"/>
                    <a:pt x="240" y="21392"/>
                  </a:cubicBezTo>
                  <a:cubicBezTo>
                    <a:pt x="153" y="21501"/>
                    <a:pt x="109" y="21588"/>
                    <a:pt x="87" y="21718"/>
                  </a:cubicBezTo>
                  <a:cubicBezTo>
                    <a:pt x="22" y="21870"/>
                    <a:pt x="0" y="22022"/>
                    <a:pt x="22" y="22196"/>
                  </a:cubicBezTo>
                  <a:cubicBezTo>
                    <a:pt x="22" y="22283"/>
                    <a:pt x="44" y="22370"/>
                    <a:pt x="87" y="22457"/>
                  </a:cubicBezTo>
                  <a:lnTo>
                    <a:pt x="87" y="22479"/>
                  </a:lnTo>
                  <a:cubicBezTo>
                    <a:pt x="87" y="22523"/>
                    <a:pt x="109" y="22566"/>
                    <a:pt x="131" y="22609"/>
                  </a:cubicBezTo>
                  <a:lnTo>
                    <a:pt x="131" y="22631"/>
                  </a:lnTo>
                  <a:lnTo>
                    <a:pt x="153" y="22675"/>
                  </a:lnTo>
                  <a:cubicBezTo>
                    <a:pt x="240" y="22849"/>
                    <a:pt x="327" y="23044"/>
                    <a:pt x="392" y="23218"/>
                  </a:cubicBezTo>
                  <a:lnTo>
                    <a:pt x="457" y="23349"/>
                  </a:lnTo>
                  <a:cubicBezTo>
                    <a:pt x="827" y="24284"/>
                    <a:pt x="1283" y="25371"/>
                    <a:pt x="1784" y="26458"/>
                  </a:cubicBezTo>
                  <a:cubicBezTo>
                    <a:pt x="2001" y="26980"/>
                    <a:pt x="2240" y="27524"/>
                    <a:pt x="2523" y="28067"/>
                  </a:cubicBezTo>
                  <a:cubicBezTo>
                    <a:pt x="2762" y="28546"/>
                    <a:pt x="2979" y="29068"/>
                    <a:pt x="3219" y="29611"/>
                  </a:cubicBezTo>
                  <a:lnTo>
                    <a:pt x="3458" y="30177"/>
                  </a:lnTo>
                  <a:lnTo>
                    <a:pt x="3458" y="30198"/>
                  </a:lnTo>
                  <a:cubicBezTo>
                    <a:pt x="3827" y="31068"/>
                    <a:pt x="4219" y="31960"/>
                    <a:pt x="4632" y="32829"/>
                  </a:cubicBezTo>
                  <a:cubicBezTo>
                    <a:pt x="4741" y="33047"/>
                    <a:pt x="4849" y="33264"/>
                    <a:pt x="4958" y="33503"/>
                  </a:cubicBezTo>
                  <a:cubicBezTo>
                    <a:pt x="5110" y="33808"/>
                    <a:pt x="5263" y="34134"/>
                    <a:pt x="5415" y="34438"/>
                  </a:cubicBezTo>
                  <a:cubicBezTo>
                    <a:pt x="5610" y="34895"/>
                    <a:pt x="5828" y="35352"/>
                    <a:pt x="6024" y="35808"/>
                  </a:cubicBezTo>
                  <a:lnTo>
                    <a:pt x="6024" y="35830"/>
                  </a:lnTo>
                  <a:lnTo>
                    <a:pt x="6024" y="35852"/>
                  </a:lnTo>
                  <a:lnTo>
                    <a:pt x="6067" y="35939"/>
                  </a:lnTo>
                  <a:lnTo>
                    <a:pt x="6154" y="36178"/>
                  </a:lnTo>
                  <a:cubicBezTo>
                    <a:pt x="6328" y="36569"/>
                    <a:pt x="6502" y="36961"/>
                    <a:pt x="6676" y="37287"/>
                  </a:cubicBezTo>
                  <a:lnTo>
                    <a:pt x="6698" y="37330"/>
                  </a:lnTo>
                  <a:lnTo>
                    <a:pt x="6850" y="37678"/>
                  </a:lnTo>
                  <a:lnTo>
                    <a:pt x="7067" y="38157"/>
                  </a:lnTo>
                  <a:lnTo>
                    <a:pt x="7089" y="38200"/>
                  </a:lnTo>
                  <a:lnTo>
                    <a:pt x="7111" y="38244"/>
                  </a:lnTo>
                  <a:cubicBezTo>
                    <a:pt x="7285" y="38635"/>
                    <a:pt x="7481" y="39026"/>
                    <a:pt x="7654" y="39396"/>
                  </a:cubicBezTo>
                  <a:cubicBezTo>
                    <a:pt x="7915" y="39983"/>
                    <a:pt x="8155" y="40440"/>
                    <a:pt x="8416" y="40918"/>
                  </a:cubicBezTo>
                  <a:cubicBezTo>
                    <a:pt x="8698" y="41440"/>
                    <a:pt x="8981" y="41962"/>
                    <a:pt x="9307" y="42549"/>
                  </a:cubicBezTo>
                  <a:lnTo>
                    <a:pt x="9394" y="42723"/>
                  </a:lnTo>
                  <a:cubicBezTo>
                    <a:pt x="9503" y="42897"/>
                    <a:pt x="9590" y="43049"/>
                    <a:pt x="9677" y="43223"/>
                  </a:cubicBezTo>
                  <a:lnTo>
                    <a:pt x="9916" y="43701"/>
                  </a:lnTo>
                  <a:cubicBezTo>
                    <a:pt x="9959" y="43788"/>
                    <a:pt x="10025" y="43941"/>
                    <a:pt x="10046" y="43984"/>
                  </a:cubicBezTo>
                  <a:cubicBezTo>
                    <a:pt x="10068" y="44049"/>
                    <a:pt x="10090" y="44093"/>
                    <a:pt x="10112" y="44158"/>
                  </a:cubicBezTo>
                  <a:cubicBezTo>
                    <a:pt x="10155" y="44289"/>
                    <a:pt x="10220" y="44419"/>
                    <a:pt x="10264" y="44550"/>
                  </a:cubicBezTo>
                  <a:lnTo>
                    <a:pt x="10286" y="44615"/>
                  </a:lnTo>
                  <a:lnTo>
                    <a:pt x="10286" y="44658"/>
                  </a:lnTo>
                  <a:lnTo>
                    <a:pt x="10394" y="44897"/>
                  </a:lnTo>
                  <a:lnTo>
                    <a:pt x="10525" y="45224"/>
                  </a:lnTo>
                  <a:lnTo>
                    <a:pt x="10720" y="45702"/>
                  </a:lnTo>
                  <a:lnTo>
                    <a:pt x="10894" y="46137"/>
                  </a:lnTo>
                  <a:cubicBezTo>
                    <a:pt x="10677" y="46246"/>
                    <a:pt x="10525" y="46420"/>
                    <a:pt x="10438" y="46637"/>
                  </a:cubicBezTo>
                  <a:cubicBezTo>
                    <a:pt x="10133" y="47246"/>
                    <a:pt x="9807" y="47876"/>
                    <a:pt x="9437" y="48572"/>
                  </a:cubicBezTo>
                  <a:cubicBezTo>
                    <a:pt x="9177" y="49094"/>
                    <a:pt x="8872" y="49681"/>
                    <a:pt x="8589" y="50312"/>
                  </a:cubicBezTo>
                  <a:cubicBezTo>
                    <a:pt x="8394" y="50790"/>
                    <a:pt x="8133" y="51421"/>
                    <a:pt x="7828" y="52030"/>
                  </a:cubicBezTo>
                  <a:cubicBezTo>
                    <a:pt x="7633" y="52443"/>
                    <a:pt x="7415" y="52856"/>
                    <a:pt x="7220" y="53269"/>
                  </a:cubicBezTo>
                  <a:lnTo>
                    <a:pt x="6937" y="53834"/>
                  </a:lnTo>
                  <a:cubicBezTo>
                    <a:pt x="6741" y="54247"/>
                    <a:pt x="6567" y="54661"/>
                    <a:pt x="6372" y="55074"/>
                  </a:cubicBezTo>
                  <a:cubicBezTo>
                    <a:pt x="6263" y="55313"/>
                    <a:pt x="6154" y="55552"/>
                    <a:pt x="6045" y="55791"/>
                  </a:cubicBezTo>
                  <a:cubicBezTo>
                    <a:pt x="5980" y="55944"/>
                    <a:pt x="5893" y="56096"/>
                    <a:pt x="5828" y="56248"/>
                  </a:cubicBezTo>
                  <a:cubicBezTo>
                    <a:pt x="5741" y="56422"/>
                    <a:pt x="5676" y="56574"/>
                    <a:pt x="5589" y="56748"/>
                  </a:cubicBezTo>
                  <a:cubicBezTo>
                    <a:pt x="5545" y="56879"/>
                    <a:pt x="5458" y="57031"/>
                    <a:pt x="5393" y="57205"/>
                  </a:cubicBezTo>
                  <a:cubicBezTo>
                    <a:pt x="5350" y="57379"/>
                    <a:pt x="5306" y="57553"/>
                    <a:pt x="5263" y="57727"/>
                  </a:cubicBezTo>
                  <a:lnTo>
                    <a:pt x="5241" y="57835"/>
                  </a:lnTo>
                  <a:cubicBezTo>
                    <a:pt x="5219" y="57944"/>
                    <a:pt x="5176" y="58074"/>
                    <a:pt x="5154" y="58227"/>
                  </a:cubicBezTo>
                  <a:cubicBezTo>
                    <a:pt x="5132" y="58379"/>
                    <a:pt x="5110" y="58553"/>
                    <a:pt x="5132" y="58749"/>
                  </a:cubicBezTo>
                  <a:cubicBezTo>
                    <a:pt x="5132" y="58879"/>
                    <a:pt x="5176" y="59031"/>
                    <a:pt x="5241" y="59162"/>
                  </a:cubicBezTo>
                  <a:cubicBezTo>
                    <a:pt x="5328" y="59336"/>
                    <a:pt x="5458" y="59510"/>
                    <a:pt x="5610" y="59640"/>
                  </a:cubicBezTo>
                  <a:cubicBezTo>
                    <a:pt x="5850" y="59836"/>
                    <a:pt x="6154" y="59944"/>
                    <a:pt x="6459" y="59944"/>
                  </a:cubicBezTo>
                  <a:cubicBezTo>
                    <a:pt x="6505" y="59948"/>
                    <a:pt x="6552" y="59950"/>
                    <a:pt x="6599" y="59950"/>
                  </a:cubicBezTo>
                  <a:cubicBezTo>
                    <a:pt x="6818" y="59950"/>
                    <a:pt x="7044" y="59911"/>
                    <a:pt x="7241" y="59858"/>
                  </a:cubicBezTo>
                  <a:lnTo>
                    <a:pt x="7589" y="59771"/>
                  </a:lnTo>
                  <a:cubicBezTo>
                    <a:pt x="7872" y="59705"/>
                    <a:pt x="8155" y="59640"/>
                    <a:pt x="8437" y="59553"/>
                  </a:cubicBezTo>
                  <a:lnTo>
                    <a:pt x="8394" y="59553"/>
                  </a:lnTo>
                  <a:cubicBezTo>
                    <a:pt x="8742" y="59466"/>
                    <a:pt x="9046" y="59357"/>
                    <a:pt x="9372" y="59249"/>
                  </a:cubicBezTo>
                  <a:cubicBezTo>
                    <a:pt x="9633" y="59162"/>
                    <a:pt x="9872" y="59075"/>
                    <a:pt x="10177" y="58944"/>
                  </a:cubicBezTo>
                  <a:lnTo>
                    <a:pt x="10286" y="58923"/>
                  </a:lnTo>
                  <a:cubicBezTo>
                    <a:pt x="10807" y="58705"/>
                    <a:pt x="11329" y="58488"/>
                    <a:pt x="11851" y="58270"/>
                  </a:cubicBezTo>
                  <a:lnTo>
                    <a:pt x="11895" y="58270"/>
                  </a:lnTo>
                  <a:lnTo>
                    <a:pt x="12242" y="58118"/>
                  </a:lnTo>
                  <a:cubicBezTo>
                    <a:pt x="13177" y="57705"/>
                    <a:pt x="14178" y="57248"/>
                    <a:pt x="15439" y="56618"/>
                  </a:cubicBezTo>
                  <a:lnTo>
                    <a:pt x="15765" y="56465"/>
                  </a:lnTo>
                  <a:lnTo>
                    <a:pt x="18548" y="55074"/>
                  </a:lnTo>
                  <a:lnTo>
                    <a:pt x="19483" y="54617"/>
                  </a:lnTo>
                  <a:lnTo>
                    <a:pt x="19549" y="54574"/>
                  </a:lnTo>
                  <a:cubicBezTo>
                    <a:pt x="20310" y="54204"/>
                    <a:pt x="21114" y="53769"/>
                    <a:pt x="21766" y="53443"/>
                  </a:cubicBezTo>
                  <a:lnTo>
                    <a:pt x="21853" y="53399"/>
                  </a:lnTo>
                  <a:lnTo>
                    <a:pt x="22027" y="53312"/>
                  </a:lnTo>
                  <a:lnTo>
                    <a:pt x="23093" y="52769"/>
                  </a:lnTo>
                  <a:cubicBezTo>
                    <a:pt x="23832" y="52377"/>
                    <a:pt x="24702" y="51964"/>
                    <a:pt x="25746" y="51442"/>
                  </a:cubicBezTo>
                  <a:lnTo>
                    <a:pt x="27550" y="50529"/>
                  </a:lnTo>
                  <a:lnTo>
                    <a:pt x="27768" y="50420"/>
                  </a:lnTo>
                  <a:lnTo>
                    <a:pt x="28159" y="50225"/>
                  </a:lnTo>
                  <a:lnTo>
                    <a:pt x="29290" y="49659"/>
                  </a:lnTo>
                  <a:lnTo>
                    <a:pt x="30051" y="49290"/>
                  </a:lnTo>
                  <a:lnTo>
                    <a:pt x="31203" y="48724"/>
                  </a:lnTo>
                  <a:cubicBezTo>
                    <a:pt x="33247" y="47702"/>
                    <a:pt x="35357" y="46637"/>
                    <a:pt x="37422" y="45550"/>
                  </a:cubicBezTo>
                  <a:cubicBezTo>
                    <a:pt x="38509" y="44984"/>
                    <a:pt x="39618" y="44419"/>
                    <a:pt x="40684" y="43875"/>
                  </a:cubicBezTo>
                  <a:lnTo>
                    <a:pt x="40749" y="43854"/>
                  </a:lnTo>
                  <a:lnTo>
                    <a:pt x="40814" y="43810"/>
                  </a:lnTo>
                  <a:cubicBezTo>
                    <a:pt x="42032" y="43180"/>
                    <a:pt x="43315" y="42549"/>
                    <a:pt x="44533" y="41897"/>
                  </a:cubicBezTo>
                  <a:cubicBezTo>
                    <a:pt x="45141" y="41571"/>
                    <a:pt x="45750" y="41244"/>
                    <a:pt x="46424" y="40896"/>
                  </a:cubicBezTo>
                  <a:cubicBezTo>
                    <a:pt x="46533" y="40853"/>
                    <a:pt x="46642" y="40788"/>
                    <a:pt x="46772" y="40723"/>
                  </a:cubicBezTo>
                  <a:cubicBezTo>
                    <a:pt x="47011" y="40614"/>
                    <a:pt x="47251" y="40483"/>
                    <a:pt x="47490" y="40375"/>
                  </a:cubicBezTo>
                  <a:lnTo>
                    <a:pt x="47577" y="40331"/>
                  </a:lnTo>
                  <a:lnTo>
                    <a:pt x="48120" y="40048"/>
                  </a:lnTo>
                  <a:lnTo>
                    <a:pt x="49338" y="39461"/>
                  </a:lnTo>
                  <a:cubicBezTo>
                    <a:pt x="50251" y="39005"/>
                    <a:pt x="51165" y="38548"/>
                    <a:pt x="51665" y="38287"/>
                  </a:cubicBezTo>
                  <a:lnTo>
                    <a:pt x="51708" y="38265"/>
                  </a:lnTo>
                  <a:lnTo>
                    <a:pt x="52361" y="37939"/>
                  </a:lnTo>
                  <a:cubicBezTo>
                    <a:pt x="52643" y="37787"/>
                    <a:pt x="52948" y="37657"/>
                    <a:pt x="53230" y="37526"/>
                  </a:cubicBezTo>
                  <a:lnTo>
                    <a:pt x="53622" y="37243"/>
                  </a:lnTo>
                  <a:lnTo>
                    <a:pt x="53709" y="37200"/>
                  </a:lnTo>
                  <a:lnTo>
                    <a:pt x="53730" y="37200"/>
                  </a:lnTo>
                  <a:lnTo>
                    <a:pt x="54426" y="36874"/>
                  </a:lnTo>
                  <a:lnTo>
                    <a:pt x="54687" y="36743"/>
                  </a:lnTo>
                  <a:cubicBezTo>
                    <a:pt x="55426" y="36374"/>
                    <a:pt x="56231" y="35939"/>
                    <a:pt x="57123" y="35395"/>
                  </a:cubicBezTo>
                  <a:cubicBezTo>
                    <a:pt x="57427" y="35221"/>
                    <a:pt x="57753" y="35047"/>
                    <a:pt x="58058" y="34873"/>
                  </a:cubicBezTo>
                  <a:lnTo>
                    <a:pt x="58079" y="34852"/>
                  </a:lnTo>
                  <a:lnTo>
                    <a:pt x="58492" y="34634"/>
                  </a:lnTo>
                  <a:lnTo>
                    <a:pt x="59558" y="34069"/>
                  </a:lnTo>
                  <a:lnTo>
                    <a:pt x="60015" y="33830"/>
                  </a:lnTo>
                  <a:cubicBezTo>
                    <a:pt x="60188" y="33743"/>
                    <a:pt x="60449" y="33590"/>
                    <a:pt x="60732" y="33438"/>
                  </a:cubicBezTo>
                  <a:cubicBezTo>
                    <a:pt x="60928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32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37" y="31873"/>
                    <a:pt x="61993" y="31633"/>
                    <a:pt x="61906" y="31416"/>
                  </a:cubicBezTo>
                  <a:cubicBezTo>
                    <a:pt x="61776" y="31155"/>
                    <a:pt x="61602" y="30938"/>
                    <a:pt x="61363" y="30785"/>
                  </a:cubicBezTo>
                  <a:cubicBezTo>
                    <a:pt x="61189" y="30655"/>
                    <a:pt x="61015" y="30546"/>
                    <a:pt x="60819" y="30459"/>
                  </a:cubicBezTo>
                  <a:lnTo>
                    <a:pt x="60732" y="30416"/>
                  </a:lnTo>
                  <a:lnTo>
                    <a:pt x="60362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31" y="28763"/>
                  </a:lnTo>
                  <a:cubicBezTo>
                    <a:pt x="57362" y="28567"/>
                    <a:pt x="56970" y="28372"/>
                    <a:pt x="56601" y="28154"/>
                  </a:cubicBezTo>
                  <a:cubicBezTo>
                    <a:pt x="56405" y="28046"/>
                    <a:pt x="56209" y="27915"/>
                    <a:pt x="56035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74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65" y="26828"/>
                    <a:pt x="53970" y="26719"/>
                  </a:cubicBezTo>
                  <a:lnTo>
                    <a:pt x="53752" y="26589"/>
                  </a:lnTo>
                  <a:lnTo>
                    <a:pt x="53687" y="26545"/>
                  </a:lnTo>
                  <a:cubicBezTo>
                    <a:pt x="53513" y="26436"/>
                    <a:pt x="53296" y="26306"/>
                    <a:pt x="53056" y="26176"/>
                  </a:cubicBezTo>
                  <a:cubicBezTo>
                    <a:pt x="52839" y="26089"/>
                    <a:pt x="52621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91" y="25828"/>
                    <a:pt x="51904" y="25806"/>
                  </a:cubicBezTo>
                  <a:cubicBezTo>
                    <a:pt x="51882" y="25654"/>
                    <a:pt x="51817" y="25458"/>
                    <a:pt x="51752" y="25241"/>
                  </a:cubicBezTo>
                  <a:cubicBezTo>
                    <a:pt x="51686" y="25023"/>
                    <a:pt x="51600" y="24784"/>
                    <a:pt x="51469" y="24501"/>
                  </a:cubicBezTo>
                  <a:cubicBezTo>
                    <a:pt x="51317" y="24110"/>
                    <a:pt x="51099" y="23653"/>
                    <a:pt x="50817" y="23023"/>
                  </a:cubicBezTo>
                  <a:cubicBezTo>
                    <a:pt x="50621" y="22544"/>
                    <a:pt x="50360" y="22001"/>
                    <a:pt x="50099" y="21457"/>
                  </a:cubicBezTo>
                  <a:cubicBezTo>
                    <a:pt x="49860" y="20957"/>
                    <a:pt x="49599" y="20479"/>
                    <a:pt x="49316" y="20022"/>
                  </a:cubicBezTo>
                  <a:lnTo>
                    <a:pt x="49316" y="20000"/>
                  </a:lnTo>
                  <a:cubicBezTo>
                    <a:pt x="49142" y="19696"/>
                    <a:pt x="48990" y="19391"/>
                    <a:pt x="48816" y="19087"/>
                  </a:cubicBezTo>
                  <a:lnTo>
                    <a:pt x="48816" y="19043"/>
                  </a:lnTo>
                  <a:lnTo>
                    <a:pt x="48773" y="18978"/>
                  </a:lnTo>
                  <a:lnTo>
                    <a:pt x="48534" y="18500"/>
                  </a:lnTo>
                  <a:cubicBezTo>
                    <a:pt x="48316" y="18108"/>
                    <a:pt x="48099" y="17674"/>
                    <a:pt x="47903" y="17282"/>
                  </a:cubicBezTo>
                  <a:lnTo>
                    <a:pt x="47881" y="17239"/>
                  </a:lnTo>
                  <a:lnTo>
                    <a:pt x="47860" y="17195"/>
                  </a:lnTo>
                  <a:lnTo>
                    <a:pt x="47751" y="16999"/>
                  </a:lnTo>
                  <a:lnTo>
                    <a:pt x="47664" y="16826"/>
                  </a:lnTo>
                  <a:lnTo>
                    <a:pt x="47642" y="16782"/>
                  </a:lnTo>
                  <a:cubicBezTo>
                    <a:pt x="47425" y="16347"/>
                    <a:pt x="47207" y="15934"/>
                    <a:pt x="47011" y="15499"/>
                  </a:cubicBezTo>
                  <a:cubicBezTo>
                    <a:pt x="46838" y="15129"/>
                    <a:pt x="46664" y="14760"/>
                    <a:pt x="46490" y="14412"/>
                  </a:cubicBezTo>
                  <a:lnTo>
                    <a:pt x="46490" y="14390"/>
                  </a:lnTo>
                  <a:lnTo>
                    <a:pt x="46490" y="14368"/>
                  </a:lnTo>
                  <a:lnTo>
                    <a:pt x="46490" y="14325"/>
                  </a:lnTo>
                  <a:cubicBezTo>
                    <a:pt x="46424" y="14194"/>
                    <a:pt x="46359" y="14064"/>
                    <a:pt x="46316" y="13934"/>
                  </a:cubicBezTo>
                  <a:lnTo>
                    <a:pt x="46250" y="13825"/>
                  </a:lnTo>
                  <a:lnTo>
                    <a:pt x="46185" y="13694"/>
                  </a:lnTo>
                  <a:lnTo>
                    <a:pt x="46142" y="13586"/>
                  </a:lnTo>
                  <a:lnTo>
                    <a:pt x="46142" y="13564"/>
                  </a:lnTo>
                  <a:cubicBezTo>
                    <a:pt x="45990" y="13259"/>
                    <a:pt x="45816" y="12890"/>
                    <a:pt x="45620" y="12542"/>
                  </a:cubicBezTo>
                  <a:cubicBezTo>
                    <a:pt x="45402" y="12085"/>
                    <a:pt x="45120" y="11607"/>
                    <a:pt x="44815" y="11128"/>
                  </a:cubicBezTo>
                  <a:cubicBezTo>
                    <a:pt x="44576" y="10737"/>
                    <a:pt x="44337" y="10367"/>
                    <a:pt x="44120" y="10041"/>
                  </a:cubicBezTo>
                  <a:cubicBezTo>
                    <a:pt x="43837" y="9606"/>
                    <a:pt x="43532" y="9128"/>
                    <a:pt x="43250" y="8650"/>
                  </a:cubicBezTo>
                  <a:cubicBezTo>
                    <a:pt x="43119" y="8432"/>
                    <a:pt x="42989" y="8237"/>
                    <a:pt x="42880" y="8019"/>
                  </a:cubicBezTo>
                  <a:lnTo>
                    <a:pt x="42880" y="8041"/>
                  </a:lnTo>
                  <a:lnTo>
                    <a:pt x="42837" y="7976"/>
                  </a:lnTo>
                  <a:lnTo>
                    <a:pt x="42837" y="7997"/>
                  </a:lnTo>
                  <a:lnTo>
                    <a:pt x="42815" y="7932"/>
                  </a:lnTo>
                  <a:lnTo>
                    <a:pt x="42771" y="7845"/>
                  </a:lnTo>
                  <a:lnTo>
                    <a:pt x="42771" y="7823"/>
                  </a:lnTo>
                  <a:cubicBezTo>
                    <a:pt x="42641" y="7584"/>
                    <a:pt x="42489" y="7323"/>
                    <a:pt x="42315" y="7062"/>
                  </a:cubicBezTo>
                  <a:cubicBezTo>
                    <a:pt x="42206" y="6888"/>
                    <a:pt x="42097" y="6714"/>
                    <a:pt x="41989" y="6562"/>
                  </a:cubicBezTo>
                  <a:lnTo>
                    <a:pt x="41989" y="6540"/>
                  </a:lnTo>
                  <a:lnTo>
                    <a:pt x="41880" y="6410"/>
                  </a:lnTo>
                  <a:cubicBezTo>
                    <a:pt x="41532" y="5888"/>
                    <a:pt x="41206" y="5431"/>
                    <a:pt x="40901" y="4997"/>
                  </a:cubicBezTo>
                  <a:cubicBezTo>
                    <a:pt x="40749" y="4757"/>
                    <a:pt x="40575" y="4518"/>
                    <a:pt x="40358" y="4192"/>
                  </a:cubicBezTo>
                  <a:cubicBezTo>
                    <a:pt x="39966" y="3540"/>
                    <a:pt x="39510" y="2909"/>
                    <a:pt x="39031" y="2322"/>
                  </a:cubicBezTo>
                  <a:cubicBezTo>
                    <a:pt x="38618" y="1822"/>
                    <a:pt x="38183" y="1365"/>
                    <a:pt x="37705" y="952"/>
                  </a:cubicBezTo>
                  <a:lnTo>
                    <a:pt x="37640" y="909"/>
                  </a:lnTo>
                  <a:cubicBezTo>
                    <a:pt x="37466" y="735"/>
                    <a:pt x="37248" y="561"/>
                    <a:pt x="37053" y="387"/>
                  </a:cubicBezTo>
                  <a:cubicBezTo>
                    <a:pt x="36987" y="343"/>
                    <a:pt x="36922" y="278"/>
                    <a:pt x="36857" y="235"/>
                  </a:cubicBezTo>
                  <a:cubicBezTo>
                    <a:pt x="36683" y="126"/>
                    <a:pt x="36487" y="39"/>
                    <a:pt x="36292" y="17"/>
                  </a:cubicBezTo>
                  <a:cubicBezTo>
                    <a:pt x="36239" y="5"/>
                    <a:pt x="36187" y="0"/>
                    <a:pt x="36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6896800" y="6001200"/>
            <a:ext cx="2067200" cy="1998367"/>
            <a:chOff x="4731125" y="2065850"/>
            <a:chExt cx="1550400" cy="1498775"/>
          </a:xfrm>
        </p:grpSpPr>
        <p:sp>
          <p:nvSpPr>
            <p:cNvPr id="22" name="Google Shape;22;p2"/>
            <p:cNvSpPr/>
            <p:nvPr/>
          </p:nvSpPr>
          <p:spPr>
            <a:xfrm>
              <a:off x="4844750" y="2181875"/>
              <a:ext cx="1069275" cy="955875"/>
            </a:xfrm>
            <a:custGeom>
              <a:avLst/>
              <a:gdLst/>
              <a:ahLst/>
              <a:cxnLst/>
              <a:rect l="l" t="t" r="r" b="b"/>
              <a:pathLst>
                <a:path w="42771" h="38235" extrusionOk="0">
                  <a:moveTo>
                    <a:pt x="30585" y="1"/>
                  </a:moveTo>
                  <a:cubicBezTo>
                    <a:pt x="30488" y="1"/>
                    <a:pt x="30389" y="11"/>
                    <a:pt x="30290" y="29"/>
                  </a:cubicBezTo>
                  <a:cubicBezTo>
                    <a:pt x="30159" y="51"/>
                    <a:pt x="30029" y="95"/>
                    <a:pt x="29920" y="160"/>
                  </a:cubicBezTo>
                  <a:lnTo>
                    <a:pt x="29855" y="182"/>
                  </a:lnTo>
                  <a:lnTo>
                    <a:pt x="29833" y="203"/>
                  </a:lnTo>
                  <a:lnTo>
                    <a:pt x="29746" y="247"/>
                  </a:lnTo>
                  <a:lnTo>
                    <a:pt x="29485" y="399"/>
                  </a:lnTo>
                  <a:lnTo>
                    <a:pt x="29355" y="464"/>
                  </a:lnTo>
                  <a:cubicBezTo>
                    <a:pt x="29159" y="551"/>
                    <a:pt x="28942" y="660"/>
                    <a:pt x="28746" y="725"/>
                  </a:cubicBezTo>
                  <a:cubicBezTo>
                    <a:pt x="28202" y="964"/>
                    <a:pt x="27681" y="1204"/>
                    <a:pt x="27159" y="1443"/>
                  </a:cubicBezTo>
                  <a:cubicBezTo>
                    <a:pt x="26811" y="1617"/>
                    <a:pt x="26441" y="1791"/>
                    <a:pt x="25984" y="2008"/>
                  </a:cubicBezTo>
                  <a:cubicBezTo>
                    <a:pt x="25789" y="2073"/>
                    <a:pt x="25615" y="2160"/>
                    <a:pt x="25441" y="2247"/>
                  </a:cubicBezTo>
                  <a:lnTo>
                    <a:pt x="24636" y="2660"/>
                  </a:lnTo>
                  <a:cubicBezTo>
                    <a:pt x="24462" y="2747"/>
                    <a:pt x="24288" y="2834"/>
                    <a:pt x="24114" y="2921"/>
                  </a:cubicBezTo>
                  <a:lnTo>
                    <a:pt x="24049" y="2965"/>
                  </a:lnTo>
                  <a:lnTo>
                    <a:pt x="23854" y="3074"/>
                  </a:lnTo>
                  <a:cubicBezTo>
                    <a:pt x="23593" y="3204"/>
                    <a:pt x="23353" y="3356"/>
                    <a:pt x="23158" y="3465"/>
                  </a:cubicBezTo>
                  <a:lnTo>
                    <a:pt x="22919" y="3617"/>
                  </a:lnTo>
                  <a:lnTo>
                    <a:pt x="22810" y="3661"/>
                  </a:lnTo>
                  <a:lnTo>
                    <a:pt x="22766" y="3682"/>
                  </a:lnTo>
                  <a:lnTo>
                    <a:pt x="22375" y="3900"/>
                  </a:lnTo>
                  <a:cubicBezTo>
                    <a:pt x="21810" y="4226"/>
                    <a:pt x="21222" y="4552"/>
                    <a:pt x="20614" y="4878"/>
                  </a:cubicBezTo>
                  <a:lnTo>
                    <a:pt x="20505" y="4944"/>
                  </a:lnTo>
                  <a:lnTo>
                    <a:pt x="20396" y="5009"/>
                  </a:lnTo>
                  <a:lnTo>
                    <a:pt x="20135" y="5139"/>
                  </a:lnTo>
                  <a:lnTo>
                    <a:pt x="19309" y="5596"/>
                  </a:lnTo>
                  <a:cubicBezTo>
                    <a:pt x="18570" y="6009"/>
                    <a:pt x="17852" y="6466"/>
                    <a:pt x="17135" y="6901"/>
                  </a:cubicBezTo>
                  <a:lnTo>
                    <a:pt x="17113" y="6901"/>
                  </a:lnTo>
                  <a:lnTo>
                    <a:pt x="16330" y="7401"/>
                  </a:lnTo>
                  <a:lnTo>
                    <a:pt x="15786" y="7705"/>
                  </a:lnTo>
                  <a:lnTo>
                    <a:pt x="15743" y="7727"/>
                  </a:lnTo>
                  <a:lnTo>
                    <a:pt x="15112" y="8097"/>
                  </a:lnTo>
                  <a:cubicBezTo>
                    <a:pt x="14656" y="8358"/>
                    <a:pt x="14286" y="8575"/>
                    <a:pt x="13982" y="8749"/>
                  </a:cubicBezTo>
                  <a:lnTo>
                    <a:pt x="13655" y="8966"/>
                  </a:lnTo>
                  <a:lnTo>
                    <a:pt x="13438" y="9097"/>
                  </a:lnTo>
                  <a:lnTo>
                    <a:pt x="12981" y="9358"/>
                  </a:lnTo>
                  <a:lnTo>
                    <a:pt x="11981" y="9967"/>
                  </a:lnTo>
                  <a:lnTo>
                    <a:pt x="11090" y="10488"/>
                  </a:lnTo>
                  <a:lnTo>
                    <a:pt x="10481" y="10836"/>
                  </a:lnTo>
                  <a:cubicBezTo>
                    <a:pt x="9959" y="11141"/>
                    <a:pt x="9481" y="11445"/>
                    <a:pt x="8850" y="11837"/>
                  </a:cubicBezTo>
                  <a:lnTo>
                    <a:pt x="8132" y="12271"/>
                  </a:lnTo>
                  <a:lnTo>
                    <a:pt x="8045" y="12337"/>
                  </a:lnTo>
                  <a:lnTo>
                    <a:pt x="7915" y="12424"/>
                  </a:lnTo>
                  <a:lnTo>
                    <a:pt x="7393" y="12750"/>
                  </a:lnTo>
                  <a:cubicBezTo>
                    <a:pt x="7154" y="12902"/>
                    <a:pt x="6915" y="13054"/>
                    <a:pt x="6654" y="13206"/>
                  </a:cubicBezTo>
                  <a:lnTo>
                    <a:pt x="6632" y="13228"/>
                  </a:lnTo>
                  <a:lnTo>
                    <a:pt x="6567" y="13272"/>
                  </a:lnTo>
                  <a:lnTo>
                    <a:pt x="6502" y="13315"/>
                  </a:lnTo>
                  <a:lnTo>
                    <a:pt x="5893" y="13707"/>
                  </a:lnTo>
                  <a:lnTo>
                    <a:pt x="5784" y="13772"/>
                  </a:lnTo>
                  <a:lnTo>
                    <a:pt x="5762" y="13794"/>
                  </a:lnTo>
                  <a:lnTo>
                    <a:pt x="5545" y="13924"/>
                  </a:lnTo>
                  <a:lnTo>
                    <a:pt x="5306" y="14055"/>
                  </a:lnTo>
                  <a:lnTo>
                    <a:pt x="5045" y="14207"/>
                  </a:lnTo>
                  <a:lnTo>
                    <a:pt x="4458" y="14555"/>
                  </a:lnTo>
                  <a:lnTo>
                    <a:pt x="4175" y="14707"/>
                  </a:lnTo>
                  <a:lnTo>
                    <a:pt x="4001" y="14816"/>
                  </a:lnTo>
                  <a:lnTo>
                    <a:pt x="3436" y="15142"/>
                  </a:lnTo>
                  <a:lnTo>
                    <a:pt x="3414" y="15142"/>
                  </a:lnTo>
                  <a:cubicBezTo>
                    <a:pt x="3218" y="15250"/>
                    <a:pt x="3023" y="15359"/>
                    <a:pt x="2870" y="15424"/>
                  </a:cubicBezTo>
                  <a:cubicBezTo>
                    <a:pt x="2762" y="15490"/>
                    <a:pt x="2653" y="15555"/>
                    <a:pt x="2544" y="15620"/>
                  </a:cubicBezTo>
                  <a:lnTo>
                    <a:pt x="2501" y="15642"/>
                  </a:lnTo>
                  <a:lnTo>
                    <a:pt x="2262" y="15772"/>
                  </a:lnTo>
                  <a:lnTo>
                    <a:pt x="2131" y="15838"/>
                  </a:lnTo>
                  <a:lnTo>
                    <a:pt x="1892" y="15946"/>
                  </a:lnTo>
                  <a:lnTo>
                    <a:pt x="1631" y="16077"/>
                  </a:lnTo>
                  <a:cubicBezTo>
                    <a:pt x="1370" y="16185"/>
                    <a:pt x="1109" y="16338"/>
                    <a:pt x="848" y="16512"/>
                  </a:cubicBezTo>
                  <a:cubicBezTo>
                    <a:pt x="761" y="16555"/>
                    <a:pt x="652" y="16620"/>
                    <a:pt x="587" y="16707"/>
                  </a:cubicBezTo>
                  <a:cubicBezTo>
                    <a:pt x="478" y="16794"/>
                    <a:pt x="370" y="16903"/>
                    <a:pt x="283" y="17033"/>
                  </a:cubicBezTo>
                  <a:cubicBezTo>
                    <a:pt x="239" y="17077"/>
                    <a:pt x="196" y="17142"/>
                    <a:pt x="174" y="17186"/>
                  </a:cubicBezTo>
                  <a:cubicBezTo>
                    <a:pt x="152" y="17251"/>
                    <a:pt x="131" y="17294"/>
                    <a:pt x="109" y="17360"/>
                  </a:cubicBezTo>
                  <a:lnTo>
                    <a:pt x="109" y="17403"/>
                  </a:lnTo>
                  <a:cubicBezTo>
                    <a:pt x="44" y="17512"/>
                    <a:pt x="0" y="17642"/>
                    <a:pt x="0" y="17795"/>
                  </a:cubicBezTo>
                  <a:cubicBezTo>
                    <a:pt x="0" y="18077"/>
                    <a:pt x="44" y="18360"/>
                    <a:pt x="152" y="18621"/>
                  </a:cubicBezTo>
                  <a:lnTo>
                    <a:pt x="152" y="18664"/>
                  </a:lnTo>
                  <a:cubicBezTo>
                    <a:pt x="239" y="18795"/>
                    <a:pt x="326" y="18925"/>
                    <a:pt x="413" y="19056"/>
                  </a:cubicBezTo>
                  <a:cubicBezTo>
                    <a:pt x="457" y="19121"/>
                    <a:pt x="522" y="19186"/>
                    <a:pt x="565" y="19251"/>
                  </a:cubicBezTo>
                  <a:cubicBezTo>
                    <a:pt x="631" y="19382"/>
                    <a:pt x="696" y="19534"/>
                    <a:pt x="783" y="19708"/>
                  </a:cubicBezTo>
                  <a:cubicBezTo>
                    <a:pt x="826" y="19773"/>
                    <a:pt x="848" y="19860"/>
                    <a:pt x="892" y="19925"/>
                  </a:cubicBezTo>
                  <a:lnTo>
                    <a:pt x="892" y="19947"/>
                  </a:lnTo>
                  <a:cubicBezTo>
                    <a:pt x="913" y="19969"/>
                    <a:pt x="935" y="20012"/>
                    <a:pt x="957" y="20056"/>
                  </a:cubicBezTo>
                  <a:cubicBezTo>
                    <a:pt x="1022" y="20208"/>
                    <a:pt x="1131" y="20339"/>
                    <a:pt x="1261" y="20447"/>
                  </a:cubicBezTo>
                  <a:cubicBezTo>
                    <a:pt x="1305" y="20491"/>
                    <a:pt x="1370" y="20513"/>
                    <a:pt x="1413" y="20534"/>
                  </a:cubicBezTo>
                  <a:cubicBezTo>
                    <a:pt x="1805" y="21274"/>
                    <a:pt x="2088" y="21861"/>
                    <a:pt x="2370" y="22426"/>
                  </a:cubicBezTo>
                  <a:cubicBezTo>
                    <a:pt x="2522" y="22731"/>
                    <a:pt x="2696" y="23122"/>
                    <a:pt x="2892" y="23513"/>
                  </a:cubicBezTo>
                  <a:lnTo>
                    <a:pt x="3175" y="24079"/>
                  </a:lnTo>
                  <a:cubicBezTo>
                    <a:pt x="3414" y="24514"/>
                    <a:pt x="3653" y="24970"/>
                    <a:pt x="3871" y="25383"/>
                  </a:cubicBezTo>
                  <a:lnTo>
                    <a:pt x="4023" y="25688"/>
                  </a:lnTo>
                  <a:cubicBezTo>
                    <a:pt x="4240" y="26079"/>
                    <a:pt x="4458" y="26471"/>
                    <a:pt x="4675" y="26840"/>
                  </a:cubicBezTo>
                  <a:cubicBezTo>
                    <a:pt x="5023" y="27427"/>
                    <a:pt x="5371" y="28058"/>
                    <a:pt x="5675" y="28688"/>
                  </a:cubicBezTo>
                  <a:lnTo>
                    <a:pt x="5697" y="28754"/>
                  </a:lnTo>
                  <a:cubicBezTo>
                    <a:pt x="5958" y="29297"/>
                    <a:pt x="6241" y="29841"/>
                    <a:pt x="6523" y="30385"/>
                  </a:cubicBezTo>
                  <a:lnTo>
                    <a:pt x="6545" y="30428"/>
                  </a:lnTo>
                  <a:cubicBezTo>
                    <a:pt x="6828" y="30928"/>
                    <a:pt x="7176" y="31428"/>
                    <a:pt x="7480" y="31907"/>
                  </a:cubicBezTo>
                  <a:lnTo>
                    <a:pt x="7589" y="32059"/>
                  </a:lnTo>
                  <a:cubicBezTo>
                    <a:pt x="7828" y="32407"/>
                    <a:pt x="8045" y="32776"/>
                    <a:pt x="8285" y="33168"/>
                  </a:cubicBezTo>
                  <a:lnTo>
                    <a:pt x="8415" y="33385"/>
                  </a:lnTo>
                  <a:cubicBezTo>
                    <a:pt x="8611" y="33733"/>
                    <a:pt x="8872" y="34190"/>
                    <a:pt x="9154" y="34646"/>
                  </a:cubicBezTo>
                  <a:cubicBezTo>
                    <a:pt x="9328" y="34929"/>
                    <a:pt x="9502" y="35233"/>
                    <a:pt x="9698" y="35494"/>
                  </a:cubicBezTo>
                  <a:lnTo>
                    <a:pt x="9720" y="35538"/>
                  </a:lnTo>
                  <a:lnTo>
                    <a:pt x="9937" y="35908"/>
                  </a:lnTo>
                  <a:cubicBezTo>
                    <a:pt x="10046" y="36103"/>
                    <a:pt x="10155" y="36299"/>
                    <a:pt x="10263" y="36495"/>
                  </a:cubicBezTo>
                  <a:lnTo>
                    <a:pt x="10307" y="36582"/>
                  </a:lnTo>
                  <a:cubicBezTo>
                    <a:pt x="10437" y="36886"/>
                    <a:pt x="10611" y="37147"/>
                    <a:pt x="10785" y="37408"/>
                  </a:cubicBezTo>
                  <a:cubicBezTo>
                    <a:pt x="10916" y="37582"/>
                    <a:pt x="11046" y="37734"/>
                    <a:pt x="11198" y="37865"/>
                  </a:cubicBezTo>
                  <a:cubicBezTo>
                    <a:pt x="11329" y="37952"/>
                    <a:pt x="11459" y="38039"/>
                    <a:pt x="11590" y="38104"/>
                  </a:cubicBezTo>
                  <a:cubicBezTo>
                    <a:pt x="11677" y="38147"/>
                    <a:pt x="11764" y="38191"/>
                    <a:pt x="11851" y="38212"/>
                  </a:cubicBezTo>
                  <a:lnTo>
                    <a:pt x="11916" y="38212"/>
                  </a:lnTo>
                  <a:cubicBezTo>
                    <a:pt x="11981" y="38234"/>
                    <a:pt x="12068" y="38234"/>
                    <a:pt x="12155" y="38234"/>
                  </a:cubicBezTo>
                  <a:cubicBezTo>
                    <a:pt x="12329" y="38234"/>
                    <a:pt x="12503" y="38234"/>
                    <a:pt x="12677" y="38191"/>
                  </a:cubicBezTo>
                  <a:cubicBezTo>
                    <a:pt x="12916" y="38147"/>
                    <a:pt x="13177" y="38082"/>
                    <a:pt x="13416" y="37995"/>
                  </a:cubicBezTo>
                  <a:lnTo>
                    <a:pt x="13569" y="37952"/>
                  </a:lnTo>
                  <a:cubicBezTo>
                    <a:pt x="13721" y="37908"/>
                    <a:pt x="13851" y="37865"/>
                    <a:pt x="14003" y="37821"/>
                  </a:cubicBezTo>
                  <a:cubicBezTo>
                    <a:pt x="15112" y="37408"/>
                    <a:pt x="16221" y="36951"/>
                    <a:pt x="17287" y="36408"/>
                  </a:cubicBezTo>
                  <a:lnTo>
                    <a:pt x="17439" y="36342"/>
                  </a:lnTo>
                  <a:lnTo>
                    <a:pt x="18396" y="35864"/>
                  </a:lnTo>
                  <a:lnTo>
                    <a:pt x="18961" y="35581"/>
                  </a:lnTo>
                  <a:cubicBezTo>
                    <a:pt x="19418" y="35342"/>
                    <a:pt x="19874" y="35103"/>
                    <a:pt x="20374" y="34842"/>
                  </a:cubicBezTo>
                  <a:lnTo>
                    <a:pt x="20570" y="34733"/>
                  </a:lnTo>
                  <a:cubicBezTo>
                    <a:pt x="21614" y="34168"/>
                    <a:pt x="22679" y="33581"/>
                    <a:pt x="23680" y="33016"/>
                  </a:cubicBezTo>
                  <a:cubicBezTo>
                    <a:pt x="24049" y="32820"/>
                    <a:pt x="24397" y="32602"/>
                    <a:pt x="24745" y="32407"/>
                  </a:cubicBezTo>
                  <a:cubicBezTo>
                    <a:pt x="24919" y="32298"/>
                    <a:pt x="25115" y="32189"/>
                    <a:pt x="25310" y="32081"/>
                  </a:cubicBezTo>
                  <a:cubicBezTo>
                    <a:pt x="25832" y="31776"/>
                    <a:pt x="26376" y="31472"/>
                    <a:pt x="26898" y="31146"/>
                  </a:cubicBezTo>
                  <a:lnTo>
                    <a:pt x="26941" y="31146"/>
                  </a:lnTo>
                  <a:lnTo>
                    <a:pt x="26985" y="31124"/>
                  </a:lnTo>
                  <a:lnTo>
                    <a:pt x="27028" y="31102"/>
                  </a:lnTo>
                  <a:lnTo>
                    <a:pt x="27159" y="31037"/>
                  </a:lnTo>
                  <a:cubicBezTo>
                    <a:pt x="27659" y="30754"/>
                    <a:pt x="28137" y="30450"/>
                    <a:pt x="28637" y="30145"/>
                  </a:cubicBezTo>
                  <a:lnTo>
                    <a:pt x="29616" y="29580"/>
                  </a:lnTo>
                  <a:cubicBezTo>
                    <a:pt x="30442" y="29102"/>
                    <a:pt x="31268" y="28601"/>
                    <a:pt x="32290" y="27993"/>
                  </a:cubicBezTo>
                  <a:lnTo>
                    <a:pt x="32334" y="27993"/>
                  </a:lnTo>
                  <a:lnTo>
                    <a:pt x="32747" y="27753"/>
                  </a:lnTo>
                  <a:cubicBezTo>
                    <a:pt x="33356" y="27406"/>
                    <a:pt x="34052" y="26992"/>
                    <a:pt x="34726" y="26579"/>
                  </a:cubicBezTo>
                  <a:lnTo>
                    <a:pt x="35726" y="25992"/>
                  </a:lnTo>
                  <a:lnTo>
                    <a:pt x="35769" y="25992"/>
                  </a:lnTo>
                  <a:lnTo>
                    <a:pt x="36552" y="25514"/>
                  </a:lnTo>
                  <a:lnTo>
                    <a:pt x="36726" y="25405"/>
                  </a:lnTo>
                  <a:cubicBezTo>
                    <a:pt x="37792" y="24818"/>
                    <a:pt x="38705" y="24253"/>
                    <a:pt x="39575" y="23709"/>
                  </a:cubicBezTo>
                  <a:lnTo>
                    <a:pt x="39814" y="23557"/>
                  </a:lnTo>
                  <a:lnTo>
                    <a:pt x="41271" y="22644"/>
                  </a:lnTo>
                  <a:cubicBezTo>
                    <a:pt x="41488" y="22513"/>
                    <a:pt x="41727" y="22383"/>
                    <a:pt x="41966" y="22209"/>
                  </a:cubicBezTo>
                  <a:cubicBezTo>
                    <a:pt x="42097" y="22122"/>
                    <a:pt x="42206" y="22035"/>
                    <a:pt x="42336" y="21948"/>
                  </a:cubicBezTo>
                  <a:cubicBezTo>
                    <a:pt x="42445" y="21839"/>
                    <a:pt x="42554" y="21709"/>
                    <a:pt x="42619" y="21556"/>
                  </a:cubicBezTo>
                  <a:cubicBezTo>
                    <a:pt x="42771" y="21165"/>
                    <a:pt x="42771" y="20708"/>
                    <a:pt x="42575" y="20295"/>
                  </a:cubicBezTo>
                  <a:cubicBezTo>
                    <a:pt x="42554" y="20230"/>
                    <a:pt x="42510" y="20143"/>
                    <a:pt x="42467" y="20056"/>
                  </a:cubicBezTo>
                  <a:lnTo>
                    <a:pt x="42380" y="19925"/>
                  </a:lnTo>
                  <a:lnTo>
                    <a:pt x="42358" y="19882"/>
                  </a:lnTo>
                  <a:cubicBezTo>
                    <a:pt x="42293" y="19752"/>
                    <a:pt x="42227" y="19621"/>
                    <a:pt x="42162" y="19491"/>
                  </a:cubicBezTo>
                  <a:lnTo>
                    <a:pt x="41771" y="18686"/>
                  </a:lnTo>
                  <a:cubicBezTo>
                    <a:pt x="41640" y="18447"/>
                    <a:pt x="41510" y="18208"/>
                    <a:pt x="41401" y="17990"/>
                  </a:cubicBezTo>
                  <a:lnTo>
                    <a:pt x="41401" y="17968"/>
                  </a:lnTo>
                  <a:lnTo>
                    <a:pt x="41401" y="17947"/>
                  </a:lnTo>
                  <a:lnTo>
                    <a:pt x="41358" y="17882"/>
                  </a:lnTo>
                  <a:cubicBezTo>
                    <a:pt x="41249" y="17686"/>
                    <a:pt x="41118" y="17425"/>
                    <a:pt x="41010" y="17207"/>
                  </a:cubicBezTo>
                  <a:cubicBezTo>
                    <a:pt x="40836" y="16860"/>
                    <a:pt x="40662" y="16512"/>
                    <a:pt x="40488" y="16164"/>
                  </a:cubicBezTo>
                  <a:lnTo>
                    <a:pt x="40488" y="16142"/>
                  </a:lnTo>
                  <a:lnTo>
                    <a:pt x="40488" y="16098"/>
                  </a:lnTo>
                  <a:lnTo>
                    <a:pt x="40466" y="16055"/>
                  </a:lnTo>
                  <a:lnTo>
                    <a:pt x="40183" y="15511"/>
                  </a:lnTo>
                  <a:cubicBezTo>
                    <a:pt x="39944" y="15033"/>
                    <a:pt x="39683" y="14533"/>
                    <a:pt x="39379" y="13989"/>
                  </a:cubicBezTo>
                  <a:lnTo>
                    <a:pt x="39270" y="13837"/>
                  </a:lnTo>
                  <a:lnTo>
                    <a:pt x="39205" y="13707"/>
                  </a:lnTo>
                  <a:cubicBezTo>
                    <a:pt x="38987" y="13337"/>
                    <a:pt x="38748" y="12924"/>
                    <a:pt x="38531" y="12511"/>
                  </a:cubicBezTo>
                  <a:cubicBezTo>
                    <a:pt x="38270" y="12011"/>
                    <a:pt x="37987" y="11467"/>
                    <a:pt x="37683" y="10923"/>
                  </a:cubicBezTo>
                  <a:cubicBezTo>
                    <a:pt x="37313" y="10271"/>
                    <a:pt x="36922" y="9619"/>
                    <a:pt x="36530" y="8988"/>
                  </a:cubicBezTo>
                  <a:lnTo>
                    <a:pt x="36530" y="8966"/>
                  </a:lnTo>
                  <a:cubicBezTo>
                    <a:pt x="36313" y="8618"/>
                    <a:pt x="36096" y="8271"/>
                    <a:pt x="35878" y="7901"/>
                  </a:cubicBezTo>
                  <a:lnTo>
                    <a:pt x="35726" y="7640"/>
                  </a:lnTo>
                  <a:lnTo>
                    <a:pt x="35704" y="7596"/>
                  </a:lnTo>
                  <a:lnTo>
                    <a:pt x="35682" y="7575"/>
                  </a:lnTo>
                  <a:cubicBezTo>
                    <a:pt x="35421" y="7118"/>
                    <a:pt x="35139" y="6640"/>
                    <a:pt x="34878" y="6183"/>
                  </a:cubicBezTo>
                  <a:lnTo>
                    <a:pt x="34508" y="5422"/>
                  </a:lnTo>
                  <a:lnTo>
                    <a:pt x="34508" y="5400"/>
                  </a:lnTo>
                  <a:cubicBezTo>
                    <a:pt x="34356" y="5161"/>
                    <a:pt x="34204" y="4900"/>
                    <a:pt x="34052" y="4661"/>
                  </a:cubicBezTo>
                  <a:lnTo>
                    <a:pt x="34030" y="4617"/>
                  </a:lnTo>
                  <a:lnTo>
                    <a:pt x="34008" y="4596"/>
                  </a:lnTo>
                  <a:cubicBezTo>
                    <a:pt x="33899" y="4378"/>
                    <a:pt x="33769" y="4161"/>
                    <a:pt x="33660" y="3943"/>
                  </a:cubicBezTo>
                  <a:lnTo>
                    <a:pt x="33508" y="3617"/>
                  </a:lnTo>
                  <a:lnTo>
                    <a:pt x="33486" y="3530"/>
                  </a:lnTo>
                  <a:cubicBezTo>
                    <a:pt x="33421" y="3378"/>
                    <a:pt x="33356" y="3248"/>
                    <a:pt x="33291" y="3117"/>
                  </a:cubicBezTo>
                  <a:cubicBezTo>
                    <a:pt x="33051" y="2639"/>
                    <a:pt x="32790" y="2182"/>
                    <a:pt x="32486" y="1639"/>
                  </a:cubicBezTo>
                  <a:lnTo>
                    <a:pt x="32421" y="1552"/>
                  </a:lnTo>
                  <a:cubicBezTo>
                    <a:pt x="32290" y="1312"/>
                    <a:pt x="32138" y="1073"/>
                    <a:pt x="31964" y="856"/>
                  </a:cubicBezTo>
                  <a:cubicBezTo>
                    <a:pt x="31855" y="725"/>
                    <a:pt x="31725" y="595"/>
                    <a:pt x="31594" y="486"/>
                  </a:cubicBezTo>
                  <a:lnTo>
                    <a:pt x="31573" y="464"/>
                  </a:lnTo>
                  <a:cubicBezTo>
                    <a:pt x="31421" y="290"/>
                    <a:pt x="31203" y="160"/>
                    <a:pt x="30986" y="73"/>
                  </a:cubicBezTo>
                  <a:cubicBezTo>
                    <a:pt x="30858" y="22"/>
                    <a:pt x="30723" y="1"/>
                    <a:pt x="30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31125" y="2065850"/>
              <a:ext cx="1550400" cy="1498775"/>
            </a:xfrm>
            <a:custGeom>
              <a:avLst/>
              <a:gdLst/>
              <a:ahLst/>
              <a:cxnLst/>
              <a:rect l="l" t="t" r="r" b="b"/>
              <a:pathLst>
                <a:path w="62016" h="59951" extrusionOk="0">
                  <a:moveTo>
                    <a:pt x="35130" y="4642"/>
                  </a:moveTo>
                  <a:cubicBezTo>
                    <a:pt x="35268" y="4642"/>
                    <a:pt x="35403" y="4663"/>
                    <a:pt x="35531" y="4714"/>
                  </a:cubicBezTo>
                  <a:cubicBezTo>
                    <a:pt x="35748" y="4801"/>
                    <a:pt x="35966" y="4931"/>
                    <a:pt x="36118" y="5105"/>
                  </a:cubicBezTo>
                  <a:lnTo>
                    <a:pt x="36139" y="5127"/>
                  </a:lnTo>
                  <a:cubicBezTo>
                    <a:pt x="36270" y="5236"/>
                    <a:pt x="36400" y="5366"/>
                    <a:pt x="36509" y="5497"/>
                  </a:cubicBezTo>
                  <a:cubicBezTo>
                    <a:pt x="36683" y="5714"/>
                    <a:pt x="36835" y="5953"/>
                    <a:pt x="36966" y="6193"/>
                  </a:cubicBezTo>
                  <a:lnTo>
                    <a:pt x="37031" y="6280"/>
                  </a:lnTo>
                  <a:cubicBezTo>
                    <a:pt x="37335" y="6823"/>
                    <a:pt x="37596" y="7280"/>
                    <a:pt x="37836" y="7758"/>
                  </a:cubicBezTo>
                  <a:cubicBezTo>
                    <a:pt x="37901" y="7889"/>
                    <a:pt x="37966" y="8019"/>
                    <a:pt x="38031" y="8171"/>
                  </a:cubicBezTo>
                  <a:lnTo>
                    <a:pt x="38075" y="8258"/>
                  </a:lnTo>
                  <a:cubicBezTo>
                    <a:pt x="38118" y="8367"/>
                    <a:pt x="38162" y="8476"/>
                    <a:pt x="38205" y="8584"/>
                  </a:cubicBezTo>
                  <a:cubicBezTo>
                    <a:pt x="38314" y="8802"/>
                    <a:pt x="38444" y="9019"/>
                    <a:pt x="38553" y="9237"/>
                  </a:cubicBezTo>
                  <a:lnTo>
                    <a:pt x="38575" y="9258"/>
                  </a:lnTo>
                  <a:lnTo>
                    <a:pt x="38597" y="9302"/>
                  </a:lnTo>
                  <a:lnTo>
                    <a:pt x="39053" y="10041"/>
                  </a:lnTo>
                  <a:lnTo>
                    <a:pt x="39053" y="10063"/>
                  </a:lnTo>
                  <a:lnTo>
                    <a:pt x="39445" y="10824"/>
                  </a:lnTo>
                  <a:cubicBezTo>
                    <a:pt x="39706" y="11281"/>
                    <a:pt x="39988" y="11759"/>
                    <a:pt x="40249" y="12216"/>
                  </a:cubicBezTo>
                  <a:lnTo>
                    <a:pt x="40271" y="12259"/>
                  </a:lnTo>
                  <a:lnTo>
                    <a:pt x="40293" y="12281"/>
                  </a:lnTo>
                  <a:lnTo>
                    <a:pt x="40445" y="12542"/>
                  </a:lnTo>
                  <a:cubicBezTo>
                    <a:pt x="40662" y="12912"/>
                    <a:pt x="40880" y="13259"/>
                    <a:pt x="41097" y="13607"/>
                  </a:cubicBezTo>
                  <a:lnTo>
                    <a:pt x="41097" y="13629"/>
                  </a:lnTo>
                  <a:cubicBezTo>
                    <a:pt x="41467" y="14260"/>
                    <a:pt x="41880" y="14912"/>
                    <a:pt x="42250" y="15564"/>
                  </a:cubicBezTo>
                  <a:cubicBezTo>
                    <a:pt x="42554" y="16130"/>
                    <a:pt x="42837" y="16652"/>
                    <a:pt x="43098" y="17152"/>
                  </a:cubicBezTo>
                  <a:cubicBezTo>
                    <a:pt x="43315" y="17565"/>
                    <a:pt x="43554" y="18000"/>
                    <a:pt x="43772" y="18348"/>
                  </a:cubicBezTo>
                  <a:lnTo>
                    <a:pt x="43837" y="18478"/>
                  </a:lnTo>
                  <a:lnTo>
                    <a:pt x="43924" y="18630"/>
                  </a:lnTo>
                  <a:cubicBezTo>
                    <a:pt x="44250" y="19174"/>
                    <a:pt x="44511" y="19674"/>
                    <a:pt x="44750" y="20152"/>
                  </a:cubicBezTo>
                  <a:lnTo>
                    <a:pt x="45011" y="20696"/>
                  </a:lnTo>
                  <a:lnTo>
                    <a:pt x="45055" y="20761"/>
                  </a:lnTo>
                  <a:lnTo>
                    <a:pt x="45055" y="20783"/>
                  </a:lnTo>
                  <a:lnTo>
                    <a:pt x="45055" y="20805"/>
                  </a:lnTo>
                  <a:cubicBezTo>
                    <a:pt x="45229" y="21153"/>
                    <a:pt x="45402" y="21501"/>
                    <a:pt x="45555" y="21848"/>
                  </a:cubicBezTo>
                  <a:cubicBezTo>
                    <a:pt x="45685" y="22088"/>
                    <a:pt x="45816" y="22327"/>
                    <a:pt x="45924" y="22523"/>
                  </a:cubicBezTo>
                  <a:lnTo>
                    <a:pt x="45946" y="22588"/>
                  </a:lnTo>
                  <a:lnTo>
                    <a:pt x="45946" y="22609"/>
                  </a:lnTo>
                  <a:lnTo>
                    <a:pt x="45946" y="22631"/>
                  </a:lnTo>
                  <a:cubicBezTo>
                    <a:pt x="46077" y="22849"/>
                    <a:pt x="46207" y="23088"/>
                    <a:pt x="46316" y="23327"/>
                  </a:cubicBezTo>
                  <a:lnTo>
                    <a:pt x="46729" y="24153"/>
                  </a:lnTo>
                  <a:cubicBezTo>
                    <a:pt x="46794" y="24262"/>
                    <a:pt x="46859" y="24393"/>
                    <a:pt x="46925" y="24523"/>
                  </a:cubicBezTo>
                  <a:lnTo>
                    <a:pt x="46946" y="24566"/>
                  </a:lnTo>
                  <a:cubicBezTo>
                    <a:pt x="46968" y="24610"/>
                    <a:pt x="46990" y="24653"/>
                    <a:pt x="47012" y="24719"/>
                  </a:cubicBezTo>
                  <a:cubicBezTo>
                    <a:pt x="47077" y="24784"/>
                    <a:pt x="47099" y="24871"/>
                    <a:pt x="47142" y="24958"/>
                  </a:cubicBezTo>
                  <a:cubicBezTo>
                    <a:pt x="47338" y="25349"/>
                    <a:pt x="47338" y="25806"/>
                    <a:pt x="47186" y="26197"/>
                  </a:cubicBezTo>
                  <a:cubicBezTo>
                    <a:pt x="47120" y="26350"/>
                    <a:pt x="47012" y="26480"/>
                    <a:pt x="46881" y="26589"/>
                  </a:cubicBezTo>
                  <a:cubicBezTo>
                    <a:pt x="46772" y="26676"/>
                    <a:pt x="46664" y="26763"/>
                    <a:pt x="46533" y="26850"/>
                  </a:cubicBezTo>
                  <a:cubicBezTo>
                    <a:pt x="46294" y="27024"/>
                    <a:pt x="46055" y="27154"/>
                    <a:pt x="45837" y="27285"/>
                  </a:cubicBezTo>
                  <a:lnTo>
                    <a:pt x="44381" y="28198"/>
                  </a:lnTo>
                  <a:lnTo>
                    <a:pt x="44141" y="28350"/>
                  </a:lnTo>
                  <a:cubicBezTo>
                    <a:pt x="43272" y="28894"/>
                    <a:pt x="42337" y="29459"/>
                    <a:pt x="41293" y="30068"/>
                  </a:cubicBezTo>
                  <a:lnTo>
                    <a:pt x="41119" y="30177"/>
                  </a:lnTo>
                  <a:lnTo>
                    <a:pt x="40336" y="30633"/>
                  </a:lnTo>
                  <a:lnTo>
                    <a:pt x="40293" y="30633"/>
                  </a:lnTo>
                  <a:lnTo>
                    <a:pt x="39292" y="31220"/>
                  </a:lnTo>
                  <a:cubicBezTo>
                    <a:pt x="38618" y="31633"/>
                    <a:pt x="37922" y="32047"/>
                    <a:pt x="37292" y="32394"/>
                  </a:cubicBezTo>
                  <a:lnTo>
                    <a:pt x="36901" y="32634"/>
                  </a:lnTo>
                  <a:lnTo>
                    <a:pt x="36835" y="32634"/>
                  </a:lnTo>
                  <a:cubicBezTo>
                    <a:pt x="35835" y="33242"/>
                    <a:pt x="35009" y="33743"/>
                    <a:pt x="34182" y="34221"/>
                  </a:cubicBezTo>
                  <a:lnTo>
                    <a:pt x="33204" y="34786"/>
                  </a:lnTo>
                  <a:lnTo>
                    <a:pt x="31725" y="35678"/>
                  </a:lnTo>
                  <a:lnTo>
                    <a:pt x="31595" y="35743"/>
                  </a:lnTo>
                  <a:lnTo>
                    <a:pt x="31573" y="35743"/>
                  </a:lnTo>
                  <a:lnTo>
                    <a:pt x="31551" y="35765"/>
                  </a:lnTo>
                  <a:lnTo>
                    <a:pt x="31508" y="35787"/>
                  </a:lnTo>
                  <a:lnTo>
                    <a:pt x="31530" y="35787"/>
                  </a:lnTo>
                  <a:lnTo>
                    <a:pt x="31486" y="35808"/>
                  </a:lnTo>
                  <a:lnTo>
                    <a:pt x="31464" y="35808"/>
                  </a:lnTo>
                  <a:cubicBezTo>
                    <a:pt x="30921" y="36113"/>
                    <a:pt x="30399" y="36439"/>
                    <a:pt x="29855" y="36743"/>
                  </a:cubicBezTo>
                  <a:lnTo>
                    <a:pt x="29312" y="37069"/>
                  </a:lnTo>
                  <a:cubicBezTo>
                    <a:pt x="28964" y="37265"/>
                    <a:pt x="28594" y="37483"/>
                    <a:pt x="28246" y="37678"/>
                  </a:cubicBezTo>
                  <a:cubicBezTo>
                    <a:pt x="27246" y="38244"/>
                    <a:pt x="26159" y="38831"/>
                    <a:pt x="25115" y="39396"/>
                  </a:cubicBezTo>
                  <a:lnTo>
                    <a:pt x="24941" y="39505"/>
                  </a:lnTo>
                  <a:cubicBezTo>
                    <a:pt x="24441" y="39766"/>
                    <a:pt x="23984" y="40005"/>
                    <a:pt x="23528" y="40244"/>
                  </a:cubicBezTo>
                  <a:lnTo>
                    <a:pt x="22941" y="40527"/>
                  </a:lnTo>
                  <a:lnTo>
                    <a:pt x="21984" y="40983"/>
                  </a:lnTo>
                  <a:lnTo>
                    <a:pt x="21854" y="41070"/>
                  </a:lnTo>
                  <a:cubicBezTo>
                    <a:pt x="20788" y="41592"/>
                    <a:pt x="19679" y="42071"/>
                    <a:pt x="18548" y="42484"/>
                  </a:cubicBezTo>
                  <a:cubicBezTo>
                    <a:pt x="18418" y="42527"/>
                    <a:pt x="18266" y="42571"/>
                    <a:pt x="18135" y="42614"/>
                  </a:cubicBezTo>
                  <a:lnTo>
                    <a:pt x="17983" y="42658"/>
                  </a:lnTo>
                  <a:cubicBezTo>
                    <a:pt x="17722" y="42745"/>
                    <a:pt x="17483" y="42810"/>
                    <a:pt x="17222" y="42853"/>
                  </a:cubicBezTo>
                  <a:cubicBezTo>
                    <a:pt x="17048" y="42875"/>
                    <a:pt x="16874" y="42897"/>
                    <a:pt x="16700" y="42897"/>
                  </a:cubicBezTo>
                  <a:cubicBezTo>
                    <a:pt x="16635" y="42897"/>
                    <a:pt x="16548" y="42875"/>
                    <a:pt x="16483" y="42853"/>
                  </a:cubicBezTo>
                  <a:lnTo>
                    <a:pt x="16417" y="42853"/>
                  </a:lnTo>
                  <a:cubicBezTo>
                    <a:pt x="16330" y="42853"/>
                    <a:pt x="16222" y="42810"/>
                    <a:pt x="16157" y="42766"/>
                  </a:cubicBezTo>
                  <a:cubicBezTo>
                    <a:pt x="16004" y="42701"/>
                    <a:pt x="15874" y="42614"/>
                    <a:pt x="15765" y="42527"/>
                  </a:cubicBezTo>
                  <a:cubicBezTo>
                    <a:pt x="15613" y="42375"/>
                    <a:pt x="15482" y="42245"/>
                    <a:pt x="15352" y="42071"/>
                  </a:cubicBezTo>
                  <a:cubicBezTo>
                    <a:pt x="15178" y="41810"/>
                    <a:pt x="15004" y="41527"/>
                    <a:pt x="14874" y="41244"/>
                  </a:cubicBezTo>
                  <a:lnTo>
                    <a:pt x="14830" y="41136"/>
                  </a:lnTo>
                  <a:cubicBezTo>
                    <a:pt x="14721" y="40962"/>
                    <a:pt x="14613" y="40744"/>
                    <a:pt x="14504" y="40549"/>
                  </a:cubicBezTo>
                  <a:cubicBezTo>
                    <a:pt x="14439" y="40440"/>
                    <a:pt x="14352" y="40309"/>
                    <a:pt x="14287" y="40201"/>
                  </a:cubicBezTo>
                  <a:lnTo>
                    <a:pt x="14243" y="40157"/>
                  </a:lnTo>
                  <a:cubicBezTo>
                    <a:pt x="14069" y="39874"/>
                    <a:pt x="13873" y="39592"/>
                    <a:pt x="13699" y="39309"/>
                  </a:cubicBezTo>
                  <a:cubicBezTo>
                    <a:pt x="13439" y="38853"/>
                    <a:pt x="13178" y="38396"/>
                    <a:pt x="12960" y="38048"/>
                  </a:cubicBezTo>
                  <a:lnTo>
                    <a:pt x="12851" y="37831"/>
                  </a:lnTo>
                  <a:cubicBezTo>
                    <a:pt x="12612" y="37417"/>
                    <a:pt x="12373" y="37069"/>
                    <a:pt x="12156" y="36700"/>
                  </a:cubicBezTo>
                  <a:lnTo>
                    <a:pt x="12047" y="36548"/>
                  </a:lnTo>
                  <a:cubicBezTo>
                    <a:pt x="11721" y="36091"/>
                    <a:pt x="11395" y="35591"/>
                    <a:pt x="11112" y="35091"/>
                  </a:cubicBezTo>
                  <a:lnTo>
                    <a:pt x="11090" y="35026"/>
                  </a:lnTo>
                  <a:cubicBezTo>
                    <a:pt x="10786" y="34482"/>
                    <a:pt x="10525" y="33938"/>
                    <a:pt x="10264" y="33395"/>
                  </a:cubicBezTo>
                  <a:lnTo>
                    <a:pt x="10242" y="33351"/>
                  </a:lnTo>
                  <a:cubicBezTo>
                    <a:pt x="9938" y="32699"/>
                    <a:pt x="9590" y="32090"/>
                    <a:pt x="9242" y="31503"/>
                  </a:cubicBezTo>
                  <a:cubicBezTo>
                    <a:pt x="9024" y="31112"/>
                    <a:pt x="8807" y="30720"/>
                    <a:pt x="8590" y="30329"/>
                  </a:cubicBezTo>
                  <a:lnTo>
                    <a:pt x="8437" y="30024"/>
                  </a:lnTo>
                  <a:cubicBezTo>
                    <a:pt x="8220" y="29633"/>
                    <a:pt x="7981" y="29176"/>
                    <a:pt x="7742" y="28741"/>
                  </a:cubicBezTo>
                  <a:cubicBezTo>
                    <a:pt x="7633" y="28546"/>
                    <a:pt x="7546" y="28350"/>
                    <a:pt x="7459" y="28154"/>
                  </a:cubicBezTo>
                  <a:cubicBezTo>
                    <a:pt x="7263" y="27763"/>
                    <a:pt x="7067" y="27393"/>
                    <a:pt x="6915" y="27067"/>
                  </a:cubicBezTo>
                  <a:cubicBezTo>
                    <a:pt x="6654" y="26523"/>
                    <a:pt x="6350" y="25915"/>
                    <a:pt x="5980" y="25197"/>
                  </a:cubicBezTo>
                  <a:cubicBezTo>
                    <a:pt x="5937" y="25175"/>
                    <a:pt x="5872" y="25132"/>
                    <a:pt x="5828" y="25110"/>
                  </a:cubicBezTo>
                  <a:cubicBezTo>
                    <a:pt x="5698" y="25001"/>
                    <a:pt x="5589" y="24849"/>
                    <a:pt x="5502" y="24697"/>
                  </a:cubicBezTo>
                  <a:cubicBezTo>
                    <a:pt x="5480" y="24675"/>
                    <a:pt x="5480" y="24632"/>
                    <a:pt x="5458" y="24610"/>
                  </a:cubicBezTo>
                  <a:lnTo>
                    <a:pt x="5458" y="24588"/>
                  </a:lnTo>
                  <a:lnTo>
                    <a:pt x="5350" y="24349"/>
                  </a:lnTo>
                  <a:cubicBezTo>
                    <a:pt x="5263" y="24197"/>
                    <a:pt x="5197" y="24045"/>
                    <a:pt x="5110" y="23914"/>
                  </a:cubicBezTo>
                  <a:cubicBezTo>
                    <a:pt x="5067" y="23849"/>
                    <a:pt x="5023" y="23784"/>
                    <a:pt x="4980" y="23718"/>
                  </a:cubicBezTo>
                  <a:cubicBezTo>
                    <a:pt x="4893" y="23588"/>
                    <a:pt x="4806" y="23458"/>
                    <a:pt x="4719" y="23327"/>
                  </a:cubicBezTo>
                  <a:lnTo>
                    <a:pt x="4719" y="23284"/>
                  </a:lnTo>
                  <a:cubicBezTo>
                    <a:pt x="4610" y="23023"/>
                    <a:pt x="4545" y="22740"/>
                    <a:pt x="4567" y="22436"/>
                  </a:cubicBezTo>
                  <a:cubicBezTo>
                    <a:pt x="4567" y="22305"/>
                    <a:pt x="4610" y="22175"/>
                    <a:pt x="4654" y="22044"/>
                  </a:cubicBezTo>
                  <a:lnTo>
                    <a:pt x="4654" y="22022"/>
                  </a:lnTo>
                  <a:cubicBezTo>
                    <a:pt x="4676" y="21957"/>
                    <a:pt x="4719" y="21892"/>
                    <a:pt x="4741" y="21848"/>
                  </a:cubicBezTo>
                  <a:cubicBezTo>
                    <a:pt x="4763" y="21783"/>
                    <a:pt x="4806" y="21740"/>
                    <a:pt x="4850" y="21696"/>
                  </a:cubicBezTo>
                  <a:cubicBezTo>
                    <a:pt x="4937" y="21566"/>
                    <a:pt x="5023" y="21457"/>
                    <a:pt x="5154" y="21370"/>
                  </a:cubicBezTo>
                  <a:cubicBezTo>
                    <a:pt x="5219" y="21283"/>
                    <a:pt x="5328" y="21218"/>
                    <a:pt x="5415" y="21153"/>
                  </a:cubicBezTo>
                  <a:cubicBezTo>
                    <a:pt x="5676" y="21000"/>
                    <a:pt x="5937" y="20848"/>
                    <a:pt x="6198" y="20718"/>
                  </a:cubicBezTo>
                  <a:lnTo>
                    <a:pt x="6459" y="20587"/>
                  </a:lnTo>
                  <a:lnTo>
                    <a:pt x="6698" y="20479"/>
                  </a:lnTo>
                  <a:lnTo>
                    <a:pt x="6828" y="20413"/>
                  </a:lnTo>
                  <a:lnTo>
                    <a:pt x="7067" y="20283"/>
                  </a:lnTo>
                  <a:lnTo>
                    <a:pt x="7111" y="20261"/>
                  </a:lnTo>
                  <a:cubicBezTo>
                    <a:pt x="7220" y="20196"/>
                    <a:pt x="7328" y="20152"/>
                    <a:pt x="7437" y="20087"/>
                  </a:cubicBezTo>
                  <a:cubicBezTo>
                    <a:pt x="7589" y="20000"/>
                    <a:pt x="7785" y="19913"/>
                    <a:pt x="7981" y="19783"/>
                  </a:cubicBezTo>
                  <a:lnTo>
                    <a:pt x="8546" y="19457"/>
                  </a:lnTo>
                  <a:lnTo>
                    <a:pt x="8720" y="19348"/>
                  </a:lnTo>
                  <a:lnTo>
                    <a:pt x="9003" y="19196"/>
                  </a:lnTo>
                  <a:lnTo>
                    <a:pt x="9590" y="18848"/>
                  </a:lnTo>
                  <a:lnTo>
                    <a:pt x="9851" y="18696"/>
                  </a:lnTo>
                  <a:lnTo>
                    <a:pt x="10090" y="18565"/>
                  </a:lnTo>
                  <a:lnTo>
                    <a:pt x="10307" y="18435"/>
                  </a:lnTo>
                  <a:lnTo>
                    <a:pt x="10329" y="18413"/>
                  </a:lnTo>
                  <a:lnTo>
                    <a:pt x="10438" y="18348"/>
                  </a:lnTo>
                  <a:lnTo>
                    <a:pt x="11047" y="17956"/>
                  </a:lnTo>
                  <a:lnTo>
                    <a:pt x="11112" y="17913"/>
                  </a:lnTo>
                  <a:lnTo>
                    <a:pt x="11177" y="17869"/>
                  </a:lnTo>
                  <a:lnTo>
                    <a:pt x="11199" y="17847"/>
                  </a:lnTo>
                  <a:cubicBezTo>
                    <a:pt x="11460" y="17695"/>
                    <a:pt x="11699" y="17543"/>
                    <a:pt x="11938" y="17391"/>
                  </a:cubicBezTo>
                  <a:cubicBezTo>
                    <a:pt x="12112" y="17282"/>
                    <a:pt x="12286" y="17173"/>
                    <a:pt x="12460" y="17065"/>
                  </a:cubicBezTo>
                  <a:lnTo>
                    <a:pt x="12590" y="16978"/>
                  </a:lnTo>
                  <a:lnTo>
                    <a:pt x="12677" y="16912"/>
                  </a:lnTo>
                  <a:lnTo>
                    <a:pt x="13395" y="16478"/>
                  </a:lnTo>
                  <a:cubicBezTo>
                    <a:pt x="14026" y="16086"/>
                    <a:pt x="14504" y="15782"/>
                    <a:pt x="15026" y="15477"/>
                  </a:cubicBezTo>
                  <a:lnTo>
                    <a:pt x="15635" y="15129"/>
                  </a:lnTo>
                  <a:lnTo>
                    <a:pt x="16526" y="14608"/>
                  </a:lnTo>
                  <a:lnTo>
                    <a:pt x="17526" y="13999"/>
                  </a:lnTo>
                  <a:lnTo>
                    <a:pt x="17983" y="13738"/>
                  </a:lnTo>
                  <a:lnTo>
                    <a:pt x="18200" y="13607"/>
                  </a:lnTo>
                  <a:lnTo>
                    <a:pt x="18527" y="13390"/>
                  </a:lnTo>
                  <a:cubicBezTo>
                    <a:pt x="18831" y="13216"/>
                    <a:pt x="19201" y="12999"/>
                    <a:pt x="19657" y="12738"/>
                  </a:cubicBezTo>
                  <a:lnTo>
                    <a:pt x="20288" y="12368"/>
                  </a:lnTo>
                  <a:lnTo>
                    <a:pt x="20331" y="12346"/>
                  </a:lnTo>
                  <a:lnTo>
                    <a:pt x="20875" y="12042"/>
                  </a:lnTo>
                  <a:lnTo>
                    <a:pt x="21701" y="11563"/>
                  </a:lnTo>
                  <a:cubicBezTo>
                    <a:pt x="22419" y="11128"/>
                    <a:pt x="23136" y="10694"/>
                    <a:pt x="23876" y="10280"/>
                  </a:cubicBezTo>
                  <a:lnTo>
                    <a:pt x="24702" y="9824"/>
                  </a:lnTo>
                  <a:lnTo>
                    <a:pt x="24963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789" y="9237"/>
                    <a:pt x="26376" y="8911"/>
                    <a:pt x="26963" y="8584"/>
                  </a:cubicBezTo>
                  <a:lnTo>
                    <a:pt x="27333" y="8367"/>
                  </a:lnTo>
                  <a:lnTo>
                    <a:pt x="27398" y="8323"/>
                  </a:lnTo>
                  <a:lnTo>
                    <a:pt x="27485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29" y="7410"/>
                    <a:pt x="29203" y="7323"/>
                  </a:cubicBezTo>
                  <a:lnTo>
                    <a:pt x="30008" y="6932"/>
                  </a:lnTo>
                  <a:lnTo>
                    <a:pt x="30529" y="6649"/>
                  </a:lnTo>
                  <a:cubicBezTo>
                    <a:pt x="30986" y="6432"/>
                    <a:pt x="31356" y="6236"/>
                    <a:pt x="31704" y="6084"/>
                  </a:cubicBezTo>
                  <a:cubicBezTo>
                    <a:pt x="32226" y="5845"/>
                    <a:pt x="32747" y="5605"/>
                    <a:pt x="33291" y="5366"/>
                  </a:cubicBezTo>
                  <a:cubicBezTo>
                    <a:pt x="33487" y="5279"/>
                    <a:pt x="33704" y="5192"/>
                    <a:pt x="33900" y="5105"/>
                  </a:cubicBezTo>
                  <a:lnTo>
                    <a:pt x="34030" y="5040"/>
                  </a:lnTo>
                  <a:lnTo>
                    <a:pt x="34291" y="4888"/>
                  </a:lnTo>
                  <a:lnTo>
                    <a:pt x="34378" y="4844"/>
                  </a:lnTo>
                  <a:lnTo>
                    <a:pt x="34400" y="4823"/>
                  </a:lnTo>
                  <a:lnTo>
                    <a:pt x="34465" y="4801"/>
                  </a:lnTo>
                  <a:cubicBezTo>
                    <a:pt x="34574" y="4736"/>
                    <a:pt x="34704" y="4692"/>
                    <a:pt x="34835" y="4670"/>
                  </a:cubicBezTo>
                  <a:cubicBezTo>
                    <a:pt x="34934" y="4652"/>
                    <a:pt x="35033" y="4642"/>
                    <a:pt x="35130" y="4642"/>
                  </a:cubicBezTo>
                  <a:close/>
                  <a:moveTo>
                    <a:pt x="48501" y="30514"/>
                  </a:moveTo>
                  <a:cubicBezTo>
                    <a:pt x="48555" y="30514"/>
                    <a:pt x="48610" y="30524"/>
                    <a:pt x="48664" y="30546"/>
                  </a:cubicBezTo>
                  <a:cubicBezTo>
                    <a:pt x="48773" y="30590"/>
                    <a:pt x="48882" y="30677"/>
                    <a:pt x="48925" y="30785"/>
                  </a:cubicBezTo>
                  <a:cubicBezTo>
                    <a:pt x="48969" y="30894"/>
                    <a:pt x="48969" y="31025"/>
                    <a:pt x="48925" y="31133"/>
                  </a:cubicBezTo>
                  <a:cubicBezTo>
                    <a:pt x="48903" y="31199"/>
                    <a:pt x="48860" y="31264"/>
                    <a:pt x="48795" y="31329"/>
                  </a:cubicBezTo>
                  <a:cubicBezTo>
                    <a:pt x="48316" y="31612"/>
                    <a:pt x="47816" y="31894"/>
                    <a:pt x="47403" y="32112"/>
                  </a:cubicBezTo>
                  <a:lnTo>
                    <a:pt x="46946" y="32394"/>
                  </a:lnTo>
                  <a:cubicBezTo>
                    <a:pt x="46229" y="32764"/>
                    <a:pt x="45511" y="33177"/>
                    <a:pt x="44794" y="33569"/>
                  </a:cubicBezTo>
                  <a:lnTo>
                    <a:pt x="44685" y="33612"/>
                  </a:lnTo>
                  <a:lnTo>
                    <a:pt x="44641" y="33656"/>
                  </a:lnTo>
                  <a:cubicBezTo>
                    <a:pt x="44228" y="33873"/>
                    <a:pt x="43793" y="34090"/>
                    <a:pt x="43380" y="34308"/>
                  </a:cubicBezTo>
                  <a:lnTo>
                    <a:pt x="41945" y="35047"/>
                  </a:lnTo>
                  <a:cubicBezTo>
                    <a:pt x="41641" y="35199"/>
                    <a:pt x="41358" y="35352"/>
                    <a:pt x="41054" y="35504"/>
                  </a:cubicBezTo>
                  <a:lnTo>
                    <a:pt x="40836" y="35613"/>
                  </a:lnTo>
                  <a:lnTo>
                    <a:pt x="40814" y="35634"/>
                  </a:lnTo>
                  <a:cubicBezTo>
                    <a:pt x="40271" y="35917"/>
                    <a:pt x="39706" y="36200"/>
                    <a:pt x="39140" y="36504"/>
                  </a:cubicBezTo>
                  <a:lnTo>
                    <a:pt x="38836" y="36635"/>
                  </a:lnTo>
                  <a:lnTo>
                    <a:pt x="38792" y="36656"/>
                  </a:lnTo>
                  <a:cubicBezTo>
                    <a:pt x="38009" y="37069"/>
                    <a:pt x="37205" y="37461"/>
                    <a:pt x="36422" y="37874"/>
                  </a:cubicBezTo>
                  <a:lnTo>
                    <a:pt x="35639" y="38287"/>
                  </a:lnTo>
                  <a:cubicBezTo>
                    <a:pt x="35074" y="38592"/>
                    <a:pt x="34422" y="38939"/>
                    <a:pt x="33791" y="39266"/>
                  </a:cubicBezTo>
                  <a:cubicBezTo>
                    <a:pt x="32856" y="39722"/>
                    <a:pt x="31943" y="40201"/>
                    <a:pt x="31073" y="40679"/>
                  </a:cubicBezTo>
                  <a:cubicBezTo>
                    <a:pt x="30051" y="41201"/>
                    <a:pt x="29051" y="41723"/>
                    <a:pt x="28094" y="42223"/>
                  </a:cubicBezTo>
                  <a:lnTo>
                    <a:pt x="27594" y="42462"/>
                  </a:lnTo>
                  <a:lnTo>
                    <a:pt x="27116" y="42701"/>
                  </a:lnTo>
                  <a:lnTo>
                    <a:pt x="26659" y="42919"/>
                  </a:lnTo>
                  <a:lnTo>
                    <a:pt x="25702" y="43397"/>
                  </a:lnTo>
                  <a:lnTo>
                    <a:pt x="25267" y="43636"/>
                  </a:lnTo>
                  <a:cubicBezTo>
                    <a:pt x="24941" y="43788"/>
                    <a:pt x="24615" y="43962"/>
                    <a:pt x="24311" y="44136"/>
                  </a:cubicBezTo>
                  <a:lnTo>
                    <a:pt x="23897" y="44354"/>
                  </a:lnTo>
                  <a:lnTo>
                    <a:pt x="22549" y="45071"/>
                  </a:lnTo>
                  <a:cubicBezTo>
                    <a:pt x="22201" y="45267"/>
                    <a:pt x="21854" y="45441"/>
                    <a:pt x="21506" y="45615"/>
                  </a:cubicBezTo>
                  <a:lnTo>
                    <a:pt x="21484" y="45615"/>
                  </a:lnTo>
                  <a:lnTo>
                    <a:pt x="21158" y="45789"/>
                  </a:lnTo>
                  <a:lnTo>
                    <a:pt x="20875" y="45919"/>
                  </a:lnTo>
                  <a:cubicBezTo>
                    <a:pt x="20636" y="46050"/>
                    <a:pt x="20397" y="46159"/>
                    <a:pt x="20157" y="46267"/>
                  </a:cubicBezTo>
                  <a:lnTo>
                    <a:pt x="19962" y="46354"/>
                  </a:lnTo>
                  <a:lnTo>
                    <a:pt x="19788" y="46463"/>
                  </a:lnTo>
                  <a:lnTo>
                    <a:pt x="19418" y="46637"/>
                  </a:lnTo>
                  <a:cubicBezTo>
                    <a:pt x="19049" y="46811"/>
                    <a:pt x="18679" y="47007"/>
                    <a:pt x="18331" y="47181"/>
                  </a:cubicBezTo>
                  <a:lnTo>
                    <a:pt x="18287" y="47202"/>
                  </a:lnTo>
                  <a:cubicBezTo>
                    <a:pt x="17940" y="47398"/>
                    <a:pt x="17592" y="47572"/>
                    <a:pt x="17244" y="47746"/>
                  </a:cubicBezTo>
                  <a:lnTo>
                    <a:pt x="16765" y="47985"/>
                  </a:lnTo>
                  <a:lnTo>
                    <a:pt x="16570" y="48072"/>
                  </a:lnTo>
                  <a:cubicBezTo>
                    <a:pt x="15743" y="48485"/>
                    <a:pt x="14895" y="48920"/>
                    <a:pt x="14069" y="49333"/>
                  </a:cubicBezTo>
                  <a:cubicBezTo>
                    <a:pt x="14015" y="49355"/>
                    <a:pt x="13960" y="49366"/>
                    <a:pt x="13909" y="49366"/>
                  </a:cubicBezTo>
                  <a:cubicBezTo>
                    <a:pt x="13857" y="49366"/>
                    <a:pt x="13808" y="49355"/>
                    <a:pt x="13765" y="49333"/>
                  </a:cubicBezTo>
                  <a:cubicBezTo>
                    <a:pt x="13656" y="49290"/>
                    <a:pt x="13569" y="49225"/>
                    <a:pt x="13525" y="49116"/>
                  </a:cubicBezTo>
                  <a:cubicBezTo>
                    <a:pt x="13482" y="49007"/>
                    <a:pt x="13482" y="48898"/>
                    <a:pt x="13525" y="48790"/>
                  </a:cubicBezTo>
                  <a:cubicBezTo>
                    <a:pt x="13569" y="48681"/>
                    <a:pt x="13634" y="48594"/>
                    <a:pt x="13743" y="48550"/>
                  </a:cubicBezTo>
                  <a:lnTo>
                    <a:pt x="15178" y="47833"/>
                  </a:lnTo>
                  <a:lnTo>
                    <a:pt x="15461" y="47702"/>
                  </a:lnTo>
                  <a:lnTo>
                    <a:pt x="16396" y="47224"/>
                  </a:lnTo>
                  <a:lnTo>
                    <a:pt x="16657" y="47094"/>
                  </a:lnTo>
                  <a:lnTo>
                    <a:pt x="16939" y="46963"/>
                  </a:lnTo>
                  <a:cubicBezTo>
                    <a:pt x="17222" y="46833"/>
                    <a:pt x="17505" y="46680"/>
                    <a:pt x="17766" y="46528"/>
                  </a:cubicBezTo>
                  <a:lnTo>
                    <a:pt x="17874" y="46485"/>
                  </a:lnTo>
                  <a:lnTo>
                    <a:pt x="18244" y="46311"/>
                  </a:lnTo>
                  <a:lnTo>
                    <a:pt x="18483" y="46180"/>
                  </a:lnTo>
                  <a:lnTo>
                    <a:pt x="18548" y="46137"/>
                  </a:lnTo>
                  <a:cubicBezTo>
                    <a:pt x="18809" y="46028"/>
                    <a:pt x="19049" y="45876"/>
                    <a:pt x="19331" y="45745"/>
                  </a:cubicBezTo>
                  <a:lnTo>
                    <a:pt x="19462" y="45680"/>
                  </a:lnTo>
                  <a:lnTo>
                    <a:pt x="19831" y="45506"/>
                  </a:lnTo>
                  <a:lnTo>
                    <a:pt x="19940" y="45463"/>
                  </a:lnTo>
                  <a:lnTo>
                    <a:pt x="20353" y="45224"/>
                  </a:lnTo>
                  <a:cubicBezTo>
                    <a:pt x="20505" y="45158"/>
                    <a:pt x="20679" y="45071"/>
                    <a:pt x="20832" y="44984"/>
                  </a:cubicBezTo>
                  <a:lnTo>
                    <a:pt x="21158" y="44810"/>
                  </a:lnTo>
                  <a:lnTo>
                    <a:pt x="21201" y="44789"/>
                  </a:lnTo>
                  <a:cubicBezTo>
                    <a:pt x="21527" y="44615"/>
                    <a:pt x="21875" y="44441"/>
                    <a:pt x="22201" y="44245"/>
                  </a:cubicBezTo>
                  <a:lnTo>
                    <a:pt x="22223" y="44245"/>
                  </a:lnTo>
                  <a:lnTo>
                    <a:pt x="22897" y="43897"/>
                  </a:lnTo>
                  <a:lnTo>
                    <a:pt x="23571" y="43528"/>
                  </a:lnTo>
                  <a:lnTo>
                    <a:pt x="23941" y="43310"/>
                  </a:lnTo>
                  <a:cubicBezTo>
                    <a:pt x="24245" y="43158"/>
                    <a:pt x="24593" y="42962"/>
                    <a:pt x="24919" y="42810"/>
                  </a:cubicBezTo>
                  <a:lnTo>
                    <a:pt x="25333" y="42593"/>
                  </a:lnTo>
                  <a:lnTo>
                    <a:pt x="26289" y="42092"/>
                  </a:lnTo>
                  <a:lnTo>
                    <a:pt x="26768" y="41853"/>
                  </a:lnTo>
                  <a:cubicBezTo>
                    <a:pt x="27094" y="41679"/>
                    <a:pt x="27420" y="41505"/>
                    <a:pt x="27724" y="41353"/>
                  </a:cubicBezTo>
                  <a:lnTo>
                    <a:pt x="28485" y="40940"/>
                  </a:lnTo>
                  <a:lnTo>
                    <a:pt x="29247" y="40527"/>
                  </a:lnTo>
                  <a:cubicBezTo>
                    <a:pt x="29790" y="40244"/>
                    <a:pt x="30312" y="39940"/>
                    <a:pt x="30834" y="39679"/>
                  </a:cubicBezTo>
                  <a:lnTo>
                    <a:pt x="30986" y="39614"/>
                  </a:lnTo>
                  <a:lnTo>
                    <a:pt x="32073" y="39005"/>
                  </a:lnTo>
                  <a:cubicBezTo>
                    <a:pt x="32465" y="38787"/>
                    <a:pt x="32856" y="38592"/>
                    <a:pt x="33269" y="38374"/>
                  </a:cubicBezTo>
                  <a:lnTo>
                    <a:pt x="33400" y="38309"/>
                  </a:lnTo>
                  <a:cubicBezTo>
                    <a:pt x="33835" y="38070"/>
                    <a:pt x="34269" y="37831"/>
                    <a:pt x="34726" y="37613"/>
                  </a:cubicBezTo>
                  <a:lnTo>
                    <a:pt x="34878" y="37526"/>
                  </a:lnTo>
                  <a:cubicBezTo>
                    <a:pt x="35683" y="37091"/>
                    <a:pt x="36531" y="36635"/>
                    <a:pt x="37357" y="36200"/>
                  </a:cubicBezTo>
                  <a:lnTo>
                    <a:pt x="38009" y="35874"/>
                  </a:lnTo>
                  <a:lnTo>
                    <a:pt x="38227" y="35765"/>
                  </a:lnTo>
                  <a:lnTo>
                    <a:pt x="38292" y="35743"/>
                  </a:lnTo>
                  <a:cubicBezTo>
                    <a:pt x="38879" y="35439"/>
                    <a:pt x="39510" y="35112"/>
                    <a:pt x="40140" y="34786"/>
                  </a:cubicBezTo>
                  <a:cubicBezTo>
                    <a:pt x="40945" y="34373"/>
                    <a:pt x="41771" y="33938"/>
                    <a:pt x="42619" y="33503"/>
                  </a:cubicBezTo>
                  <a:lnTo>
                    <a:pt x="42989" y="33329"/>
                  </a:lnTo>
                  <a:cubicBezTo>
                    <a:pt x="43663" y="32982"/>
                    <a:pt x="44337" y="32612"/>
                    <a:pt x="44946" y="32286"/>
                  </a:cubicBezTo>
                  <a:lnTo>
                    <a:pt x="44968" y="32286"/>
                  </a:lnTo>
                  <a:lnTo>
                    <a:pt x="45598" y="31938"/>
                  </a:lnTo>
                  <a:lnTo>
                    <a:pt x="45794" y="31851"/>
                  </a:lnTo>
                  <a:lnTo>
                    <a:pt x="45859" y="31807"/>
                  </a:lnTo>
                  <a:cubicBezTo>
                    <a:pt x="46251" y="31612"/>
                    <a:pt x="46642" y="31394"/>
                    <a:pt x="47033" y="31199"/>
                  </a:cubicBezTo>
                  <a:lnTo>
                    <a:pt x="48121" y="30655"/>
                  </a:lnTo>
                  <a:lnTo>
                    <a:pt x="48338" y="30546"/>
                  </a:lnTo>
                  <a:cubicBezTo>
                    <a:pt x="48392" y="30524"/>
                    <a:pt x="48447" y="30514"/>
                    <a:pt x="48501" y="30514"/>
                  </a:cubicBezTo>
                  <a:close/>
                  <a:moveTo>
                    <a:pt x="46294" y="35455"/>
                  </a:moveTo>
                  <a:cubicBezTo>
                    <a:pt x="46359" y="35455"/>
                    <a:pt x="46424" y="35471"/>
                    <a:pt x="46490" y="35504"/>
                  </a:cubicBezTo>
                  <a:cubicBezTo>
                    <a:pt x="46772" y="35613"/>
                    <a:pt x="46903" y="35917"/>
                    <a:pt x="46794" y="36178"/>
                  </a:cubicBezTo>
                  <a:cubicBezTo>
                    <a:pt x="46751" y="36265"/>
                    <a:pt x="46685" y="36330"/>
                    <a:pt x="46620" y="36395"/>
                  </a:cubicBezTo>
                  <a:cubicBezTo>
                    <a:pt x="46555" y="36461"/>
                    <a:pt x="46468" y="36504"/>
                    <a:pt x="46403" y="36548"/>
                  </a:cubicBezTo>
                  <a:lnTo>
                    <a:pt x="46381" y="36548"/>
                  </a:lnTo>
                  <a:cubicBezTo>
                    <a:pt x="46229" y="36635"/>
                    <a:pt x="46120" y="36700"/>
                    <a:pt x="46011" y="36743"/>
                  </a:cubicBezTo>
                  <a:cubicBezTo>
                    <a:pt x="45859" y="36830"/>
                    <a:pt x="45707" y="36917"/>
                    <a:pt x="45511" y="37026"/>
                  </a:cubicBezTo>
                  <a:lnTo>
                    <a:pt x="45229" y="37156"/>
                  </a:lnTo>
                  <a:cubicBezTo>
                    <a:pt x="44968" y="37287"/>
                    <a:pt x="44685" y="37417"/>
                    <a:pt x="44424" y="37570"/>
                  </a:cubicBezTo>
                  <a:lnTo>
                    <a:pt x="42902" y="38374"/>
                  </a:lnTo>
                  <a:lnTo>
                    <a:pt x="42793" y="38439"/>
                  </a:lnTo>
                  <a:lnTo>
                    <a:pt x="42728" y="38461"/>
                  </a:lnTo>
                  <a:cubicBezTo>
                    <a:pt x="42445" y="38613"/>
                    <a:pt x="42163" y="38766"/>
                    <a:pt x="41858" y="38918"/>
                  </a:cubicBezTo>
                  <a:lnTo>
                    <a:pt x="41684" y="39005"/>
                  </a:lnTo>
                  <a:cubicBezTo>
                    <a:pt x="41336" y="39179"/>
                    <a:pt x="41010" y="39331"/>
                    <a:pt x="40662" y="39483"/>
                  </a:cubicBezTo>
                  <a:cubicBezTo>
                    <a:pt x="40119" y="39744"/>
                    <a:pt x="39553" y="40027"/>
                    <a:pt x="39010" y="40288"/>
                  </a:cubicBezTo>
                  <a:lnTo>
                    <a:pt x="38879" y="40353"/>
                  </a:lnTo>
                  <a:cubicBezTo>
                    <a:pt x="37966" y="40809"/>
                    <a:pt x="37009" y="41288"/>
                    <a:pt x="36031" y="41788"/>
                  </a:cubicBezTo>
                  <a:cubicBezTo>
                    <a:pt x="35291" y="42179"/>
                    <a:pt x="34617" y="42527"/>
                    <a:pt x="33922" y="42875"/>
                  </a:cubicBezTo>
                  <a:lnTo>
                    <a:pt x="33247" y="43201"/>
                  </a:lnTo>
                  <a:lnTo>
                    <a:pt x="31486" y="44093"/>
                  </a:lnTo>
                  <a:lnTo>
                    <a:pt x="30356" y="44658"/>
                  </a:lnTo>
                  <a:cubicBezTo>
                    <a:pt x="29442" y="45115"/>
                    <a:pt x="28572" y="45571"/>
                    <a:pt x="27746" y="46028"/>
                  </a:cubicBezTo>
                  <a:lnTo>
                    <a:pt x="27529" y="46159"/>
                  </a:lnTo>
                  <a:lnTo>
                    <a:pt x="27311" y="46267"/>
                  </a:lnTo>
                  <a:cubicBezTo>
                    <a:pt x="27007" y="46463"/>
                    <a:pt x="26681" y="46637"/>
                    <a:pt x="26355" y="46811"/>
                  </a:cubicBezTo>
                  <a:lnTo>
                    <a:pt x="25898" y="47072"/>
                  </a:lnTo>
                  <a:cubicBezTo>
                    <a:pt x="25594" y="47224"/>
                    <a:pt x="25246" y="47420"/>
                    <a:pt x="24919" y="47594"/>
                  </a:cubicBezTo>
                  <a:lnTo>
                    <a:pt x="24158" y="48007"/>
                  </a:lnTo>
                  <a:lnTo>
                    <a:pt x="23963" y="48094"/>
                  </a:lnTo>
                  <a:lnTo>
                    <a:pt x="23919" y="48116"/>
                  </a:lnTo>
                  <a:cubicBezTo>
                    <a:pt x="23332" y="48442"/>
                    <a:pt x="22723" y="48746"/>
                    <a:pt x="22114" y="49072"/>
                  </a:cubicBezTo>
                  <a:cubicBezTo>
                    <a:pt x="21788" y="49225"/>
                    <a:pt x="21462" y="49398"/>
                    <a:pt x="21158" y="49551"/>
                  </a:cubicBezTo>
                  <a:cubicBezTo>
                    <a:pt x="20549" y="49855"/>
                    <a:pt x="19918" y="50160"/>
                    <a:pt x="19309" y="50464"/>
                  </a:cubicBezTo>
                  <a:cubicBezTo>
                    <a:pt x="18831" y="50681"/>
                    <a:pt x="18331" y="50899"/>
                    <a:pt x="17896" y="51095"/>
                  </a:cubicBezTo>
                  <a:cubicBezTo>
                    <a:pt x="17374" y="51334"/>
                    <a:pt x="16852" y="51573"/>
                    <a:pt x="16352" y="51834"/>
                  </a:cubicBezTo>
                  <a:cubicBezTo>
                    <a:pt x="16309" y="51845"/>
                    <a:pt x="16260" y="51850"/>
                    <a:pt x="16208" y="51850"/>
                  </a:cubicBezTo>
                  <a:cubicBezTo>
                    <a:pt x="16157" y="51850"/>
                    <a:pt x="16102" y="51845"/>
                    <a:pt x="16048" y="51834"/>
                  </a:cubicBezTo>
                  <a:cubicBezTo>
                    <a:pt x="15939" y="51790"/>
                    <a:pt x="15852" y="51703"/>
                    <a:pt x="15787" y="51595"/>
                  </a:cubicBezTo>
                  <a:cubicBezTo>
                    <a:pt x="15722" y="51377"/>
                    <a:pt x="15809" y="51138"/>
                    <a:pt x="16026" y="51051"/>
                  </a:cubicBezTo>
                  <a:cubicBezTo>
                    <a:pt x="16439" y="50855"/>
                    <a:pt x="16809" y="50660"/>
                    <a:pt x="17200" y="50507"/>
                  </a:cubicBezTo>
                  <a:lnTo>
                    <a:pt x="17244" y="50486"/>
                  </a:lnTo>
                  <a:lnTo>
                    <a:pt x="17265" y="50486"/>
                  </a:lnTo>
                  <a:lnTo>
                    <a:pt x="18418" y="49964"/>
                  </a:lnTo>
                  <a:cubicBezTo>
                    <a:pt x="18766" y="49812"/>
                    <a:pt x="19135" y="49659"/>
                    <a:pt x="19505" y="49485"/>
                  </a:cubicBezTo>
                  <a:lnTo>
                    <a:pt x="19831" y="49333"/>
                  </a:lnTo>
                  <a:cubicBezTo>
                    <a:pt x="20331" y="49094"/>
                    <a:pt x="20701" y="48942"/>
                    <a:pt x="21027" y="48703"/>
                  </a:cubicBezTo>
                  <a:lnTo>
                    <a:pt x="21049" y="48681"/>
                  </a:lnTo>
                  <a:lnTo>
                    <a:pt x="21266" y="48594"/>
                  </a:lnTo>
                  <a:cubicBezTo>
                    <a:pt x="21658" y="48398"/>
                    <a:pt x="22071" y="48181"/>
                    <a:pt x="22462" y="47985"/>
                  </a:cubicBezTo>
                  <a:lnTo>
                    <a:pt x="23941" y="47224"/>
                  </a:lnTo>
                  <a:cubicBezTo>
                    <a:pt x="24876" y="46724"/>
                    <a:pt x="25767" y="46246"/>
                    <a:pt x="26615" y="45767"/>
                  </a:cubicBezTo>
                  <a:lnTo>
                    <a:pt x="26985" y="45550"/>
                  </a:lnTo>
                  <a:lnTo>
                    <a:pt x="27029" y="45528"/>
                  </a:lnTo>
                  <a:cubicBezTo>
                    <a:pt x="27333" y="45354"/>
                    <a:pt x="27637" y="45180"/>
                    <a:pt x="27942" y="45028"/>
                  </a:cubicBezTo>
                  <a:lnTo>
                    <a:pt x="28442" y="44745"/>
                  </a:lnTo>
                  <a:cubicBezTo>
                    <a:pt x="28746" y="44571"/>
                    <a:pt x="29073" y="44397"/>
                    <a:pt x="29421" y="44223"/>
                  </a:cubicBezTo>
                  <a:cubicBezTo>
                    <a:pt x="30464" y="43680"/>
                    <a:pt x="31356" y="43223"/>
                    <a:pt x="32204" y="42788"/>
                  </a:cubicBezTo>
                  <a:lnTo>
                    <a:pt x="32486" y="42658"/>
                  </a:lnTo>
                  <a:lnTo>
                    <a:pt x="32552" y="42614"/>
                  </a:lnTo>
                  <a:cubicBezTo>
                    <a:pt x="33378" y="42201"/>
                    <a:pt x="34248" y="41766"/>
                    <a:pt x="35074" y="41310"/>
                  </a:cubicBezTo>
                  <a:lnTo>
                    <a:pt x="37074" y="40222"/>
                  </a:lnTo>
                  <a:lnTo>
                    <a:pt x="37749" y="39853"/>
                  </a:lnTo>
                  <a:lnTo>
                    <a:pt x="39292" y="39026"/>
                  </a:lnTo>
                  <a:cubicBezTo>
                    <a:pt x="39532" y="38896"/>
                    <a:pt x="39792" y="38766"/>
                    <a:pt x="40075" y="38613"/>
                  </a:cubicBezTo>
                  <a:lnTo>
                    <a:pt x="40510" y="38396"/>
                  </a:lnTo>
                  <a:lnTo>
                    <a:pt x="41402" y="37939"/>
                  </a:lnTo>
                  <a:lnTo>
                    <a:pt x="41858" y="37678"/>
                  </a:lnTo>
                  <a:lnTo>
                    <a:pt x="42032" y="37591"/>
                  </a:lnTo>
                  <a:lnTo>
                    <a:pt x="42402" y="37374"/>
                  </a:lnTo>
                  <a:lnTo>
                    <a:pt x="42554" y="37309"/>
                  </a:lnTo>
                  <a:lnTo>
                    <a:pt x="42619" y="37265"/>
                  </a:lnTo>
                  <a:lnTo>
                    <a:pt x="43293" y="36896"/>
                  </a:lnTo>
                  <a:lnTo>
                    <a:pt x="43489" y="36787"/>
                  </a:lnTo>
                  <a:lnTo>
                    <a:pt x="43511" y="36787"/>
                  </a:lnTo>
                  <a:cubicBezTo>
                    <a:pt x="43902" y="36569"/>
                    <a:pt x="44294" y="36374"/>
                    <a:pt x="44685" y="36156"/>
                  </a:cubicBezTo>
                  <a:lnTo>
                    <a:pt x="44837" y="36091"/>
                  </a:lnTo>
                  <a:lnTo>
                    <a:pt x="45424" y="35808"/>
                  </a:lnTo>
                  <a:lnTo>
                    <a:pt x="45772" y="35634"/>
                  </a:lnTo>
                  <a:lnTo>
                    <a:pt x="45816" y="35613"/>
                  </a:lnTo>
                  <a:cubicBezTo>
                    <a:pt x="45903" y="35569"/>
                    <a:pt x="46011" y="35526"/>
                    <a:pt x="46098" y="35504"/>
                  </a:cubicBezTo>
                  <a:cubicBezTo>
                    <a:pt x="46164" y="35471"/>
                    <a:pt x="46229" y="35455"/>
                    <a:pt x="46294" y="35455"/>
                  </a:cubicBezTo>
                  <a:close/>
                  <a:moveTo>
                    <a:pt x="36113" y="0"/>
                  </a:moveTo>
                  <a:cubicBezTo>
                    <a:pt x="35971" y="0"/>
                    <a:pt x="35832" y="40"/>
                    <a:pt x="35705" y="104"/>
                  </a:cubicBezTo>
                  <a:lnTo>
                    <a:pt x="35661" y="126"/>
                  </a:lnTo>
                  <a:cubicBezTo>
                    <a:pt x="35596" y="169"/>
                    <a:pt x="35531" y="191"/>
                    <a:pt x="35465" y="235"/>
                  </a:cubicBezTo>
                  <a:lnTo>
                    <a:pt x="35422" y="256"/>
                  </a:lnTo>
                  <a:lnTo>
                    <a:pt x="35270" y="343"/>
                  </a:lnTo>
                  <a:cubicBezTo>
                    <a:pt x="35139" y="409"/>
                    <a:pt x="34987" y="496"/>
                    <a:pt x="34857" y="561"/>
                  </a:cubicBezTo>
                  <a:lnTo>
                    <a:pt x="34530" y="756"/>
                  </a:lnTo>
                  <a:lnTo>
                    <a:pt x="34487" y="778"/>
                  </a:lnTo>
                  <a:lnTo>
                    <a:pt x="34139" y="974"/>
                  </a:lnTo>
                  <a:lnTo>
                    <a:pt x="33943" y="1083"/>
                  </a:lnTo>
                  <a:lnTo>
                    <a:pt x="33900" y="1104"/>
                  </a:lnTo>
                  <a:cubicBezTo>
                    <a:pt x="33748" y="1191"/>
                    <a:pt x="33617" y="1257"/>
                    <a:pt x="33465" y="1344"/>
                  </a:cubicBezTo>
                  <a:cubicBezTo>
                    <a:pt x="33204" y="1452"/>
                    <a:pt x="32965" y="1583"/>
                    <a:pt x="32726" y="1670"/>
                  </a:cubicBezTo>
                  <a:cubicBezTo>
                    <a:pt x="32443" y="1800"/>
                    <a:pt x="32160" y="1931"/>
                    <a:pt x="31921" y="2039"/>
                  </a:cubicBezTo>
                  <a:cubicBezTo>
                    <a:pt x="31704" y="2170"/>
                    <a:pt x="31464" y="2279"/>
                    <a:pt x="31225" y="2409"/>
                  </a:cubicBezTo>
                  <a:lnTo>
                    <a:pt x="30573" y="2800"/>
                  </a:lnTo>
                  <a:lnTo>
                    <a:pt x="30486" y="2844"/>
                  </a:lnTo>
                  <a:cubicBezTo>
                    <a:pt x="30247" y="2974"/>
                    <a:pt x="30008" y="3127"/>
                    <a:pt x="29768" y="3257"/>
                  </a:cubicBezTo>
                  <a:cubicBezTo>
                    <a:pt x="29312" y="3496"/>
                    <a:pt x="28855" y="3757"/>
                    <a:pt x="28442" y="3975"/>
                  </a:cubicBezTo>
                  <a:lnTo>
                    <a:pt x="28203" y="4083"/>
                  </a:lnTo>
                  <a:lnTo>
                    <a:pt x="27985" y="4170"/>
                  </a:lnTo>
                  <a:lnTo>
                    <a:pt x="27790" y="4279"/>
                  </a:lnTo>
                  <a:lnTo>
                    <a:pt x="27746" y="4301"/>
                  </a:lnTo>
                  <a:lnTo>
                    <a:pt x="27659" y="4323"/>
                  </a:lnTo>
                  <a:lnTo>
                    <a:pt x="27485" y="4410"/>
                  </a:lnTo>
                  <a:lnTo>
                    <a:pt x="27072" y="4627"/>
                  </a:lnTo>
                  <a:lnTo>
                    <a:pt x="26702" y="4823"/>
                  </a:lnTo>
                  <a:cubicBezTo>
                    <a:pt x="26181" y="5084"/>
                    <a:pt x="25637" y="5388"/>
                    <a:pt x="25137" y="5649"/>
                  </a:cubicBezTo>
                  <a:cubicBezTo>
                    <a:pt x="24789" y="5845"/>
                    <a:pt x="24463" y="6040"/>
                    <a:pt x="24180" y="6193"/>
                  </a:cubicBezTo>
                  <a:lnTo>
                    <a:pt x="24158" y="6214"/>
                  </a:lnTo>
                  <a:lnTo>
                    <a:pt x="23593" y="6540"/>
                  </a:lnTo>
                  <a:lnTo>
                    <a:pt x="22288" y="7280"/>
                  </a:lnTo>
                  <a:cubicBezTo>
                    <a:pt x="21962" y="7454"/>
                    <a:pt x="21614" y="7649"/>
                    <a:pt x="21266" y="7823"/>
                  </a:cubicBezTo>
                  <a:lnTo>
                    <a:pt x="21245" y="7823"/>
                  </a:lnTo>
                  <a:lnTo>
                    <a:pt x="21201" y="7845"/>
                  </a:lnTo>
                  <a:lnTo>
                    <a:pt x="21005" y="7954"/>
                  </a:lnTo>
                  <a:lnTo>
                    <a:pt x="20875" y="8019"/>
                  </a:lnTo>
                  <a:cubicBezTo>
                    <a:pt x="20484" y="8215"/>
                    <a:pt x="20136" y="8389"/>
                    <a:pt x="19766" y="8584"/>
                  </a:cubicBezTo>
                  <a:cubicBezTo>
                    <a:pt x="19309" y="8845"/>
                    <a:pt x="18831" y="9128"/>
                    <a:pt x="18440" y="9367"/>
                  </a:cubicBezTo>
                  <a:cubicBezTo>
                    <a:pt x="18005" y="9606"/>
                    <a:pt x="17592" y="9846"/>
                    <a:pt x="17179" y="10085"/>
                  </a:cubicBezTo>
                  <a:lnTo>
                    <a:pt x="17157" y="10107"/>
                  </a:lnTo>
                  <a:cubicBezTo>
                    <a:pt x="17113" y="10128"/>
                    <a:pt x="17070" y="10150"/>
                    <a:pt x="17026" y="10172"/>
                  </a:cubicBezTo>
                  <a:cubicBezTo>
                    <a:pt x="16983" y="10193"/>
                    <a:pt x="16939" y="10237"/>
                    <a:pt x="16896" y="10259"/>
                  </a:cubicBezTo>
                  <a:lnTo>
                    <a:pt x="16157" y="10715"/>
                  </a:lnTo>
                  <a:lnTo>
                    <a:pt x="16070" y="10759"/>
                  </a:lnTo>
                  <a:lnTo>
                    <a:pt x="15939" y="10824"/>
                  </a:lnTo>
                  <a:lnTo>
                    <a:pt x="15917" y="10824"/>
                  </a:lnTo>
                  <a:cubicBezTo>
                    <a:pt x="15874" y="10846"/>
                    <a:pt x="15852" y="10868"/>
                    <a:pt x="15809" y="10889"/>
                  </a:cubicBezTo>
                  <a:cubicBezTo>
                    <a:pt x="15591" y="11020"/>
                    <a:pt x="15374" y="11128"/>
                    <a:pt x="15178" y="11259"/>
                  </a:cubicBezTo>
                  <a:lnTo>
                    <a:pt x="14961" y="11368"/>
                  </a:lnTo>
                  <a:cubicBezTo>
                    <a:pt x="14547" y="11607"/>
                    <a:pt x="14113" y="11868"/>
                    <a:pt x="13743" y="12085"/>
                  </a:cubicBezTo>
                  <a:lnTo>
                    <a:pt x="13678" y="12107"/>
                  </a:lnTo>
                  <a:lnTo>
                    <a:pt x="13634" y="12129"/>
                  </a:lnTo>
                  <a:lnTo>
                    <a:pt x="13591" y="12172"/>
                  </a:lnTo>
                  <a:cubicBezTo>
                    <a:pt x="12460" y="12825"/>
                    <a:pt x="11460" y="13455"/>
                    <a:pt x="10503" y="14064"/>
                  </a:cubicBezTo>
                  <a:lnTo>
                    <a:pt x="10242" y="14238"/>
                  </a:lnTo>
                  <a:lnTo>
                    <a:pt x="10220" y="14238"/>
                  </a:lnTo>
                  <a:lnTo>
                    <a:pt x="10199" y="14260"/>
                  </a:lnTo>
                  <a:cubicBezTo>
                    <a:pt x="9829" y="14521"/>
                    <a:pt x="9416" y="14782"/>
                    <a:pt x="9003" y="15021"/>
                  </a:cubicBezTo>
                  <a:cubicBezTo>
                    <a:pt x="8394" y="15390"/>
                    <a:pt x="7937" y="15673"/>
                    <a:pt x="7459" y="15977"/>
                  </a:cubicBezTo>
                  <a:cubicBezTo>
                    <a:pt x="7133" y="16217"/>
                    <a:pt x="6785" y="16434"/>
                    <a:pt x="6480" y="16652"/>
                  </a:cubicBezTo>
                  <a:lnTo>
                    <a:pt x="6437" y="16673"/>
                  </a:lnTo>
                  <a:lnTo>
                    <a:pt x="6067" y="16956"/>
                  </a:lnTo>
                  <a:cubicBezTo>
                    <a:pt x="5502" y="17326"/>
                    <a:pt x="5023" y="17674"/>
                    <a:pt x="4589" y="18000"/>
                  </a:cubicBezTo>
                  <a:cubicBezTo>
                    <a:pt x="4175" y="18304"/>
                    <a:pt x="3762" y="18609"/>
                    <a:pt x="3349" y="18913"/>
                  </a:cubicBezTo>
                  <a:lnTo>
                    <a:pt x="3197" y="19043"/>
                  </a:lnTo>
                  <a:lnTo>
                    <a:pt x="3132" y="19087"/>
                  </a:lnTo>
                  <a:lnTo>
                    <a:pt x="2849" y="19304"/>
                  </a:lnTo>
                  <a:lnTo>
                    <a:pt x="2566" y="19500"/>
                  </a:lnTo>
                  <a:lnTo>
                    <a:pt x="1849" y="20044"/>
                  </a:lnTo>
                  <a:lnTo>
                    <a:pt x="1544" y="20261"/>
                  </a:lnTo>
                  <a:cubicBezTo>
                    <a:pt x="1197" y="20522"/>
                    <a:pt x="870" y="20783"/>
                    <a:pt x="544" y="21087"/>
                  </a:cubicBezTo>
                  <a:cubicBezTo>
                    <a:pt x="457" y="21174"/>
                    <a:pt x="370" y="21261"/>
                    <a:pt x="283" y="21348"/>
                  </a:cubicBezTo>
                  <a:cubicBezTo>
                    <a:pt x="196" y="21457"/>
                    <a:pt x="131" y="21566"/>
                    <a:pt x="66" y="21674"/>
                  </a:cubicBezTo>
                  <a:cubicBezTo>
                    <a:pt x="22" y="21827"/>
                    <a:pt x="1" y="22001"/>
                    <a:pt x="1" y="22175"/>
                  </a:cubicBezTo>
                  <a:cubicBezTo>
                    <a:pt x="22" y="22262"/>
                    <a:pt x="44" y="22349"/>
                    <a:pt x="66" y="22436"/>
                  </a:cubicBezTo>
                  <a:lnTo>
                    <a:pt x="66" y="22457"/>
                  </a:lnTo>
                  <a:cubicBezTo>
                    <a:pt x="88" y="22501"/>
                    <a:pt x="109" y="22544"/>
                    <a:pt x="131" y="22588"/>
                  </a:cubicBezTo>
                  <a:lnTo>
                    <a:pt x="131" y="22609"/>
                  </a:lnTo>
                  <a:lnTo>
                    <a:pt x="153" y="22631"/>
                  </a:lnTo>
                  <a:cubicBezTo>
                    <a:pt x="240" y="22827"/>
                    <a:pt x="305" y="23001"/>
                    <a:pt x="392" y="23175"/>
                  </a:cubicBezTo>
                  <a:lnTo>
                    <a:pt x="435" y="23327"/>
                  </a:lnTo>
                  <a:cubicBezTo>
                    <a:pt x="827" y="24262"/>
                    <a:pt x="1283" y="25349"/>
                    <a:pt x="1762" y="26436"/>
                  </a:cubicBezTo>
                  <a:cubicBezTo>
                    <a:pt x="2001" y="26937"/>
                    <a:pt x="2240" y="27480"/>
                    <a:pt x="2523" y="28024"/>
                  </a:cubicBezTo>
                  <a:cubicBezTo>
                    <a:pt x="2762" y="28524"/>
                    <a:pt x="2980" y="29046"/>
                    <a:pt x="3219" y="29589"/>
                  </a:cubicBezTo>
                  <a:lnTo>
                    <a:pt x="3458" y="30133"/>
                  </a:lnTo>
                  <a:lnTo>
                    <a:pt x="3458" y="30177"/>
                  </a:lnTo>
                  <a:cubicBezTo>
                    <a:pt x="3828" y="31025"/>
                    <a:pt x="4219" y="31938"/>
                    <a:pt x="4632" y="32808"/>
                  </a:cubicBezTo>
                  <a:cubicBezTo>
                    <a:pt x="4741" y="33025"/>
                    <a:pt x="4850" y="33242"/>
                    <a:pt x="4958" y="33460"/>
                  </a:cubicBezTo>
                  <a:cubicBezTo>
                    <a:pt x="5110" y="33786"/>
                    <a:pt x="5263" y="34112"/>
                    <a:pt x="5415" y="34417"/>
                  </a:cubicBezTo>
                  <a:cubicBezTo>
                    <a:pt x="5611" y="34873"/>
                    <a:pt x="5806" y="35330"/>
                    <a:pt x="6002" y="35787"/>
                  </a:cubicBezTo>
                  <a:lnTo>
                    <a:pt x="6002" y="35808"/>
                  </a:lnTo>
                  <a:lnTo>
                    <a:pt x="6002" y="35830"/>
                  </a:lnTo>
                  <a:lnTo>
                    <a:pt x="6045" y="35917"/>
                  </a:lnTo>
                  <a:lnTo>
                    <a:pt x="6154" y="36156"/>
                  </a:lnTo>
                  <a:cubicBezTo>
                    <a:pt x="6328" y="36548"/>
                    <a:pt x="6502" y="36917"/>
                    <a:pt x="6676" y="37265"/>
                  </a:cubicBezTo>
                  <a:lnTo>
                    <a:pt x="6676" y="37309"/>
                  </a:lnTo>
                  <a:lnTo>
                    <a:pt x="6850" y="37657"/>
                  </a:lnTo>
                  <a:lnTo>
                    <a:pt x="7067" y="38135"/>
                  </a:lnTo>
                  <a:lnTo>
                    <a:pt x="7089" y="38178"/>
                  </a:lnTo>
                  <a:lnTo>
                    <a:pt x="7111" y="38222"/>
                  </a:lnTo>
                  <a:cubicBezTo>
                    <a:pt x="7285" y="38613"/>
                    <a:pt x="7481" y="38983"/>
                    <a:pt x="7655" y="39374"/>
                  </a:cubicBezTo>
                  <a:cubicBezTo>
                    <a:pt x="7915" y="39940"/>
                    <a:pt x="8133" y="40418"/>
                    <a:pt x="8394" y="40896"/>
                  </a:cubicBezTo>
                  <a:cubicBezTo>
                    <a:pt x="8677" y="41418"/>
                    <a:pt x="8959" y="41918"/>
                    <a:pt x="9307" y="42527"/>
                  </a:cubicBezTo>
                  <a:lnTo>
                    <a:pt x="9394" y="42680"/>
                  </a:lnTo>
                  <a:cubicBezTo>
                    <a:pt x="9503" y="42875"/>
                    <a:pt x="9590" y="43027"/>
                    <a:pt x="9677" y="43201"/>
                  </a:cubicBezTo>
                  <a:lnTo>
                    <a:pt x="9916" y="43658"/>
                  </a:lnTo>
                  <a:cubicBezTo>
                    <a:pt x="9959" y="43767"/>
                    <a:pt x="10025" y="43919"/>
                    <a:pt x="10046" y="43962"/>
                  </a:cubicBezTo>
                  <a:cubicBezTo>
                    <a:pt x="10068" y="44028"/>
                    <a:pt x="10068" y="44071"/>
                    <a:pt x="10090" y="44115"/>
                  </a:cubicBezTo>
                  <a:cubicBezTo>
                    <a:pt x="10155" y="44267"/>
                    <a:pt x="10199" y="44397"/>
                    <a:pt x="10264" y="44528"/>
                  </a:cubicBezTo>
                  <a:lnTo>
                    <a:pt x="10286" y="44571"/>
                  </a:lnTo>
                  <a:lnTo>
                    <a:pt x="10307" y="44636"/>
                  </a:lnTo>
                  <a:lnTo>
                    <a:pt x="10394" y="44876"/>
                  </a:lnTo>
                  <a:lnTo>
                    <a:pt x="10525" y="45202"/>
                  </a:lnTo>
                  <a:lnTo>
                    <a:pt x="10720" y="45658"/>
                  </a:lnTo>
                  <a:lnTo>
                    <a:pt x="10894" y="46093"/>
                  </a:lnTo>
                  <a:cubicBezTo>
                    <a:pt x="10699" y="46224"/>
                    <a:pt x="10547" y="46398"/>
                    <a:pt x="10438" y="46615"/>
                  </a:cubicBezTo>
                  <a:cubicBezTo>
                    <a:pt x="10155" y="47202"/>
                    <a:pt x="9807" y="47855"/>
                    <a:pt x="9438" y="48550"/>
                  </a:cubicBezTo>
                  <a:cubicBezTo>
                    <a:pt x="9177" y="49051"/>
                    <a:pt x="8872" y="49659"/>
                    <a:pt x="8611" y="50290"/>
                  </a:cubicBezTo>
                  <a:cubicBezTo>
                    <a:pt x="8416" y="50768"/>
                    <a:pt x="8133" y="51377"/>
                    <a:pt x="7828" y="52008"/>
                  </a:cubicBezTo>
                  <a:cubicBezTo>
                    <a:pt x="7633" y="52421"/>
                    <a:pt x="7437" y="52834"/>
                    <a:pt x="7220" y="53247"/>
                  </a:cubicBezTo>
                  <a:lnTo>
                    <a:pt x="6959" y="53813"/>
                  </a:lnTo>
                  <a:cubicBezTo>
                    <a:pt x="6763" y="54226"/>
                    <a:pt x="6567" y="54639"/>
                    <a:pt x="6393" y="55030"/>
                  </a:cubicBezTo>
                  <a:cubicBezTo>
                    <a:pt x="6285" y="55269"/>
                    <a:pt x="6176" y="55530"/>
                    <a:pt x="6067" y="55770"/>
                  </a:cubicBezTo>
                  <a:cubicBezTo>
                    <a:pt x="5980" y="55922"/>
                    <a:pt x="5915" y="56074"/>
                    <a:pt x="5850" y="56226"/>
                  </a:cubicBezTo>
                  <a:cubicBezTo>
                    <a:pt x="5763" y="56378"/>
                    <a:pt x="5676" y="56552"/>
                    <a:pt x="5611" y="56726"/>
                  </a:cubicBezTo>
                  <a:cubicBezTo>
                    <a:pt x="5545" y="56835"/>
                    <a:pt x="5480" y="57009"/>
                    <a:pt x="5415" y="57161"/>
                  </a:cubicBezTo>
                  <a:cubicBezTo>
                    <a:pt x="5328" y="57357"/>
                    <a:pt x="5284" y="57531"/>
                    <a:pt x="5241" y="57727"/>
                  </a:cubicBezTo>
                  <a:lnTo>
                    <a:pt x="5219" y="57835"/>
                  </a:lnTo>
                  <a:cubicBezTo>
                    <a:pt x="5176" y="57944"/>
                    <a:pt x="5132" y="58074"/>
                    <a:pt x="5110" y="58227"/>
                  </a:cubicBezTo>
                  <a:cubicBezTo>
                    <a:pt x="5089" y="58379"/>
                    <a:pt x="5089" y="58553"/>
                    <a:pt x="5089" y="58749"/>
                  </a:cubicBezTo>
                  <a:cubicBezTo>
                    <a:pt x="5110" y="58879"/>
                    <a:pt x="5154" y="59031"/>
                    <a:pt x="5219" y="59162"/>
                  </a:cubicBezTo>
                  <a:cubicBezTo>
                    <a:pt x="5306" y="59336"/>
                    <a:pt x="5437" y="59510"/>
                    <a:pt x="5589" y="59640"/>
                  </a:cubicBezTo>
                  <a:cubicBezTo>
                    <a:pt x="5828" y="59836"/>
                    <a:pt x="6111" y="59944"/>
                    <a:pt x="6415" y="59944"/>
                  </a:cubicBezTo>
                  <a:cubicBezTo>
                    <a:pt x="6465" y="59948"/>
                    <a:pt x="6515" y="59950"/>
                    <a:pt x="6563" y="59950"/>
                  </a:cubicBezTo>
                  <a:cubicBezTo>
                    <a:pt x="6790" y="59950"/>
                    <a:pt x="7005" y="59911"/>
                    <a:pt x="7220" y="59858"/>
                  </a:cubicBezTo>
                  <a:lnTo>
                    <a:pt x="7568" y="59771"/>
                  </a:lnTo>
                  <a:cubicBezTo>
                    <a:pt x="7828" y="59705"/>
                    <a:pt x="8111" y="59640"/>
                    <a:pt x="8416" y="59553"/>
                  </a:cubicBezTo>
                  <a:lnTo>
                    <a:pt x="8350" y="59553"/>
                  </a:lnTo>
                  <a:cubicBezTo>
                    <a:pt x="8720" y="59466"/>
                    <a:pt x="9024" y="59357"/>
                    <a:pt x="9329" y="59249"/>
                  </a:cubicBezTo>
                  <a:cubicBezTo>
                    <a:pt x="9590" y="59162"/>
                    <a:pt x="9851" y="59075"/>
                    <a:pt x="10155" y="58944"/>
                  </a:cubicBezTo>
                  <a:lnTo>
                    <a:pt x="10242" y="58923"/>
                  </a:lnTo>
                  <a:cubicBezTo>
                    <a:pt x="10786" y="58705"/>
                    <a:pt x="11308" y="58488"/>
                    <a:pt x="11808" y="58270"/>
                  </a:cubicBezTo>
                  <a:lnTo>
                    <a:pt x="11851" y="58270"/>
                  </a:lnTo>
                  <a:lnTo>
                    <a:pt x="12221" y="58118"/>
                  </a:lnTo>
                  <a:cubicBezTo>
                    <a:pt x="13156" y="57705"/>
                    <a:pt x="14134" y="57248"/>
                    <a:pt x="15417" y="56618"/>
                  </a:cubicBezTo>
                  <a:lnTo>
                    <a:pt x="15743" y="56465"/>
                  </a:lnTo>
                  <a:lnTo>
                    <a:pt x="18527" y="55074"/>
                  </a:lnTo>
                  <a:lnTo>
                    <a:pt x="19440" y="54617"/>
                  </a:lnTo>
                  <a:lnTo>
                    <a:pt x="19527" y="54574"/>
                  </a:lnTo>
                  <a:cubicBezTo>
                    <a:pt x="20288" y="54204"/>
                    <a:pt x="21092" y="53769"/>
                    <a:pt x="21723" y="53443"/>
                  </a:cubicBezTo>
                  <a:lnTo>
                    <a:pt x="21810" y="53399"/>
                  </a:lnTo>
                  <a:lnTo>
                    <a:pt x="21984" y="53312"/>
                  </a:lnTo>
                  <a:lnTo>
                    <a:pt x="23049" y="52769"/>
                  </a:lnTo>
                  <a:cubicBezTo>
                    <a:pt x="23810" y="52377"/>
                    <a:pt x="24659" y="51964"/>
                    <a:pt x="25702" y="51442"/>
                  </a:cubicBezTo>
                  <a:lnTo>
                    <a:pt x="27507" y="50529"/>
                  </a:lnTo>
                  <a:lnTo>
                    <a:pt x="27746" y="50420"/>
                  </a:lnTo>
                  <a:lnTo>
                    <a:pt x="28116" y="50225"/>
                  </a:lnTo>
                  <a:lnTo>
                    <a:pt x="28138" y="50225"/>
                  </a:lnTo>
                  <a:lnTo>
                    <a:pt x="29268" y="49659"/>
                  </a:lnTo>
                  <a:lnTo>
                    <a:pt x="30029" y="49290"/>
                  </a:lnTo>
                  <a:lnTo>
                    <a:pt x="31182" y="48724"/>
                  </a:lnTo>
                  <a:cubicBezTo>
                    <a:pt x="33226" y="47702"/>
                    <a:pt x="35335" y="46637"/>
                    <a:pt x="37401" y="45550"/>
                  </a:cubicBezTo>
                  <a:cubicBezTo>
                    <a:pt x="38488" y="44984"/>
                    <a:pt x="39597" y="44419"/>
                    <a:pt x="40662" y="43875"/>
                  </a:cubicBezTo>
                  <a:lnTo>
                    <a:pt x="40727" y="43854"/>
                  </a:lnTo>
                  <a:lnTo>
                    <a:pt x="40793" y="43810"/>
                  </a:lnTo>
                  <a:cubicBezTo>
                    <a:pt x="42010" y="43180"/>
                    <a:pt x="43293" y="42549"/>
                    <a:pt x="44511" y="41897"/>
                  </a:cubicBezTo>
                  <a:cubicBezTo>
                    <a:pt x="45120" y="41571"/>
                    <a:pt x="45750" y="41244"/>
                    <a:pt x="46403" y="40896"/>
                  </a:cubicBezTo>
                  <a:cubicBezTo>
                    <a:pt x="46511" y="40853"/>
                    <a:pt x="46620" y="40788"/>
                    <a:pt x="46751" y="40723"/>
                  </a:cubicBezTo>
                  <a:cubicBezTo>
                    <a:pt x="46990" y="40614"/>
                    <a:pt x="47229" y="40483"/>
                    <a:pt x="47490" y="40375"/>
                  </a:cubicBezTo>
                  <a:lnTo>
                    <a:pt x="47577" y="40331"/>
                  </a:lnTo>
                  <a:lnTo>
                    <a:pt x="48121" y="40048"/>
                  </a:lnTo>
                  <a:lnTo>
                    <a:pt x="49316" y="39461"/>
                  </a:lnTo>
                  <a:cubicBezTo>
                    <a:pt x="50230" y="39005"/>
                    <a:pt x="51143" y="38548"/>
                    <a:pt x="51643" y="38287"/>
                  </a:cubicBezTo>
                  <a:lnTo>
                    <a:pt x="51687" y="38265"/>
                  </a:lnTo>
                  <a:lnTo>
                    <a:pt x="52339" y="37939"/>
                  </a:lnTo>
                  <a:cubicBezTo>
                    <a:pt x="52622" y="37787"/>
                    <a:pt x="52926" y="37657"/>
                    <a:pt x="53209" y="37526"/>
                  </a:cubicBezTo>
                  <a:lnTo>
                    <a:pt x="53600" y="37243"/>
                  </a:lnTo>
                  <a:lnTo>
                    <a:pt x="53687" y="37200"/>
                  </a:lnTo>
                  <a:lnTo>
                    <a:pt x="53709" y="37200"/>
                  </a:lnTo>
                  <a:lnTo>
                    <a:pt x="54405" y="36874"/>
                  </a:lnTo>
                  <a:lnTo>
                    <a:pt x="54666" y="36743"/>
                  </a:lnTo>
                  <a:cubicBezTo>
                    <a:pt x="55427" y="36374"/>
                    <a:pt x="56231" y="35939"/>
                    <a:pt x="57123" y="35395"/>
                  </a:cubicBezTo>
                  <a:cubicBezTo>
                    <a:pt x="57427" y="35221"/>
                    <a:pt x="57731" y="35047"/>
                    <a:pt x="58036" y="34873"/>
                  </a:cubicBezTo>
                  <a:lnTo>
                    <a:pt x="58079" y="34852"/>
                  </a:lnTo>
                  <a:lnTo>
                    <a:pt x="58493" y="34634"/>
                  </a:lnTo>
                  <a:lnTo>
                    <a:pt x="59536" y="34069"/>
                  </a:lnTo>
                  <a:lnTo>
                    <a:pt x="59993" y="33830"/>
                  </a:lnTo>
                  <a:cubicBezTo>
                    <a:pt x="60167" y="33743"/>
                    <a:pt x="60449" y="33590"/>
                    <a:pt x="60710" y="33438"/>
                  </a:cubicBezTo>
                  <a:cubicBezTo>
                    <a:pt x="60906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11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15" y="31873"/>
                    <a:pt x="61993" y="31633"/>
                    <a:pt x="61906" y="31416"/>
                  </a:cubicBezTo>
                  <a:cubicBezTo>
                    <a:pt x="61776" y="31155"/>
                    <a:pt x="61580" y="30938"/>
                    <a:pt x="61363" y="30785"/>
                  </a:cubicBezTo>
                  <a:cubicBezTo>
                    <a:pt x="61189" y="30655"/>
                    <a:pt x="60993" y="30546"/>
                    <a:pt x="60819" y="30459"/>
                  </a:cubicBezTo>
                  <a:lnTo>
                    <a:pt x="60710" y="30416"/>
                  </a:lnTo>
                  <a:lnTo>
                    <a:pt x="60363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10" y="28763"/>
                  </a:lnTo>
                  <a:cubicBezTo>
                    <a:pt x="57340" y="28567"/>
                    <a:pt x="56970" y="28372"/>
                    <a:pt x="56601" y="28154"/>
                  </a:cubicBezTo>
                  <a:cubicBezTo>
                    <a:pt x="56383" y="28046"/>
                    <a:pt x="56209" y="27915"/>
                    <a:pt x="56014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53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44" y="26828"/>
                    <a:pt x="53970" y="26719"/>
                  </a:cubicBezTo>
                  <a:lnTo>
                    <a:pt x="53731" y="26589"/>
                  </a:lnTo>
                  <a:lnTo>
                    <a:pt x="53687" y="26545"/>
                  </a:lnTo>
                  <a:cubicBezTo>
                    <a:pt x="53513" y="26436"/>
                    <a:pt x="53274" y="26306"/>
                    <a:pt x="53056" y="26176"/>
                  </a:cubicBezTo>
                  <a:cubicBezTo>
                    <a:pt x="52839" y="26089"/>
                    <a:pt x="52622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69" y="25828"/>
                    <a:pt x="51904" y="25806"/>
                  </a:cubicBezTo>
                  <a:cubicBezTo>
                    <a:pt x="51861" y="25654"/>
                    <a:pt x="51795" y="25458"/>
                    <a:pt x="51730" y="25241"/>
                  </a:cubicBezTo>
                  <a:cubicBezTo>
                    <a:pt x="51687" y="25023"/>
                    <a:pt x="51578" y="24784"/>
                    <a:pt x="51469" y="24501"/>
                  </a:cubicBezTo>
                  <a:cubicBezTo>
                    <a:pt x="51295" y="24110"/>
                    <a:pt x="51078" y="23653"/>
                    <a:pt x="50817" y="23023"/>
                  </a:cubicBezTo>
                  <a:cubicBezTo>
                    <a:pt x="50599" y="22544"/>
                    <a:pt x="50360" y="22001"/>
                    <a:pt x="50099" y="21457"/>
                  </a:cubicBezTo>
                  <a:cubicBezTo>
                    <a:pt x="49838" y="20957"/>
                    <a:pt x="49599" y="20479"/>
                    <a:pt x="49316" y="20022"/>
                  </a:cubicBezTo>
                  <a:lnTo>
                    <a:pt x="49295" y="20000"/>
                  </a:lnTo>
                  <a:cubicBezTo>
                    <a:pt x="49143" y="19696"/>
                    <a:pt x="48969" y="19391"/>
                    <a:pt x="48816" y="19087"/>
                  </a:cubicBezTo>
                  <a:lnTo>
                    <a:pt x="48795" y="19043"/>
                  </a:lnTo>
                  <a:lnTo>
                    <a:pt x="48751" y="18978"/>
                  </a:lnTo>
                  <a:lnTo>
                    <a:pt x="48512" y="18500"/>
                  </a:lnTo>
                  <a:cubicBezTo>
                    <a:pt x="48294" y="18108"/>
                    <a:pt x="48077" y="17674"/>
                    <a:pt x="47881" y="17282"/>
                  </a:cubicBezTo>
                  <a:lnTo>
                    <a:pt x="47860" y="17239"/>
                  </a:lnTo>
                  <a:lnTo>
                    <a:pt x="47838" y="17195"/>
                  </a:lnTo>
                  <a:lnTo>
                    <a:pt x="47729" y="16999"/>
                  </a:lnTo>
                  <a:lnTo>
                    <a:pt x="47642" y="16826"/>
                  </a:lnTo>
                  <a:lnTo>
                    <a:pt x="47620" y="16782"/>
                  </a:lnTo>
                  <a:cubicBezTo>
                    <a:pt x="47403" y="16347"/>
                    <a:pt x="47186" y="15934"/>
                    <a:pt x="46990" y="15499"/>
                  </a:cubicBezTo>
                  <a:cubicBezTo>
                    <a:pt x="46816" y="15129"/>
                    <a:pt x="46642" y="14760"/>
                    <a:pt x="46468" y="14412"/>
                  </a:cubicBezTo>
                  <a:lnTo>
                    <a:pt x="46468" y="14390"/>
                  </a:lnTo>
                  <a:lnTo>
                    <a:pt x="46468" y="14368"/>
                  </a:lnTo>
                  <a:lnTo>
                    <a:pt x="46468" y="14325"/>
                  </a:lnTo>
                  <a:cubicBezTo>
                    <a:pt x="46403" y="14194"/>
                    <a:pt x="46337" y="14064"/>
                    <a:pt x="46294" y="13934"/>
                  </a:cubicBezTo>
                  <a:lnTo>
                    <a:pt x="46229" y="13825"/>
                  </a:lnTo>
                  <a:lnTo>
                    <a:pt x="46164" y="13694"/>
                  </a:lnTo>
                  <a:lnTo>
                    <a:pt x="46120" y="13586"/>
                  </a:lnTo>
                  <a:lnTo>
                    <a:pt x="46120" y="13564"/>
                  </a:lnTo>
                  <a:cubicBezTo>
                    <a:pt x="45968" y="13259"/>
                    <a:pt x="45794" y="12890"/>
                    <a:pt x="45598" y="12542"/>
                  </a:cubicBezTo>
                  <a:cubicBezTo>
                    <a:pt x="45359" y="12085"/>
                    <a:pt x="45098" y="11607"/>
                    <a:pt x="44794" y="11128"/>
                  </a:cubicBezTo>
                  <a:cubicBezTo>
                    <a:pt x="44554" y="10737"/>
                    <a:pt x="44315" y="10367"/>
                    <a:pt x="44098" y="10041"/>
                  </a:cubicBezTo>
                  <a:cubicBezTo>
                    <a:pt x="43815" y="9606"/>
                    <a:pt x="43489" y="9128"/>
                    <a:pt x="43228" y="8650"/>
                  </a:cubicBezTo>
                  <a:cubicBezTo>
                    <a:pt x="43098" y="8432"/>
                    <a:pt x="42967" y="8237"/>
                    <a:pt x="42837" y="8019"/>
                  </a:cubicBezTo>
                  <a:lnTo>
                    <a:pt x="42837" y="8041"/>
                  </a:lnTo>
                  <a:lnTo>
                    <a:pt x="42815" y="7976"/>
                  </a:lnTo>
                  <a:lnTo>
                    <a:pt x="42815" y="7997"/>
                  </a:lnTo>
                  <a:lnTo>
                    <a:pt x="42793" y="7932"/>
                  </a:lnTo>
                  <a:lnTo>
                    <a:pt x="42750" y="7845"/>
                  </a:lnTo>
                  <a:lnTo>
                    <a:pt x="42750" y="7823"/>
                  </a:lnTo>
                  <a:cubicBezTo>
                    <a:pt x="42619" y="7584"/>
                    <a:pt x="42467" y="7323"/>
                    <a:pt x="42293" y="7062"/>
                  </a:cubicBezTo>
                  <a:cubicBezTo>
                    <a:pt x="42184" y="6888"/>
                    <a:pt x="42054" y="6714"/>
                    <a:pt x="41945" y="6562"/>
                  </a:cubicBezTo>
                  <a:lnTo>
                    <a:pt x="41945" y="6540"/>
                  </a:lnTo>
                  <a:lnTo>
                    <a:pt x="41858" y="6410"/>
                  </a:lnTo>
                  <a:cubicBezTo>
                    <a:pt x="41489" y="5888"/>
                    <a:pt x="41184" y="5431"/>
                    <a:pt x="40880" y="4997"/>
                  </a:cubicBezTo>
                  <a:cubicBezTo>
                    <a:pt x="40727" y="4757"/>
                    <a:pt x="40554" y="4518"/>
                    <a:pt x="40336" y="4192"/>
                  </a:cubicBezTo>
                  <a:cubicBezTo>
                    <a:pt x="39945" y="3540"/>
                    <a:pt x="39488" y="2909"/>
                    <a:pt x="39010" y="2322"/>
                  </a:cubicBezTo>
                  <a:cubicBezTo>
                    <a:pt x="38597" y="1822"/>
                    <a:pt x="38162" y="1365"/>
                    <a:pt x="37683" y="952"/>
                  </a:cubicBezTo>
                  <a:lnTo>
                    <a:pt x="37618" y="909"/>
                  </a:lnTo>
                  <a:cubicBezTo>
                    <a:pt x="37422" y="735"/>
                    <a:pt x="37227" y="561"/>
                    <a:pt x="37031" y="387"/>
                  </a:cubicBezTo>
                  <a:cubicBezTo>
                    <a:pt x="36966" y="343"/>
                    <a:pt x="36901" y="278"/>
                    <a:pt x="36835" y="235"/>
                  </a:cubicBezTo>
                  <a:cubicBezTo>
                    <a:pt x="36661" y="126"/>
                    <a:pt x="36466" y="39"/>
                    <a:pt x="36270" y="17"/>
                  </a:cubicBezTo>
                  <a:cubicBezTo>
                    <a:pt x="36217" y="5"/>
                    <a:pt x="36165" y="0"/>
                    <a:pt x="36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 rot="967774">
            <a:off x="9992454" y="2227142"/>
            <a:ext cx="2072189" cy="1585708"/>
            <a:chOff x="3509100" y="885675"/>
            <a:chExt cx="1554200" cy="1189325"/>
          </a:xfrm>
        </p:grpSpPr>
        <p:sp>
          <p:nvSpPr>
            <p:cNvPr id="25" name="Google Shape;25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4489035">
            <a:off x="1904296" y="5829741"/>
            <a:ext cx="2065009" cy="1916843"/>
            <a:chOff x="2025600" y="238450"/>
            <a:chExt cx="1548750" cy="1437625"/>
          </a:xfrm>
        </p:grpSpPr>
        <p:sp>
          <p:nvSpPr>
            <p:cNvPr id="30" name="Google Shape;30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1708452">
            <a:off x="10219704" y="4790793"/>
            <a:ext cx="1254064" cy="1738268"/>
            <a:chOff x="3355250" y="2235325"/>
            <a:chExt cx="940475" cy="1303600"/>
          </a:xfrm>
        </p:grpSpPr>
        <p:sp>
          <p:nvSpPr>
            <p:cNvPr id="39" name="Google Shape;39;p2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5521031">
            <a:off x="9395717" y="-360864"/>
            <a:ext cx="2065041" cy="1916871"/>
            <a:chOff x="2025600" y="238450"/>
            <a:chExt cx="1548750" cy="1437625"/>
          </a:xfrm>
        </p:grpSpPr>
        <p:sp>
          <p:nvSpPr>
            <p:cNvPr id="48" name="Google Shape;48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874693">
            <a:off x="3738956" y="-1223527"/>
            <a:ext cx="1253960" cy="1738124"/>
            <a:chOff x="3355250" y="2235325"/>
            <a:chExt cx="940475" cy="1303600"/>
          </a:xfrm>
        </p:grpSpPr>
        <p:sp>
          <p:nvSpPr>
            <p:cNvPr id="57" name="Google Shape;57;p2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-1740004">
            <a:off x="666266" y="2783597"/>
            <a:ext cx="2072221" cy="1585732"/>
            <a:chOff x="3509100" y="885675"/>
            <a:chExt cx="1554200" cy="1189325"/>
          </a:xfrm>
        </p:grpSpPr>
        <p:sp>
          <p:nvSpPr>
            <p:cNvPr id="66" name="Google Shape;66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2"/>
          <p:cNvGrpSpPr/>
          <p:nvPr/>
        </p:nvGrpSpPr>
        <p:grpSpPr>
          <a:xfrm rot="1505956">
            <a:off x="6271648" y="-803988"/>
            <a:ext cx="2065059" cy="1916888"/>
            <a:chOff x="2025600" y="238450"/>
            <a:chExt cx="1548750" cy="1437625"/>
          </a:xfrm>
        </p:grpSpPr>
        <p:sp>
          <p:nvSpPr>
            <p:cNvPr id="71" name="Google Shape;71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1741434" y="249573"/>
            <a:ext cx="9066941" cy="4916932"/>
            <a:chOff x="1306075" y="187179"/>
            <a:chExt cx="6800206" cy="3687699"/>
          </a:xfrm>
        </p:grpSpPr>
        <p:sp>
          <p:nvSpPr>
            <p:cNvPr id="80" name="Google Shape;80;p2"/>
            <p:cNvSpPr/>
            <p:nvPr/>
          </p:nvSpPr>
          <p:spPr>
            <a:xfrm>
              <a:off x="1306075" y="3399878"/>
              <a:ext cx="859683" cy="475000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 rot="-2700000">
              <a:off x="7204554" y="2951395"/>
              <a:ext cx="859687" cy="47500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 rot="2320861">
              <a:off x="1718602" y="403730"/>
              <a:ext cx="859705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411801" y="627585"/>
            <a:ext cx="11474684" cy="6052300"/>
            <a:chOff x="308850" y="470688"/>
            <a:chExt cx="8606013" cy="4539225"/>
          </a:xfrm>
        </p:grpSpPr>
        <p:sp>
          <p:nvSpPr>
            <p:cNvPr id="84" name="Google Shape;84;p2"/>
            <p:cNvSpPr/>
            <p:nvPr/>
          </p:nvSpPr>
          <p:spPr>
            <a:xfrm>
              <a:off x="308850" y="241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2"/>
            <p:cNvGrpSpPr/>
            <p:nvPr/>
          </p:nvGrpSpPr>
          <p:grpSpPr>
            <a:xfrm>
              <a:off x="956050" y="4675625"/>
              <a:ext cx="334775" cy="278300"/>
              <a:chOff x="749700" y="3208925"/>
              <a:chExt cx="334775" cy="27830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967525" y="32089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49025" y="32973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49700" y="33842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9" name="Google Shape;89;p2"/>
            <p:cNvSpPr/>
            <p:nvPr/>
          </p:nvSpPr>
          <p:spPr>
            <a:xfrm>
              <a:off x="1237538" y="14275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5275" y="44009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1" name="Google Shape;91;p2"/>
            <p:cNvGrpSpPr/>
            <p:nvPr/>
          </p:nvGrpSpPr>
          <p:grpSpPr>
            <a:xfrm rot="4205948">
              <a:off x="6495402" y="579603"/>
              <a:ext cx="334781" cy="278305"/>
              <a:chOff x="2380389" y="3035139"/>
              <a:chExt cx="334775" cy="278300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2598214" y="3035139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479714" y="3123514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380389" y="3210439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5" name="Google Shape;95;p2"/>
            <p:cNvSpPr/>
            <p:nvPr/>
          </p:nvSpPr>
          <p:spPr>
            <a:xfrm>
              <a:off x="6842175" y="1876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80038" y="3282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029675" y="4706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54513" y="487771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84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334" name="Google Shape;334;p1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8" name="Google Shape;338;p1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2" name="Google Shape;342;p1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" name="Google Shape;346;p1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347" name="Google Shape;347;p1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8" name="Google Shape;348;p1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349" name="Google Shape;349;p1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2" name="Google Shape;352;p11"/>
          <p:cNvSpPr txBox="1">
            <a:spLocks noGrp="1"/>
          </p:cNvSpPr>
          <p:nvPr>
            <p:ph type="ctrTitle"/>
          </p:nvPr>
        </p:nvSpPr>
        <p:spPr>
          <a:xfrm>
            <a:off x="1926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title" idx="2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title" idx="3" hasCustomPrompt="1"/>
          </p:nvPr>
        </p:nvSpPr>
        <p:spPr>
          <a:xfrm>
            <a:off x="2298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11"/>
          <p:cNvSpPr txBox="1">
            <a:spLocks noGrp="1"/>
          </p:cNvSpPr>
          <p:nvPr>
            <p:ph type="subTitle" idx="1"/>
          </p:nvPr>
        </p:nvSpPr>
        <p:spPr>
          <a:xfrm>
            <a:off x="1926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ctrTitle" idx="4"/>
          </p:nvPr>
        </p:nvSpPr>
        <p:spPr>
          <a:xfrm>
            <a:off x="8022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title" idx="5" hasCustomPrompt="1"/>
          </p:nvPr>
        </p:nvSpPr>
        <p:spPr>
          <a:xfrm>
            <a:off x="8394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1"/>
          <p:cNvSpPr txBox="1">
            <a:spLocks noGrp="1"/>
          </p:cNvSpPr>
          <p:nvPr>
            <p:ph type="subTitle" idx="6"/>
          </p:nvPr>
        </p:nvSpPr>
        <p:spPr>
          <a:xfrm>
            <a:off x="8022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11"/>
          <p:cNvSpPr txBox="1">
            <a:spLocks noGrp="1"/>
          </p:cNvSpPr>
          <p:nvPr>
            <p:ph type="ctrTitle" idx="7"/>
          </p:nvPr>
        </p:nvSpPr>
        <p:spPr>
          <a:xfrm>
            <a:off x="4974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11"/>
          <p:cNvSpPr txBox="1">
            <a:spLocks noGrp="1"/>
          </p:cNvSpPr>
          <p:nvPr>
            <p:ph type="title" idx="8" hasCustomPrompt="1"/>
          </p:nvPr>
        </p:nvSpPr>
        <p:spPr>
          <a:xfrm>
            <a:off x="5346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1"/>
          <p:cNvSpPr txBox="1">
            <a:spLocks noGrp="1"/>
          </p:cNvSpPr>
          <p:nvPr>
            <p:ph type="subTitle" idx="9"/>
          </p:nvPr>
        </p:nvSpPr>
        <p:spPr>
          <a:xfrm>
            <a:off x="4974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9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2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364" name="Google Shape;364;p12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2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2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8" name="Google Shape;368;p12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69" name="Google Shape;369;p12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2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2" name="Google Shape;372;p12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2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6" name="Google Shape;376;p12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2"/>
          <p:cNvSpPr txBox="1">
            <a:spLocks noGrp="1"/>
          </p:cNvSpPr>
          <p:nvPr>
            <p:ph type="subTitle" idx="1"/>
          </p:nvPr>
        </p:nvSpPr>
        <p:spPr>
          <a:xfrm>
            <a:off x="5445136" y="3199167"/>
            <a:ext cx="5154400" cy="1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12"/>
          <p:cNvSpPr txBox="1">
            <a:spLocks noGrp="1"/>
          </p:cNvSpPr>
          <p:nvPr>
            <p:ph type="ctrTitle"/>
          </p:nvPr>
        </p:nvSpPr>
        <p:spPr>
          <a:xfrm>
            <a:off x="5710936" y="2528315"/>
            <a:ext cx="46228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9" name="Google Shape;379;p12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380" name="Google Shape;380;p12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163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accent3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3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385" name="Google Shape;385;p13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3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3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9" name="Google Shape;389;p13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90" name="Google Shape;390;p13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3" name="Google Shape;393;p13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3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13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398" name="Google Shape;398;p13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51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bg>
      <p:bgPr>
        <a:solidFill>
          <a:schemeClr val="accent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14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03" name="Google Shape;403;p1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7" name="Google Shape;407;p1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1" name="Google Shape;411;p1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5" name="Google Shape;415;p14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4"/>
          <p:cNvSpPr txBox="1">
            <a:spLocks noGrp="1"/>
          </p:cNvSpPr>
          <p:nvPr>
            <p:ph type="subTitle" idx="1"/>
          </p:nvPr>
        </p:nvSpPr>
        <p:spPr>
          <a:xfrm>
            <a:off x="1544432" y="4117108"/>
            <a:ext cx="41288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ctrTitle"/>
          </p:nvPr>
        </p:nvSpPr>
        <p:spPr>
          <a:xfrm>
            <a:off x="1757232" y="1724741"/>
            <a:ext cx="3703200" cy="25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18" name="Google Shape;418;p14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19" name="Google Shape;419;p14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100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3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5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24" name="Google Shape;424;p1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8" name="Google Shape;428;p1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29" name="Google Shape;429;p1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2" name="Google Shape;432;p1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6" name="Google Shape;436;p15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7" name="Google Shape;437;p15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38" name="Google Shape;438;p15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35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3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6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44" name="Google Shape;444;p1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8" name="Google Shape;448;p1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2" name="Google Shape;452;p1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16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6"/>
          <p:cNvSpPr txBox="1">
            <a:spLocks noGrp="1"/>
          </p:cNvSpPr>
          <p:nvPr>
            <p:ph type="ctrTitle"/>
          </p:nvPr>
        </p:nvSpPr>
        <p:spPr>
          <a:xfrm>
            <a:off x="1781032" y="2722800"/>
            <a:ext cx="36556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8" name="Google Shape;458;p16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59" name="Google Shape;459;p16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2" name="Google Shape;462;p16"/>
          <p:cNvSpPr txBox="1">
            <a:spLocks noGrp="1"/>
          </p:cNvSpPr>
          <p:nvPr>
            <p:ph type="title" idx="2"/>
          </p:nvPr>
        </p:nvSpPr>
        <p:spPr>
          <a:xfrm>
            <a:off x="7099667" y="1685467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6"/>
          <p:cNvSpPr txBox="1">
            <a:spLocks noGrp="1"/>
          </p:cNvSpPr>
          <p:nvPr>
            <p:ph type="title" idx="3"/>
          </p:nvPr>
        </p:nvSpPr>
        <p:spPr>
          <a:xfrm>
            <a:off x="7099667" y="3157800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title" idx="4"/>
          </p:nvPr>
        </p:nvSpPr>
        <p:spPr>
          <a:xfrm>
            <a:off x="7099667" y="4630133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24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bg>
      <p:bgPr>
        <a:solidFill>
          <a:schemeClr val="accent3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7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67" name="Google Shape;467;p17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1" name="Google Shape;471;p17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72" name="Google Shape;472;p17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75" name="Google Shape;475;p17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9" name="Google Shape;479;p17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0" name="Google Shape;480;p17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81" name="Google Shape;481;p17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4" name="Google Shape;484;p17"/>
          <p:cNvSpPr txBox="1">
            <a:spLocks noGrp="1"/>
          </p:cNvSpPr>
          <p:nvPr>
            <p:ph type="title" hasCustomPrompt="1"/>
          </p:nvPr>
        </p:nvSpPr>
        <p:spPr>
          <a:xfrm>
            <a:off x="1791497" y="1314013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7"/>
          <p:cNvSpPr txBox="1">
            <a:spLocks noGrp="1"/>
          </p:cNvSpPr>
          <p:nvPr>
            <p:ph type="title" idx="2"/>
          </p:nvPr>
        </p:nvSpPr>
        <p:spPr>
          <a:xfrm>
            <a:off x="1791831" y="2056921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title" idx="3" hasCustomPrompt="1"/>
          </p:nvPr>
        </p:nvSpPr>
        <p:spPr>
          <a:xfrm>
            <a:off x="1791831" y="2786313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17"/>
          <p:cNvSpPr txBox="1">
            <a:spLocks noGrp="1"/>
          </p:cNvSpPr>
          <p:nvPr>
            <p:ph type="title" idx="4"/>
          </p:nvPr>
        </p:nvSpPr>
        <p:spPr>
          <a:xfrm>
            <a:off x="1791831" y="3529253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8" name="Google Shape;488;p17"/>
          <p:cNvSpPr txBox="1">
            <a:spLocks noGrp="1"/>
          </p:cNvSpPr>
          <p:nvPr>
            <p:ph type="title" idx="5" hasCustomPrompt="1"/>
          </p:nvPr>
        </p:nvSpPr>
        <p:spPr>
          <a:xfrm>
            <a:off x="1791631" y="4258647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7"/>
          <p:cNvSpPr txBox="1">
            <a:spLocks noGrp="1"/>
          </p:cNvSpPr>
          <p:nvPr>
            <p:ph type="title" idx="6"/>
          </p:nvPr>
        </p:nvSpPr>
        <p:spPr>
          <a:xfrm>
            <a:off x="1791831" y="5001587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0968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bg>
      <p:bgPr>
        <a:solidFill>
          <a:schemeClr val="lt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492" name="Google Shape;492;p1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6" name="Google Shape;496;p1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97" name="Google Shape;497;p1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00" name="Google Shape;500;p1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4" name="Google Shape;504;p18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18"/>
          <p:cNvSpPr txBox="1">
            <a:spLocks noGrp="1"/>
          </p:cNvSpPr>
          <p:nvPr>
            <p:ph type="subTitle" idx="1"/>
          </p:nvPr>
        </p:nvSpPr>
        <p:spPr>
          <a:xfrm>
            <a:off x="1448233" y="3099433"/>
            <a:ext cx="43328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ctrTitle"/>
          </p:nvPr>
        </p:nvSpPr>
        <p:spPr>
          <a:xfrm>
            <a:off x="1495833" y="2428567"/>
            <a:ext cx="423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08" name="Google Shape;508;p18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6461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bg>
      <p:bgPr>
        <a:solidFill>
          <a:schemeClr val="lt2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9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13" name="Google Shape;513;p19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9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7" name="Google Shape;517;p19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21" name="Google Shape;521;p19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9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5" name="Google Shape;525;p19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19"/>
          <p:cNvSpPr txBox="1">
            <a:spLocks noGrp="1"/>
          </p:cNvSpPr>
          <p:nvPr>
            <p:ph type="subTitle" idx="1"/>
          </p:nvPr>
        </p:nvSpPr>
        <p:spPr>
          <a:xfrm>
            <a:off x="1591064" y="3813144"/>
            <a:ext cx="5157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19"/>
          <p:cNvSpPr txBox="1">
            <a:spLocks noGrp="1"/>
          </p:cNvSpPr>
          <p:nvPr>
            <p:ph type="ctrTitle"/>
          </p:nvPr>
        </p:nvSpPr>
        <p:spPr>
          <a:xfrm>
            <a:off x="1981264" y="3140720"/>
            <a:ext cx="43768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28" name="Google Shape;528;p19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29" name="Google Shape;529;p19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1052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bg>
      <p:bgPr>
        <a:solidFill>
          <a:schemeClr val="l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0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34" name="Google Shape;534;p2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8" name="Google Shape;538;p2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39" name="Google Shape;539;p2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42" name="Google Shape;542;p2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6" name="Google Shape;546;p20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0"/>
          <p:cNvSpPr txBox="1">
            <a:spLocks noGrp="1"/>
          </p:cNvSpPr>
          <p:nvPr>
            <p:ph type="subTitle" idx="1"/>
          </p:nvPr>
        </p:nvSpPr>
        <p:spPr>
          <a:xfrm>
            <a:off x="1735400" y="2424933"/>
            <a:ext cx="6442400" cy="3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8" name="Google Shape;548;p20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49" name="Google Shape;549;p20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46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 rot="307059">
            <a:off x="-908214" y="4505924"/>
            <a:ext cx="2072239" cy="1585745"/>
            <a:chOff x="3509100" y="885675"/>
            <a:chExt cx="1554200" cy="1189325"/>
          </a:xfrm>
        </p:grpSpPr>
        <p:sp>
          <p:nvSpPr>
            <p:cNvPr id="101" name="Google Shape;101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3"/>
          <p:cNvGrpSpPr/>
          <p:nvPr/>
        </p:nvGrpSpPr>
        <p:grpSpPr>
          <a:xfrm rot="-844509">
            <a:off x="168250" y="80786"/>
            <a:ext cx="2067948" cy="1998413"/>
            <a:chOff x="1333050" y="2065850"/>
            <a:chExt cx="1550925" cy="1498775"/>
          </a:xfrm>
        </p:grpSpPr>
        <p:sp>
          <p:nvSpPr>
            <p:cNvPr id="106" name="Google Shape;106;p3"/>
            <p:cNvSpPr/>
            <p:nvPr/>
          </p:nvSpPr>
          <p:spPr>
            <a:xfrm>
              <a:off x="1446675" y="2181875"/>
              <a:ext cx="1070375" cy="956100"/>
            </a:xfrm>
            <a:custGeom>
              <a:avLst/>
              <a:gdLst/>
              <a:ahLst/>
              <a:cxnLst/>
              <a:rect l="l" t="t" r="r" b="b"/>
              <a:pathLst>
                <a:path w="42815" h="38244" extrusionOk="0">
                  <a:moveTo>
                    <a:pt x="30607" y="1"/>
                  </a:moveTo>
                  <a:cubicBezTo>
                    <a:pt x="30510" y="1"/>
                    <a:pt x="30411" y="11"/>
                    <a:pt x="30311" y="29"/>
                  </a:cubicBezTo>
                  <a:cubicBezTo>
                    <a:pt x="30181" y="51"/>
                    <a:pt x="30051" y="95"/>
                    <a:pt x="29942" y="160"/>
                  </a:cubicBezTo>
                  <a:lnTo>
                    <a:pt x="29877" y="182"/>
                  </a:lnTo>
                  <a:lnTo>
                    <a:pt x="29855" y="203"/>
                  </a:lnTo>
                  <a:lnTo>
                    <a:pt x="29768" y="247"/>
                  </a:lnTo>
                  <a:lnTo>
                    <a:pt x="29507" y="399"/>
                  </a:lnTo>
                  <a:lnTo>
                    <a:pt x="29376" y="464"/>
                  </a:lnTo>
                  <a:cubicBezTo>
                    <a:pt x="29181" y="551"/>
                    <a:pt x="28963" y="660"/>
                    <a:pt x="28768" y="725"/>
                  </a:cubicBezTo>
                  <a:cubicBezTo>
                    <a:pt x="28224" y="964"/>
                    <a:pt x="27702" y="1204"/>
                    <a:pt x="27202" y="1443"/>
                  </a:cubicBezTo>
                  <a:cubicBezTo>
                    <a:pt x="26832" y="1617"/>
                    <a:pt x="26463" y="1791"/>
                    <a:pt x="26006" y="2008"/>
                  </a:cubicBezTo>
                  <a:cubicBezTo>
                    <a:pt x="25810" y="2073"/>
                    <a:pt x="25636" y="2160"/>
                    <a:pt x="25463" y="2247"/>
                  </a:cubicBezTo>
                  <a:lnTo>
                    <a:pt x="24636" y="2660"/>
                  </a:lnTo>
                  <a:cubicBezTo>
                    <a:pt x="24462" y="2747"/>
                    <a:pt x="24310" y="2834"/>
                    <a:pt x="24136" y="2921"/>
                  </a:cubicBezTo>
                  <a:lnTo>
                    <a:pt x="24049" y="2965"/>
                  </a:lnTo>
                  <a:lnTo>
                    <a:pt x="23853" y="3074"/>
                  </a:lnTo>
                  <a:cubicBezTo>
                    <a:pt x="23614" y="3204"/>
                    <a:pt x="23375" y="3356"/>
                    <a:pt x="23179" y="3465"/>
                  </a:cubicBezTo>
                  <a:lnTo>
                    <a:pt x="22918" y="3617"/>
                  </a:lnTo>
                  <a:lnTo>
                    <a:pt x="22831" y="3661"/>
                  </a:lnTo>
                  <a:lnTo>
                    <a:pt x="22766" y="3682"/>
                  </a:lnTo>
                  <a:lnTo>
                    <a:pt x="22397" y="3900"/>
                  </a:lnTo>
                  <a:cubicBezTo>
                    <a:pt x="21809" y="4226"/>
                    <a:pt x="21222" y="4552"/>
                    <a:pt x="20635" y="4878"/>
                  </a:cubicBezTo>
                  <a:lnTo>
                    <a:pt x="20505" y="4944"/>
                  </a:lnTo>
                  <a:lnTo>
                    <a:pt x="20418" y="5009"/>
                  </a:lnTo>
                  <a:lnTo>
                    <a:pt x="20135" y="5139"/>
                  </a:lnTo>
                  <a:lnTo>
                    <a:pt x="19331" y="5596"/>
                  </a:lnTo>
                  <a:cubicBezTo>
                    <a:pt x="18591" y="6009"/>
                    <a:pt x="17852" y="6466"/>
                    <a:pt x="17134" y="6901"/>
                  </a:cubicBezTo>
                  <a:lnTo>
                    <a:pt x="16352" y="7401"/>
                  </a:lnTo>
                  <a:lnTo>
                    <a:pt x="15808" y="7705"/>
                  </a:lnTo>
                  <a:lnTo>
                    <a:pt x="15765" y="7727"/>
                  </a:lnTo>
                  <a:lnTo>
                    <a:pt x="15134" y="8097"/>
                  </a:lnTo>
                  <a:cubicBezTo>
                    <a:pt x="14677" y="8358"/>
                    <a:pt x="14308" y="8575"/>
                    <a:pt x="14003" y="8749"/>
                  </a:cubicBezTo>
                  <a:lnTo>
                    <a:pt x="13677" y="8966"/>
                  </a:lnTo>
                  <a:lnTo>
                    <a:pt x="13460" y="9097"/>
                  </a:lnTo>
                  <a:lnTo>
                    <a:pt x="13003" y="9358"/>
                  </a:lnTo>
                  <a:lnTo>
                    <a:pt x="12003" y="9967"/>
                  </a:lnTo>
                  <a:lnTo>
                    <a:pt x="11111" y="10488"/>
                  </a:lnTo>
                  <a:lnTo>
                    <a:pt x="10502" y="10836"/>
                  </a:lnTo>
                  <a:cubicBezTo>
                    <a:pt x="9981" y="11141"/>
                    <a:pt x="9502" y="11445"/>
                    <a:pt x="8872" y="11837"/>
                  </a:cubicBezTo>
                  <a:lnTo>
                    <a:pt x="8154" y="12271"/>
                  </a:lnTo>
                  <a:lnTo>
                    <a:pt x="8067" y="12337"/>
                  </a:lnTo>
                  <a:lnTo>
                    <a:pt x="7937" y="12424"/>
                  </a:lnTo>
                  <a:lnTo>
                    <a:pt x="7415" y="12750"/>
                  </a:lnTo>
                  <a:cubicBezTo>
                    <a:pt x="7176" y="12902"/>
                    <a:pt x="6936" y="13054"/>
                    <a:pt x="6676" y="13206"/>
                  </a:cubicBezTo>
                  <a:lnTo>
                    <a:pt x="6654" y="13228"/>
                  </a:lnTo>
                  <a:lnTo>
                    <a:pt x="6589" y="13272"/>
                  </a:lnTo>
                  <a:lnTo>
                    <a:pt x="6545" y="13315"/>
                  </a:lnTo>
                  <a:lnTo>
                    <a:pt x="5914" y="13707"/>
                  </a:lnTo>
                  <a:lnTo>
                    <a:pt x="5806" y="13772"/>
                  </a:lnTo>
                  <a:lnTo>
                    <a:pt x="5784" y="13794"/>
                  </a:lnTo>
                  <a:lnTo>
                    <a:pt x="5567" y="13924"/>
                  </a:lnTo>
                  <a:lnTo>
                    <a:pt x="5327" y="14055"/>
                  </a:lnTo>
                  <a:lnTo>
                    <a:pt x="5066" y="14207"/>
                  </a:lnTo>
                  <a:lnTo>
                    <a:pt x="4479" y="14555"/>
                  </a:lnTo>
                  <a:lnTo>
                    <a:pt x="4197" y="14707"/>
                  </a:lnTo>
                  <a:lnTo>
                    <a:pt x="4023" y="14816"/>
                  </a:lnTo>
                  <a:lnTo>
                    <a:pt x="3457" y="15142"/>
                  </a:lnTo>
                  <a:lnTo>
                    <a:pt x="3436" y="15142"/>
                  </a:lnTo>
                  <a:cubicBezTo>
                    <a:pt x="3240" y="15250"/>
                    <a:pt x="3044" y="15359"/>
                    <a:pt x="2892" y="15424"/>
                  </a:cubicBezTo>
                  <a:cubicBezTo>
                    <a:pt x="2783" y="15490"/>
                    <a:pt x="2675" y="15555"/>
                    <a:pt x="2566" y="15620"/>
                  </a:cubicBezTo>
                  <a:lnTo>
                    <a:pt x="2522" y="15642"/>
                  </a:lnTo>
                  <a:lnTo>
                    <a:pt x="2283" y="15772"/>
                  </a:lnTo>
                  <a:lnTo>
                    <a:pt x="2153" y="15838"/>
                  </a:lnTo>
                  <a:lnTo>
                    <a:pt x="1914" y="15946"/>
                  </a:lnTo>
                  <a:lnTo>
                    <a:pt x="1653" y="16077"/>
                  </a:lnTo>
                  <a:cubicBezTo>
                    <a:pt x="1392" y="16185"/>
                    <a:pt x="1131" y="16338"/>
                    <a:pt x="870" y="16512"/>
                  </a:cubicBezTo>
                  <a:cubicBezTo>
                    <a:pt x="783" y="16555"/>
                    <a:pt x="674" y="16620"/>
                    <a:pt x="609" y="16707"/>
                  </a:cubicBezTo>
                  <a:cubicBezTo>
                    <a:pt x="500" y="16794"/>
                    <a:pt x="391" y="16903"/>
                    <a:pt x="304" y="17033"/>
                  </a:cubicBezTo>
                  <a:cubicBezTo>
                    <a:pt x="261" y="17077"/>
                    <a:pt x="217" y="17142"/>
                    <a:pt x="196" y="17186"/>
                  </a:cubicBezTo>
                  <a:cubicBezTo>
                    <a:pt x="174" y="17251"/>
                    <a:pt x="152" y="17294"/>
                    <a:pt x="130" y="17360"/>
                  </a:cubicBezTo>
                  <a:lnTo>
                    <a:pt x="109" y="17403"/>
                  </a:lnTo>
                  <a:cubicBezTo>
                    <a:pt x="44" y="17512"/>
                    <a:pt x="22" y="17642"/>
                    <a:pt x="0" y="17795"/>
                  </a:cubicBezTo>
                  <a:cubicBezTo>
                    <a:pt x="0" y="18077"/>
                    <a:pt x="44" y="18360"/>
                    <a:pt x="174" y="18621"/>
                  </a:cubicBezTo>
                  <a:lnTo>
                    <a:pt x="174" y="18664"/>
                  </a:lnTo>
                  <a:cubicBezTo>
                    <a:pt x="261" y="18795"/>
                    <a:pt x="348" y="18925"/>
                    <a:pt x="435" y="19056"/>
                  </a:cubicBezTo>
                  <a:cubicBezTo>
                    <a:pt x="478" y="19121"/>
                    <a:pt x="544" y="19186"/>
                    <a:pt x="587" y="19251"/>
                  </a:cubicBezTo>
                  <a:cubicBezTo>
                    <a:pt x="652" y="19382"/>
                    <a:pt x="718" y="19534"/>
                    <a:pt x="805" y="19708"/>
                  </a:cubicBezTo>
                  <a:cubicBezTo>
                    <a:pt x="848" y="19773"/>
                    <a:pt x="870" y="19860"/>
                    <a:pt x="913" y="19925"/>
                  </a:cubicBezTo>
                  <a:lnTo>
                    <a:pt x="913" y="19947"/>
                  </a:lnTo>
                  <a:cubicBezTo>
                    <a:pt x="935" y="19969"/>
                    <a:pt x="957" y="20012"/>
                    <a:pt x="979" y="20056"/>
                  </a:cubicBezTo>
                  <a:cubicBezTo>
                    <a:pt x="1044" y="20208"/>
                    <a:pt x="1152" y="20339"/>
                    <a:pt x="1283" y="20447"/>
                  </a:cubicBezTo>
                  <a:cubicBezTo>
                    <a:pt x="1326" y="20491"/>
                    <a:pt x="1392" y="20513"/>
                    <a:pt x="1435" y="20534"/>
                  </a:cubicBezTo>
                  <a:cubicBezTo>
                    <a:pt x="1827" y="21274"/>
                    <a:pt x="2109" y="21861"/>
                    <a:pt x="2370" y="22426"/>
                  </a:cubicBezTo>
                  <a:cubicBezTo>
                    <a:pt x="2544" y="22731"/>
                    <a:pt x="2718" y="23122"/>
                    <a:pt x="2914" y="23513"/>
                  </a:cubicBezTo>
                  <a:lnTo>
                    <a:pt x="3196" y="24079"/>
                  </a:lnTo>
                  <a:cubicBezTo>
                    <a:pt x="3436" y="24514"/>
                    <a:pt x="3675" y="24970"/>
                    <a:pt x="3892" y="25383"/>
                  </a:cubicBezTo>
                  <a:lnTo>
                    <a:pt x="4044" y="25688"/>
                  </a:lnTo>
                  <a:cubicBezTo>
                    <a:pt x="4262" y="26079"/>
                    <a:pt x="4479" y="26471"/>
                    <a:pt x="4697" y="26840"/>
                  </a:cubicBezTo>
                  <a:cubicBezTo>
                    <a:pt x="5045" y="27427"/>
                    <a:pt x="5393" y="28058"/>
                    <a:pt x="5697" y="28688"/>
                  </a:cubicBezTo>
                  <a:lnTo>
                    <a:pt x="5719" y="28754"/>
                  </a:lnTo>
                  <a:cubicBezTo>
                    <a:pt x="6001" y="29297"/>
                    <a:pt x="6241" y="29841"/>
                    <a:pt x="6545" y="30385"/>
                  </a:cubicBezTo>
                  <a:lnTo>
                    <a:pt x="6567" y="30428"/>
                  </a:lnTo>
                  <a:cubicBezTo>
                    <a:pt x="6849" y="30928"/>
                    <a:pt x="7197" y="31428"/>
                    <a:pt x="7502" y="31907"/>
                  </a:cubicBezTo>
                  <a:lnTo>
                    <a:pt x="7654" y="32059"/>
                  </a:lnTo>
                  <a:cubicBezTo>
                    <a:pt x="7871" y="32407"/>
                    <a:pt x="8089" y="32776"/>
                    <a:pt x="8328" y="33168"/>
                  </a:cubicBezTo>
                  <a:lnTo>
                    <a:pt x="8459" y="33385"/>
                  </a:lnTo>
                  <a:cubicBezTo>
                    <a:pt x="8654" y="33755"/>
                    <a:pt x="8937" y="34212"/>
                    <a:pt x="9198" y="34668"/>
                  </a:cubicBezTo>
                  <a:cubicBezTo>
                    <a:pt x="9372" y="34929"/>
                    <a:pt x="9546" y="35233"/>
                    <a:pt x="9741" y="35516"/>
                  </a:cubicBezTo>
                  <a:lnTo>
                    <a:pt x="9785" y="35560"/>
                  </a:lnTo>
                  <a:lnTo>
                    <a:pt x="10002" y="35908"/>
                  </a:lnTo>
                  <a:cubicBezTo>
                    <a:pt x="10111" y="36103"/>
                    <a:pt x="10220" y="36299"/>
                    <a:pt x="10329" y="36495"/>
                  </a:cubicBezTo>
                  <a:lnTo>
                    <a:pt x="10372" y="36603"/>
                  </a:lnTo>
                  <a:cubicBezTo>
                    <a:pt x="10502" y="36886"/>
                    <a:pt x="10655" y="37169"/>
                    <a:pt x="10850" y="37430"/>
                  </a:cubicBezTo>
                  <a:cubicBezTo>
                    <a:pt x="10959" y="37582"/>
                    <a:pt x="11111" y="37734"/>
                    <a:pt x="11264" y="37865"/>
                  </a:cubicBezTo>
                  <a:cubicBezTo>
                    <a:pt x="11372" y="37973"/>
                    <a:pt x="11503" y="38060"/>
                    <a:pt x="11633" y="38125"/>
                  </a:cubicBezTo>
                  <a:cubicBezTo>
                    <a:pt x="11720" y="38169"/>
                    <a:pt x="11829" y="38191"/>
                    <a:pt x="11916" y="38212"/>
                  </a:cubicBezTo>
                  <a:lnTo>
                    <a:pt x="11981" y="38212"/>
                  </a:lnTo>
                  <a:cubicBezTo>
                    <a:pt x="12046" y="38234"/>
                    <a:pt x="12133" y="38234"/>
                    <a:pt x="12199" y="38234"/>
                  </a:cubicBezTo>
                  <a:cubicBezTo>
                    <a:pt x="12249" y="38241"/>
                    <a:pt x="12300" y="38243"/>
                    <a:pt x="12351" y="38243"/>
                  </a:cubicBezTo>
                  <a:cubicBezTo>
                    <a:pt x="12474" y="38243"/>
                    <a:pt x="12597" y="38228"/>
                    <a:pt x="12720" y="38212"/>
                  </a:cubicBezTo>
                  <a:cubicBezTo>
                    <a:pt x="12981" y="38147"/>
                    <a:pt x="13221" y="38082"/>
                    <a:pt x="13481" y="38017"/>
                  </a:cubicBezTo>
                  <a:lnTo>
                    <a:pt x="13634" y="37973"/>
                  </a:lnTo>
                  <a:cubicBezTo>
                    <a:pt x="13764" y="37930"/>
                    <a:pt x="13895" y="37886"/>
                    <a:pt x="14047" y="37821"/>
                  </a:cubicBezTo>
                  <a:cubicBezTo>
                    <a:pt x="15177" y="37430"/>
                    <a:pt x="16265" y="36951"/>
                    <a:pt x="17330" y="36408"/>
                  </a:cubicBezTo>
                  <a:lnTo>
                    <a:pt x="17482" y="36342"/>
                  </a:lnTo>
                  <a:lnTo>
                    <a:pt x="18439" y="35864"/>
                  </a:lnTo>
                  <a:lnTo>
                    <a:pt x="19004" y="35603"/>
                  </a:lnTo>
                  <a:cubicBezTo>
                    <a:pt x="19483" y="35364"/>
                    <a:pt x="19939" y="35125"/>
                    <a:pt x="20440" y="34842"/>
                  </a:cubicBezTo>
                  <a:lnTo>
                    <a:pt x="20614" y="34755"/>
                  </a:lnTo>
                  <a:cubicBezTo>
                    <a:pt x="21657" y="34190"/>
                    <a:pt x="22744" y="33581"/>
                    <a:pt x="23745" y="33037"/>
                  </a:cubicBezTo>
                  <a:cubicBezTo>
                    <a:pt x="24093" y="32820"/>
                    <a:pt x="24462" y="32624"/>
                    <a:pt x="24788" y="32428"/>
                  </a:cubicBezTo>
                  <a:lnTo>
                    <a:pt x="25354" y="32102"/>
                  </a:lnTo>
                  <a:cubicBezTo>
                    <a:pt x="25876" y="31798"/>
                    <a:pt x="26419" y="31472"/>
                    <a:pt x="26963" y="31146"/>
                  </a:cubicBezTo>
                  <a:lnTo>
                    <a:pt x="26985" y="31146"/>
                  </a:lnTo>
                  <a:lnTo>
                    <a:pt x="27028" y="31124"/>
                  </a:lnTo>
                  <a:lnTo>
                    <a:pt x="27072" y="31124"/>
                  </a:lnTo>
                  <a:lnTo>
                    <a:pt x="27180" y="31037"/>
                  </a:lnTo>
                  <a:cubicBezTo>
                    <a:pt x="27680" y="30776"/>
                    <a:pt x="28181" y="30450"/>
                    <a:pt x="28681" y="30167"/>
                  </a:cubicBezTo>
                  <a:lnTo>
                    <a:pt x="29659" y="29580"/>
                  </a:lnTo>
                  <a:cubicBezTo>
                    <a:pt x="30464" y="29102"/>
                    <a:pt x="31312" y="28601"/>
                    <a:pt x="32312" y="28014"/>
                  </a:cubicBezTo>
                  <a:lnTo>
                    <a:pt x="32334" y="28014"/>
                  </a:lnTo>
                  <a:lnTo>
                    <a:pt x="32355" y="27993"/>
                  </a:lnTo>
                  <a:lnTo>
                    <a:pt x="32769" y="27753"/>
                  </a:lnTo>
                  <a:cubicBezTo>
                    <a:pt x="33377" y="27406"/>
                    <a:pt x="34073" y="26992"/>
                    <a:pt x="34747" y="26601"/>
                  </a:cubicBezTo>
                  <a:lnTo>
                    <a:pt x="35769" y="25992"/>
                  </a:lnTo>
                  <a:lnTo>
                    <a:pt x="35791" y="25992"/>
                  </a:lnTo>
                  <a:lnTo>
                    <a:pt x="36596" y="25536"/>
                  </a:lnTo>
                  <a:lnTo>
                    <a:pt x="36769" y="25427"/>
                  </a:lnTo>
                  <a:cubicBezTo>
                    <a:pt x="37813" y="24818"/>
                    <a:pt x="38748" y="24253"/>
                    <a:pt x="39596" y="23731"/>
                  </a:cubicBezTo>
                  <a:lnTo>
                    <a:pt x="39857" y="23557"/>
                  </a:lnTo>
                  <a:cubicBezTo>
                    <a:pt x="40336" y="23252"/>
                    <a:pt x="40814" y="22970"/>
                    <a:pt x="41314" y="22644"/>
                  </a:cubicBezTo>
                  <a:cubicBezTo>
                    <a:pt x="41531" y="22513"/>
                    <a:pt x="41749" y="22383"/>
                    <a:pt x="42010" y="22209"/>
                  </a:cubicBezTo>
                  <a:cubicBezTo>
                    <a:pt x="42119" y="22143"/>
                    <a:pt x="42249" y="22056"/>
                    <a:pt x="42358" y="21969"/>
                  </a:cubicBezTo>
                  <a:cubicBezTo>
                    <a:pt x="42488" y="21861"/>
                    <a:pt x="42575" y="21730"/>
                    <a:pt x="42662" y="21578"/>
                  </a:cubicBezTo>
                  <a:cubicBezTo>
                    <a:pt x="42814" y="21165"/>
                    <a:pt x="42793" y="20708"/>
                    <a:pt x="42619" y="20317"/>
                  </a:cubicBezTo>
                  <a:cubicBezTo>
                    <a:pt x="42575" y="20230"/>
                    <a:pt x="42532" y="20143"/>
                    <a:pt x="42488" y="20078"/>
                  </a:cubicBezTo>
                  <a:lnTo>
                    <a:pt x="42423" y="19925"/>
                  </a:lnTo>
                  <a:lnTo>
                    <a:pt x="42380" y="19882"/>
                  </a:lnTo>
                  <a:cubicBezTo>
                    <a:pt x="42314" y="19752"/>
                    <a:pt x="42249" y="19643"/>
                    <a:pt x="42206" y="19512"/>
                  </a:cubicBezTo>
                  <a:lnTo>
                    <a:pt x="41792" y="18686"/>
                  </a:lnTo>
                  <a:cubicBezTo>
                    <a:pt x="41662" y="18447"/>
                    <a:pt x="41553" y="18229"/>
                    <a:pt x="41423" y="17990"/>
                  </a:cubicBezTo>
                  <a:lnTo>
                    <a:pt x="41423" y="17968"/>
                  </a:lnTo>
                  <a:lnTo>
                    <a:pt x="41423" y="17947"/>
                  </a:lnTo>
                  <a:lnTo>
                    <a:pt x="41401" y="17903"/>
                  </a:lnTo>
                  <a:cubicBezTo>
                    <a:pt x="41292" y="17686"/>
                    <a:pt x="41140" y="17447"/>
                    <a:pt x="41031" y="17207"/>
                  </a:cubicBezTo>
                  <a:cubicBezTo>
                    <a:pt x="40857" y="16860"/>
                    <a:pt x="40705" y="16512"/>
                    <a:pt x="40531" y="16164"/>
                  </a:cubicBezTo>
                  <a:lnTo>
                    <a:pt x="40531" y="16142"/>
                  </a:lnTo>
                  <a:lnTo>
                    <a:pt x="40510" y="16120"/>
                  </a:lnTo>
                  <a:lnTo>
                    <a:pt x="40488" y="16055"/>
                  </a:lnTo>
                  <a:lnTo>
                    <a:pt x="40205" y="15511"/>
                  </a:lnTo>
                  <a:cubicBezTo>
                    <a:pt x="39988" y="15033"/>
                    <a:pt x="39705" y="14533"/>
                    <a:pt x="39401" y="13989"/>
                  </a:cubicBezTo>
                  <a:lnTo>
                    <a:pt x="39314" y="13837"/>
                  </a:lnTo>
                  <a:lnTo>
                    <a:pt x="39248" y="13728"/>
                  </a:lnTo>
                  <a:cubicBezTo>
                    <a:pt x="39031" y="13359"/>
                    <a:pt x="38792" y="12924"/>
                    <a:pt x="38574" y="12511"/>
                  </a:cubicBezTo>
                  <a:cubicBezTo>
                    <a:pt x="38313" y="12011"/>
                    <a:pt x="38031" y="11489"/>
                    <a:pt x="37726" y="10945"/>
                  </a:cubicBezTo>
                  <a:cubicBezTo>
                    <a:pt x="37335" y="10271"/>
                    <a:pt x="36943" y="9619"/>
                    <a:pt x="36552" y="8988"/>
                  </a:cubicBezTo>
                  <a:cubicBezTo>
                    <a:pt x="36356" y="8640"/>
                    <a:pt x="36117" y="8271"/>
                    <a:pt x="35921" y="7923"/>
                  </a:cubicBezTo>
                  <a:lnTo>
                    <a:pt x="35748" y="7640"/>
                  </a:lnTo>
                  <a:lnTo>
                    <a:pt x="35748" y="7618"/>
                  </a:lnTo>
                  <a:lnTo>
                    <a:pt x="35726" y="7575"/>
                  </a:lnTo>
                  <a:cubicBezTo>
                    <a:pt x="35443" y="7118"/>
                    <a:pt x="35182" y="6640"/>
                    <a:pt x="34899" y="6183"/>
                  </a:cubicBezTo>
                  <a:lnTo>
                    <a:pt x="34530" y="5422"/>
                  </a:lnTo>
                  <a:lnTo>
                    <a:pt x="34530" y="5400"/>
                  </a:lnTo>
                  <a:cubicBezTo>
                    <a:pt x="34378" y="5161"/>
                    <a:pt x="34225" y="4900"/>
                    <a:pt x="34073" y="4661"/>
                  </a:cubicBezTo>
                  <a:lnTo>
                    <a:pt x="34051" y="4617"/>
                  </a:lnTo>
                  <a:lnTo>
                    <a:pt x="34030" y="4596"/>
                  </a:lnTo>
                  <a:cubicBezTo>
                    <a:pt x="33921" y="4378"/>
                    <a:pt x="33791" y="4161"/>
                    <a:pt x="33704" y="3943"/>
                  </a:cubicBezTo>
                  <a:lnTo>
                    <a:pt x="33530" y="3617"/>
                  </a:lnTo>
                  <a:lnTo>
                    <a:pt x="33508" y="3530"/>
                  </a:lnTo>
                  <a:cubicBezTo>
                    <a:pt x="33443" y="3378"/>
                    <a:pt x="33377" y="3248"/>
                    <a:pt x="33312" y="3117"/>
                  </a:cubicBezTo>
                  <a:cubicBezTo>
                    <a:pt x="33073" y="2639"/>
                    <a:pt x="32812" y="2182"/>
                    <a:pt x="32508" y="1639"/>
                  </a:cubicBezTo>
                  <a:lnTo>
                    <a:pt x="32442" y="1552"/>
                  </a:lnTo>
                  <a:cubicBezTo>
                    <a:pt x="32312" y="1312"/>
                    <a:pt x="32160" y="1073"/>
                    <a:pt x="31986" y="856"/>
                  </a:cubicBezTo>
                  <a:cubicBezTo>
                    <a:pt x="31877" y="725"/>
                    <a:pt x="31747" y="595"/>
                    <a:pt x="31616" y="486"/>
                  </a:cubicBezTo>
                  <a:lnTo>
                    <a:pt x="31616" y="464"/>
                  </a:lnTo>
                  <a:cubicBezTo>
                    <a:pt x="31442" y="290"/>
                    <a:pt x="31225" y="160"/>
                    <a:pt x="31007" y="73"/>
                  </a:cubicBezTo>
                  <a:cubicBezTo>
                    <a:pt x="30880" y="22"/>
                    <a:pt x="30745" y="1"/>
                    <a:pt x="30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98950" y="2496225"/>
              <a:ext cx="58175" cy="284575"/>
            </a:xfrm>
            <a:custGeom>
              <a:avLst/>
              <a:gdLst/>
              <a:ahLst/>
              <a:cxnLst/>
              <a:rect l="l" t="t" r="r" b="b"/>
              <a:pathLst>
                <a:path w="2327" h="11383" extrusionOk="0">
                  <a:moveTo>
                    <a:pt x="1895" y="0"/>
                  </a:moveTo>
                  <a:cubicBezTo>
                    <a:pt x="1672" y="0"/>
                    <a:pt x="1476" y="168"/>
                    <a:pt x="1435" y="393"/>
                  </a:cubicBezTo>
                  <a:cubicBezTo>
                    <a:pt x="1370" y="1067"/>
                    <a:pt x="1261" y="1741"/>
                    <a:pt x="1174" y="2394"/>
                  </a:cubicBezTo>
                  <a:cubicBezTo>
                    <a:pt x="1087" y="2937"/>
                    <a:pt x="979" y="3503"/>
                    <a:pt x="892" y="4068"/>
                  </a:cubicBezTo>
                  <a:cubicBezTo>
                    <a:pt x="696" y="5221"/>
                    <a:pt x="522" y="6395"/>
                    <a:pt x="370" y="7569"/>
                  </a:cubicBezTo>
                  <a:cubicBezTo>
                    <a:pt x="305" y="8113"/>
                    <a:pt x="239" y="8656"/>
                    <a:pt x="152" y="9200"/>
                  </a:cubicBezTo>
                  <a:cubicBezTo>
                    <a:pt x="131" y="9482"/>
                    <a:pt x="87" y="9743"/>
                    <a:pt x="65" y="10026"/>
                  </a:cubicBezTo>
                  <a:cubicBezTo>
                    <a:pt x="44" y="10135"/>
                    <a:pt x="22" y="10265"/>
                    <a:pt x="22" y="10396"/>
                  </a:cubicBezTo>
                  <a:cubicBezTo>
                    <a:pt x="0" y="10526"/>
                    <a:pt x="22" y="10657"/>
                    <a:pt x="44" y="10787"/>
                  </a:cubicBezTo>
                  <a:cubicBezTo>
                    <a:pt x="65" y="10852"/>
                    <a:pt x="87" y="10896"/>
                    <a:pt x="87" y="10961"/>
                  </a:cubicBezTo>
                  <a:cubicBezTo>
                    <a:pt x="109" y="11005"/>
                    <a:pt x="174" y="11092"/>
                    <a:pt x="196" y="11157"/>
                  </a:cubicBezTo>
                  <a:cubicBezTo>
                    <a:pt x="283" y="11244"/>
                    <a:pt x="370" y="11309"/>
                    <a:pt x="479" y="11331"/>
                  </a:cubicBezTo>
                  <a:cubicBezTo>
                    <a:pt x="542" y="11363"/>
                    <a:pt x="618" y="11383"/>
                    <a:pt x="696" y="11383"/>
                  </a:cubicBezTo>
                  <a:cubicBezTo>
                    <a:pt x="725" y="11383"/>
                    <a:pt x="754" y="11380"/>
                    <a:pt x="783" y="11374"/>
                  </a:cubicBezTo>
                  <a:cubicBezTo>
                    <a:pt x="935" y="11352"/>
                    <a:pt x="1087" y="11265"/>
                    <a:pt x="1174" y="11135"/>
                  </a:cubicBezTo>
                  <a:cubicBezTo>
                    <a:pt x="1283" y="11005"/>
                    <a:pt x="1327" y="10852"/>
                    <a:pt x="1370" y="10678"/>
                  </a:cubicBezTo>
                  <a:cubicBezTo>
                    <a:pt x="1370" y="10613"/>
                    <a:pt x="1370" y="10548"/>
                    <a:pt x="1392" y="10483"/>
                  </a:cubicBezTo>
                  <a:lnTo>
                    <a:pt x="1392" y="10070"/>
                  </a:lnTo>
                  <a:cubicBezTo>
                    <a:pt x="1392" y="9787"/>
                    <a:pt x="1392" y="9482"/>
                    <a:pt x="1414" y="9200"/>
                  </a:cubicBezTo>
                  <a:cubicBezTo>
                    <a:pt x="1435" y="8613"/>
                    <a:pt x="1457" y="8026"/>
                    <a:pt x="1501" y="7438"/>
                  </a:cubicBezTo>
                  <a:cubicBezTo>
                    <a:pt x="1544" y="6851"/>
                    <a:pt x="1588" y="6243"/>
                    <a:pt x="1653" y="5655"/>
                  </a:cubicBezTo>
                  <a:cubicBezTo>
                    <a:pt x="1718" y="5068"/>
                    <a:pt x="1783" y="4438"/>
                    <a:pt x="1870" y="3829"/>
                  </a:cubicBezTo>
                  <a:cubicBezTo>
                    <a:pt x="2022" y="2720"/>
                    <a:pt x="2175" y="1611"/>
                    <a:pt x="2305" y="502"/>
                  </a:cubicBezTo>
                  <a:cubicBezTo>
                    <a:pt x="2327" y="263"/>
                    <a:pt x="2153" y="45"/>
                    <a:pt x="1935" y="2"/>
                  </a:cubicBezTo>
                  <a:cubicBezTo>
                    <a:pt x="1922" y="1"/>
                    <a:pt x="1908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06575" y="2555300"/>
              <a:ext cx="34825" cy="118825"/>
            </a:xfrm>
            <a:custGeom>
              <a:avLst/>
              <a:gdLst/>
              <a:ahLst/>
              <a:cxnLst/>
              <a:rect l="l" t="t" r="r" b="b"/>
              <a:pathLst>
                <a:path w="1393" h="4753" extrusionOk="0">
                  <a:moveTo>
                    <a:pt x="946" y="0"/>
                  </a:moveTo>
                  <a:cubicBezTo>
                    <a:pt x="885" y="0"/>
                    <a:pt x="823" y="15"/>
                    <a:pt x="762" y="31"/>
                  </a:cubicBezTo>
                  <a:cubicBezTo>
                    <a:pt x="631" y="96"/>
                    <a:pt x="544" y="226"/>
                    <a:pt x="522" y="357"/>
                  </a:cubicBezTo>
                  <a:cubicBezTo>
                    <a:pt x="435" y="1053"/>
                    <a:pt x="327" y="1749"/>
                    <a:pt x="218" y="2444"/>
                  </a:cubicBezTo>
                  <a:cubicBezTo>
                    <a:pt x="153" y="2771"/>
                    <a:pt x="109" y="3097"/>
                    <a:pt x="66" y="3423"/>
                  </a:cubicBezTo>
                  <a:cubicBezTo>
                    <a:pt x="44" y="3575"/>
                    <a:pt x="22" y="3727"/>
                    <a:pt x="22" y="3880"/>
                  </a:cubicBezTo>
                  <a:cubicBezTo>
                    <a:pt x="1" y="3967"/>
                    <a:pt x="1" y="4075"/>
                    <a:pt x="22" y="4184"/>
                  </a:cubicBezTo>
                  <a:cubicBezTo>
                    <a:pt x="22" y="4293"/>
                    <a:pt x="44" y="4401"/>
                    <a:pt x="88" y="4510"/>
                  </a:cubicBezTo>
                  <a:cubicBezTo>
                    <a:pt x="131" y="4641"/>
                    <a:pt x="262" y="4728"/>
                    <a:pt x="414" y="4749"/>
                  </a:cubicBezTo>
                  <a:cubicBezTo>
                    <a:pt x="431" y="4751"/>
                    <a:pt x="449" y="4753"/>
                    <a:pt x="466" y="4753"/>
                  </a:cubicBezTo>
                  <a:cubicBezTo>
                    <a:pt x="622" y="4753"/>
                    <a:pt x="770" y="4666"/>
                    <a:pt x="849" y="4510"/>
                  </a:cubicBezTo>
                  <a:cubicBezTo>
                    <a:pt x="870" y="4401"/>
                    <a:pt x="892" y="4293"/>
                    <a:pt x="914" y="4206"/>
                  </a:cubicBezTo>
                  <a:cubicBezTo>
                    <a:pt x="914" y="4140"/>
                    <a:pt x="936" y="4053"/>
                    <a:pt x="936" y="3988"/>
                  </a:cubicBezTo>
                  <a:cubicBezTo>
                    <a:pt x="936" y="3836"/>
                    <a:pt x="957" y="3684"/>
                    <a:pt x="957" y="3553"/>
                  </a:cubicBezTo>
                  <a:cubicBezTo>
                    <a:pt x="1001" y="3205"/>
                    <a:pt x="1044" y="2879"/>
                    <a:pt x="1088" y="2553"/>
                  </a:cubicBezTo>
                  <a:cubicBezTo>
                    <a:pt x="1175" y="1857"/>
                    <a:pt x="1283" y="1161"/>
                    <a:pt x="1370" y="466"/>
                  </a:cubicBezTo>
                  <a:cubicBezTo>
                    <a:pt x="1392" y="248"/>
                    <a:pt x="1240" y="53"/>
                    <a:pt x="1023" y="9"/>
                  </a:cubicBezTo>
                  <a:cubicBezTo>
                    <a:pt x="997" y="3"/>
                    <a:pt x="972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333050" y="2065850"/>
              <a:ext cx="1550925" cy="1498775"/>
            </a:xfrm>
            <a:custGeom>
              <a:avLst/>
              <a:gdLst/>
              <a:ahLst/>
              <a:cxnLst/>
              <a:rect l="l" t="t" r="r" b="b"/>
              <a:pathLst>
                <a:path w="62037" h="59951" extrusionOk="0">
                  <a:moveTo>
                    <a:pt x="35152" y="4642"/>
                  </a:moveTo>
                  <a:cubicBezTo>
                    <a:pt x="35290" y="4642"/>
                    <a:pt x="35425" y="4663"/>
                    <a:pt x="35552" y="4714"/>
                  </a:cubicBezTo>
                  <a:cubicBezTo>
                    <a:pt x="35770" y="4801"/>
                    <a:pt x="35987" y="4931"/>
                    <a:pt x="36139" y="5105"/>
                  </a:cubicBezTo>
                  <a:lnTo>
                    <a:pt x="36161" y="5127"/>
                  </a:lnTo>
                  <a:cubicBezTo>
                    <a:pt x="36292" y="5236"/>
                    <a:pt x="36422" y="5366"/>
                    <a:pt x="36531" y="5497"/>
                  </a:cubicBezTo>
                  <a:cubicBezTo>
                    <a:pt x="36705" y="5714"/>
                    <a:pt x="36857" y="5953"/>
                    <a:pt x="36987" y="6193"/>
                  </a:cubicBezTo>
                  <a:lnTo>
                    <a:pt x="37053" y="6280"/>
                  </a:lnTo>
                  <a:cubicBezTo>
                    <a:pt x="37357" y="6823"/>
                    <a:pt x="37618" y="7280"/>
                    <a:pt x="37857" y="7758"/>
                  </a:cubicBezTo>
                  <a:cubicBezTo>
                    <a:pt x="37922" y="7889"/>
                    <a:pt x="37988" y="8019"/>
                    <a:pt x="38053" y="8171"/>
                  </a:cubicBezTo>
                  <a:lnTo>
                    <a:pt x="38096" y="8258"/>
                  </a:lnTo>
                  <a:cubicBezTo>
                    <a:pt x="38140" y="8367"/>
                    <a:pt x="38183" y="8476"/>
                    <a:pt x="38249" y="8584"/>
                  </a:cubicBezTo>
                  <a:cubicBezTo>
                    <a:pt x="38336" y="8802"/>
                    <a:pt x="38466" y="9019"/>
                    <a:pt x="38575" y="9237"/>
                  </a:cubicBezTo>
                  <a:lnTo>
                    <a:pt x="38596" y="9258"/>
                  </a:lnTo>
                  <a:lnTo>
                    <a:pt x="38618" y="9302"/>
                  </a:lnTo>
                  <a:lnTo>
                    <a:pt x="39075" y="10041"/>
                  </a:lnTo>
                  <a:lnTo>
                    <a:pt x="39075" y="10063"/>
                  </a:lnTo>
                  <a:lnTo>
                    <a:pt x="39444" y="10802"/>
                  </a:lnTo>
                  <a:cubicBezTo>
                    <a:pt x="39727" y="11281"/>
                    <a:pt x="39988" y="11759"/>
                    <a:pt x="40271" y="12216"/>
                  </a:cubicBezTo>
                  <a:lnTo>
                    <a:pt x="40293" y="12237"/>
                  </a:lnTo>
                  <a:lnTo>
                    <a:pt x="40293" y="12281"/>
                  </a:lnTo>
                  <a:lnTo>
                    <a:pt x="40466" y="12542"/>
                  </a:lnTo>
                  <a:cubicBezTo>
                    <a:pt x="40662" y="12912"/>
                    <a:pt x="40901" y="13259"/>
                    <a:pt x="41097" y="13607"/>
                  </a:cubicBezTo>
                  <a:lnTo>
                    <a:pt x="41097" y="13629"/>
                  </a:lnTo>
                  <a:cubicBezTo>
                    <a:pt x="41488" y="14260"/>
                    <a:pt x="41880" y="14912"/>
                    <a:pt x="42271" y="15564"/>
                  </a:cubicBezTo>
                  <a:cubicBezTo>
                    <a:pt x="42576" y="16108"/>
                    <a:pt x="42837" y="16652"/>
                    <a:pt x="43119" y="17152"/>
                  </a:cubicBezTo>
                  <a:cubicBezTo>
                    <a:pt x="43337" y="17565"/>
                    <a:pt x="43576" y="17978"/>
                    <a:pt x="43793" y="18348"/>
                  </a:cubicBezTo>
                  <a:lnTo>
                    <a:pt x="43859" y="18478"/>
                  </a:lnTo>
                  <a:lnTo>
                    <a:pt x="43946" y="18630"/>
                  </a:lnTo>
                  <a:cubicBezTo>
                    <a:pt x="44250" y="19174"/>
                    <a:pt x="44533" y="19652"/>
                    <a:pt x="44750" y="20152"/>
                  </a:cubicBezTo>
                  <a:lnTo>
                    <a:pt x="45033" y="20696"/>
                  </a:lnTo>
                  <a:lnTo>
                    <a:pt x="45055" y="20739"/>
                  </a:lnTo>
                  <a:lnTo>
                    <a:pt x="45076" y="20783"/>
                  </a:lnTo>
                  <a:lnTo>
                    <a:pt x="45076" y="20805"/>
                  </a:lnTo>
                  <a:cubicBezTo>
                    <a:pt x="45250" y="21153"/>
                    <a:pt x="45402" y="21501"/>
                    <a:pt x="45576" y="21827"/>
                  </a:cubicBezTo>
                  <a:cubicBezTo>
                    <a:pt x="45685" y="22066"/>
                    <a:pt x="45837" y="22327"/>
                    <a:pt x="45946" y="22523"/>
                  </a:cubicBezTo>
                  <a:lnTo>
                    <a:pt x="45968" y="22588"/>
                  </a:lnTo>
                  <a:lnTo>
                    <a:pt x="45968" y="22609"/>
                  </a:lnTo>
                  <a:cubicBezTo>
                    <a:pt x="46098" y="22849"/>
                    <a:pt x="46207" y="23088"/>
                    <a:pt x="46337" y="23327"/>
                  </a:cubicBezTo>
                  <a:lnTo>
                    <a:pt x="46751" y="24132"/>
                  </a:lnTo>
                  <a:cubicBezTo>
                    <a:pt x="46816" y="24262"/>
                    <a:pt x="46859" y="24393"/>
                    <a:pt x="46925" y="24523"/>
                  </a:cubicBezTo>
                  <a:lnTo>
                    <a:pt x="46968" y="24566"/>
                  </a:lnTo>
                  <a:cubicBezTo>
                    <a:pt x="46990" y="24610"/>
                    <a:pt x="47011" y="24653"/>
                    <a:pt x="47033" y="24697"/>
                  </a:cubicBezTo>
                  <a:cubicBezTo>
                    <a:pt x="47077" y="24784"/>
                    <a:pt x="47120" y="24849"/>
                    <a:pt x="47164" y="24936"/>
                  </a:cubicBezTo>
                  <a:cubicBezTo>
                    <a:pt x="47338" y="25328"/>
                    <a:pt x="47359" y="25784"/>
                    <a:pt x="47207" y="26197"/>
                  </a:cubicBezTo>
                  <a:cubicBezTo>
                    <a:pt x="47120" y="26350"/>
                    <a:pt x="47033" y="26480"/>
                    <a:pt x="46903" y="26589"/>
                  </a:cubicBezTo>
                  <a:cubicBezTo>
                    <a:pt x="46794" y="26676"/>
                    <a:pt x="46664" y="26763"/>
                    <a:pt x="46555" y="26850"/>
                  </a:cubicBezTo>
                  <a:cubicBezTo>
                    <a:pt x="46294" y="27002"/>
                    <a:pt x="46076" y="27154"/>
                    <a:pt x="45859" y="27285"/>
                  </a:cubicBezTo>
                  <a:cubicBezTo>
                    <a:pt x="45359" y="27589"/>
                    <a:pt x="44881" y="27893"/>
                    <a:pt x="44402" y="28198"/>
                  </a:cubicBezTo>
                  <a:lnTo>
                    <a:pt x="44141" y="28350"/>
                  </a:lnTo>
                  <a:cubicBezTo>
                    <a:pt x="43271" y="28894"/>
                    <a:pt x="42358" y="29459"/>
                    <a:pt x="41314" y="30046"/>
                  </a:cubicBezTo>
                  <a:lnTo>
                    <a:pt x="41141" y="30155"/>
                  </a:lnTo>
                  <a:lnTo>
                    <a:pt x="40336" y="30633"/>
                  </a:lnTo>
                  <a:lnTo>
                    <a:pt x="40314" y="30633"/>
                  </a:lnTo>
                  <a:lnTo>
                    <a:pt x="39292" y="31220"/>
                  </a:lnTo>
                  <a:cubicBezTo>
                    <a:pt x="38618" y="31633"/>
                    <a:pt x="37922" y="32025"/>
                    <a:pt x="37314" y="32394"/>
                  </a:cubicBezTo>
                  <a:lnTo>
                    <a:pt x="36900" y="32612"/>
                  </a:lnTo>
                  <a:lnTo>
                    <a:pt x="36879" y="32634"/>
                  </a:lnTo>
                  <a:lnTo>
                    <a:pt x="36857" y="32634"/>
                  </a:lnTo>
                  <a:cubicBezTo>
                    <a:pt x="35857" y="33242"/>
                    <a:pt x="35009" y="33743"/>
                    <a:pt x="34204" y="34199"/>
                  </a:cubicBezTo>
                  <a:lnTo>
                    <a:pt x="33226" y="34786"/>
                  </a:lnTo>
                  <a:lnTo>
                    <a:pt x="31725" y="35678"/>
                  </a:lnTo>
                  <a:lnTo>
                    <a:pt x="31617" y="35743"/>
                  </a:lnTo>
                  <a:lnTo>
                    <a:pt x="31573" y="35765"/>
                  </a:lnTo>
                  <a:lnTo>
                    <a:pt x="31530" y="35787"/>
                  </a:lnTo>
                  <a:lnTo>
                    <a:pt x="31508" y="35787"/>
                  </a:lnTo>
                  <a:cubicBezTo>
                    <a:pt x="30964" y="36113"/>
                    <a:pt x="30421" y="36439"/>
                    <a:pt x="29899" y="36743"/>
                  </a:cubicBezTo>
                  <a:lnTo>
                    <a:pt x="29333" y="37069"/>
                  </a:lnTo>
                  <a:cubicBezTo>
                    <a:pt x="29007" y="37265"/>
                    <a:pt x="28638" y="37461"/>
                    <a:pt x="28290" y="37678"/>
                  </a:cubicBezTo>
                  <a:cubicBezTo>
                    <a:pt x="27289" y="38222"/>
                    <a:pt x="26202" y="38831"/>
                    <a:pt x="25159" y="39396"/>
                  </a:cubicBezTo>
                  <a:lnTo>
                    <a:pt x="24985" y="39483"/>
                  </a:lnTo>
                  <a:cubicBezTo>
                    <a:pt x="24484" y="39766"/>
                    <a:pt x="24028" y="40005"/>
                    <a:pt x="23549" y="40244"/>
                  </a:cubicBezTo>
                  <a:lnTo>
                    <a:pt x="22984" y="40505"/>
                  </a:lnTo>
                  <a:lnTo>
                    <a:pt x="22027" y="40983"/>
                  </a:lnTo>
                  <a:lnTo>
                    <a:pt x="21875" y="41049"/>
                  </a:lnTo>
                  <a:cubicBezTo>
                    <a:pt x="20810" y="41592"/>
                    <a:pt x="19722" y="42071"/>
                    <a:pt x="18592" y="42462"/>
                  </a:cubicBezTo>
                  <a:cubicBezTo>
                    <a:pt x="18440" y="42527"/>
                    <a:pt x="18309" y="42571"/>
                    <a:pt x="18179" y="42614"/>
                  </a:cubicBezTo>
                  <a:lnTo>
                    <a:pt x="18026" y="42658"/>
                  </a:lnTo>
                  <a:cubicBezTo>
                    <a:pt x="17766" y="42723"/>
                    <a:pt x="17526" y="42788"/>
                    <a:pt x="17265" y="42853"/>
                  </a:cubicBezTo>
                  <a:cubicBezTo>
                    <a:pt x="17142" y="42869"/>
                    <a:pt x="17019" y="42884"/>
                    <a:pt x="16896" y="42884"/>
                  </a:cubicBezTo>
                  <a:cubicBezTo>
                    <a:pt x="16845" y="42884"/>
                    <a:pt x="16794" y="42882"/>
                    <a:pt x="16744" y="42875"/>
                  </a:cubicBezTo>
                  <a:cubicBezTo>
                    <a:pt x="16678" y="42875"/>
                    <a:pt x="16591" y="42875"/>
                    <a:pt x="16526" y="42853"/>
                  </a:cubicBezTo>
                  <a:lnTo>
                    <a:pt x="16461" y="42853"/>
                  </a:lnTo>
                  <a:cubicBezTo>
                    <a:pt x="16374" y="42832"/>
                    <a:pt x="16265" y="42810"/>
                    <a:pt x="16178" y="42766"/>
                  </a:cubicBezTo>
                  <a:cubicBezTo>
                    <a:pt x="16048" y="42701"/>
                    <a:pt x="15917" y="42614"/>
                    <a:pt x="15809" y="42506"/>
                  </a:cubicBezTo>
                  <a:cubicBezTo>
                    <a:pt x="15656" y="42375"/>
                    <a:pt x="15504" y="42223"/>
                    <a:pt x="15395" y="42071"/>
                  </a:cubicBezTo>
                  <a:cubicBezTo>
                    <a:pt x="15200" y="41810"/>
                    <a:pt x="15047" y="41527"/>
                    <a:pt x="14917" y="41244"/>
                  </a:cubicBezTo>
                  <a:lnTo>
                    <a:pt x="14874" y="41136"/>
                  </a:lnTo>
                  <a:cubicBezTo>
                    <a:pt x="14765" y="40940"/>
                    <a:pt x="14656" y="40744"/>
                    <a:pt x="14547" y="40549"/>
                  </a:cubicBezTo>
                  <a:cubicBezTo>
                    <a:pt x="14460" y="40440"/>
                    <a:pt x="14395" y="40309"/>
                    <a:pt x="14330" y="40201"/>
                  </a:cubicBezTo>
                  <a:lnTo>
                    <a:pt x="14286" y="40157"/>
                  </a:lnTo>
                  <a:cubicBezTo>
                    <a:pt x="14091" y="39874"/>
                    <a:pt x="13917" y="39570"/>
                    <a:pt x="13743" y="39309"/>
                  </a:cubicBezTo>
                  <a:cubicBezTo>
                    <a:pt x="13482" y="38853"/>
                    <a:pt x="13199" y="38396"/>
                    <a:pt x="13004" y="38026"/>
                  </a:cubicBezTo>
                  <a:lnTo>
                    <a:pt x="12873" y="37809"/>
                  </a:lnTo>
                  <a:cubicBezTo>
                    <a:pt x="12634" y="37417"/>
                    <a:pt x="12416" y="37048"/>
                    <a:pt x="12199" y="36700"/>
                  </a:cubicBezTo>
                  <a:lnTo>
                    <a:pt x="12069" y="36548"/>
                  </a:lnTo>
                  <a:cubicBezTo>
                    <a:pt x="11742" y="36091"/>
                    <a:pt x="11416" y="35591"/>
                    <a:pt x="11134" y="35091"/>
                  </a:cubicBezTo>
                  <a:lnTo>
                    <a:pt x="11112" y="35026"/>
                  </a:lnTo>
                  <a:cubicBezTo>
                    <a:pt x="10807" y="34482"/>
                    <a:pt x="10568" y="33938"/>
                    <a:pt x="10286" y="33395"/>
                  </a:cubicBezTo>
                  <a:lnTo>
                    <a:pt x="10264" y="33351"/>
                  </a:lnTo>
                  <a:cubicBezTo>
                    <a:pt x="9959" y="32699"/>
                    <a:pt x="9611" y="32090"/>
                    <a:pt x="9264" y="31503"/>
                  </a:cubicBezTo>
                  <a:cubicBezTo>
                    <a:pt x="9046" y="31112"/>
                    <a:pt x="8829" y="30720"/>
                    <a:pt x="8611" y="30329"/>
                  </a:cubicBezTo>
                  <a:lnTo>
                    <a:pt x="8459" y="30024"/>
                  </a:lnTo>
                  <a:cubicBezTo>
                    <a:pt x="8242" y="29633"/>
                    <a:pt x="8002" y="29176"/>
                    <a:pt x="7763" y="28741"/>
                  </a:cubicBezTo>
                  <a:cubicBezTo>
                    <a:pt x="7654" y="28546"/>
                    <a:pt x="7567" y="28350"/>
                    <a:pt x="7481" y="28154"/>
                  </a:cubicBezTo>
                  <a:cubicBezTo>
                    <a:pt x="7285" y="27763"/>
                    <a:pt x="7089" y="27393"/>
                    <a:pt x="6937" y="27067"/>
                  </a:cubicBezTo>
                  <a:cubicBezTo>
                    <a:pt x="6676" y="26523"/>
                    <a:pt x="6372" y="25915"/>
                    <a:pt x="6002" y="25197"/>
                  </a:cubicBezTo>
                  <a:cubicBezTo>
                    <a:pt x="5958" y="25175"/>
                    <a:pt x="5893" y="25132"/>
                    <a:pt x="5850" y="25110"/>
                  </a:cubicBezTo>
                  <a:cubicBezTo>
                    <a:pt x="5719" y="25001"/>
                    <a:pt x="5610" y="24849"/>
                    <a:pt x="5524" y="24697"/>
                  </a:cubicBezTo>
                  <a:cubicBezTo>
                    <a:pt x="5502" y="24675"/>
                    <a:pt x="5502" y="24632"/>
                    <a:pt x="5480" y="24610"/>
                  </a:cubicBezTo>
                  <a:lnTo>
                    <a:pt x="5480" y="24588"/>
                  </a:lnTo>
                  <a:lnTo>
                    <a:pt x="5371" y="24349"/>
                  </a:lnTo>
                  <a:cubicBezTo>
                    <a:pt x="5284" y="24197"/>
                    <a:pt x="5219" y="24045"/>
                    <a:pt x="5132" y="23914"/>
                  </a:cubicBezTo>
                  <a:cubicBezTo>
                    <a:pt x="5089" y="23849"/>
                    <a:pt x="5045" y="23784"/>
                    <a:pt x="5002" y="23718"/>
                  </a:cubicBezTo>
                  <a:cubicBezTo>
                    <a:pt x="4915" y="23588"/>
                    <a:pt x="4828" y="23458"/>
                    <a:pt x="4741" y="23327"/>
                  </a:cubicBezTo>
                  <a:lnTo>
                    <a:pt x="4741" y="23284"/>
                  </a:lnTo>
                  <a:cubicBezTo>
                    <a:pt x="4610" y="23023"/>
                    <a:pt x="4567" y="22740"/>
                    <a:pt x="4567" y="22436"/>
                  </a:cubicBezTo>
                  <a:cubicBezTo>
                    <a:pt x="4589" y="22305"/>
                    <a:pt x="4610" y="22175"/>
                    <a:pt x="4675" y="22044"/>
                  </a:cubicBezTo>
                  <a:lnTo>
                    <a:pt x="4675" y="22022"/>
                  </a:lnTo>
                  <a:cubicBezTo>
                    <a:pt x="4697" y="21957"/>
                    <a:pt x="4741" y="21892"/>
                    <a:pt x="4762" y="21848"/>
                  </a:cubicBezTo>
                  <a:cubicBezTo>
                    <a:pt x="4784" y="21783"/>
                    <a:pt x="4828" y="21740"/>
                    <a:pt x="4871" y="21696"/>
                  </a:cubicBezTo>
                  <a:cubicBezTo>
                    <a:pt x="4958" y="21566"/>
                    <a:pt x="5045" y="21457"/>
                    <a:pt x="5176" y="21370"/>
                  </a:cubicBezTo>
                  <a:cubicBezTo>
                    <a:pt x="5241" y="21283"/>
                    <a:pt x="5350" y="21218"/>
                    <a:pt x="5437" y="21153"/>
                  </a:cubicBezTo>
                  <a:cubicBezTo>
                    <a:pt x="5697" y="21000"/>
                    <a:pt x="5958" y="20848"/>
                    <a:pt x="6219" y="20718"/>
                  </a:cubicBezTo>
                  <a:lnTo>
                    <a:pt x="6480" y="20587"/>
                  </a:lnTo>
                  <a:lnTo>
                    <a:pt x="6719" y="20479"/>
                  </a:lnTo>
                  <a:lnTo>
                    <a:pt x="6850" y="20413"/>
                  </a:lnTo>
                  <a:lnTo>
                    <a:pt x="7089" y="20283"/>
                  </a:lnTo>
                  <a:lnTo>
                    <a:pt x="7133" y="20261"/>
                  </a:lnTo>
                  <a:cubicBezTo>
                    <a:pt x="7241" y="20196"/>
                    <a:pt x="7350" y="20152"/>
                    <a:pt x="7459" y="20087"/>
                  </a:cubicBezTo>
                  <a:cubicBezTo>
                    <a:pt x="7611" y="20000"/>
                    <a:pt x="7807" y="19913"/>
                    <a:pt x="8002" y="19783"/>
                  </a:cubicBezTo>
                  <a:lnTo>
                    <a:pt x="8568" y="19457"/>
                  </a:lnTo>
                  <a:lnTo>
                    <a:pt x="8742" y="19348"/>
                  </a:lnTo>
                  <a:lnTo>
                    <a:pt x="9024" y="19196"/>
                  </a:lnTo>
                  <a:lnTo>
                    <a:pt x="9611" y="18848"/>
                  </a:lnTo>
                  <a:lnTo>
                    <a:pt x="9872" y="18696"/>
                  </a:lnTo>
                  <a:lnTo>
                    <a:pt x="10112" y="18565"/>
                  </a:lnTo>
                  <a:lnTo>
                    <a:pt x="10329" y="18435"/>
                  </a:lnTo>
                  <a:lnTo>
                    <a:pt x="10351" y="18413"/>
                  </a:lnTo>
                  <a:lnTo>
                    <a:pt x="10459" y="18348"/>
                  </a:lnTo>
                  <a:lnTo>
                    <a:pt x="11090" y="17956"/>
                  </a:lnTo>
                  <a:lnTo>
                    <a:pt x="11134" y="17913"/>
                  </a:lnTo>
                  <a:lnTo>
                    <a:pt x="11199" y="17869"/>
                  </a:lnTo>
                  <a:lnTo>
                    <a:pt x="11221" y="17847"/>
                  </a:lnTo>
                  <a:cubicBezTo>
                    <a:pt x="11481" y="17695"/>
                    <a:pt x="11721" y="17543"/>
                    <a:pt x="11960" y="17391"/>
                  </a:cubicBezTo>
                  <a:cubicBezTo>
                    <a:pt x="12134" y="17282"/>
                    <a:pt x="12308" y="17173"/>
                    <a:pt x="12482" y="17065"/>
                  </a:cubicBezTo>
                  <a:lnTo>
                    <a:pt x="12612" y="16978"/>
                  </a:lnTo>
                  <a:lnTo>
                    <a:pt x="12699" y="16912"/>
                  </a:lnTo>
                  <a:lnTo>
                    <a:pt x="13417" y="16478"/>
                  </a:lnTo>
                  <a:cubicBezTo>
                    <a:pt x="14047" y="16086"/>
                    <a:pt x="14526" y="15782"/>
                    <a:pt x="15047" y="15477"/>
                  </a:cubicBezTo>
                  <a:lnTo>
                    <a:pt x="15656" y="15129"/>
                  </a:lnTo>
                  <a:lnTo>
                    <a:pt x="16548" y="14608"/>
                  </a:lnTo>
                  <a:lnTo>
                    <a:pt x="17548" y="13999"/>
                  </a:lnTo>
                  <a:lnTo>
                    <a:pt x="18005" y="13738"/>
                  </a:lnTo>
                  <a:lnTo>
                    <a:pt x="18222" y="13607"/>
                  </a:lnTo>
                  <a:lnTo>
                    <a:pt x="18548" y="13390"/>
                  </a:lnTo>
                  <a:cubicBezTo>
                    <a:pt x="18853" y="13216"/>
                    <a:pt x="19222" y="12999"/>
                    <a:pt x="19679" y="12738"/>
                  </a:cubicBezTo>
                  <a:lnTo>
                    <a:pt x="20310" y="12368"/>
                  </a:lnTo>
                  <a:lnTo>
                    <a:pt x="20353" y="12346"/>
                  </a:lnTo>
                  <a:lnTo>
                    <a:pt x="20897" y="12042"/>
                  </a:lnTo>
                  <a:lnTo>
                    <a:pt x="21701" y="11563"/>
                  </a:lnTo>
                  <a:lnTo>
                    <a:pt x="21723" y="11563"/>
                  </a:lnTo>
                  <a:cubicBezTo>
                    <a:pt x="22419" y="11128"/>
                    <a:pt x="23158" y="10694"/>
                    <a:pt x="23897" y="10280"/>
                  </a:cubicBezTo>
                  <a:lnTo>
                    <a:pt x="24702" y="9824"/>
                  </a:lnTo>
                  <a:lnTo>
                    <a:pt x="24985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811" y="9237"/>
                    <a:pt x="26398" y="8911"/>
                    <a:pt x="26963" y="8584"/>
                  </a:cubicBezTo>
                  <a:lnTo>
                    <a:pt x="27355" y="8367"/>
                  </a:lnTo>
                  <a:lnTo>
                    <a:pt x="27398" y="8323"/>
                  </a:lnTo>
                  <a:lnTo>
                    <a:pt x="27507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51" y="7410"/>
                    <a:pt x="29225" y="7323"/>
                  </a:cubicBezTo>
                  <a:lnTo>
                    <a:pt x="30029" y="6932"/>
                  </a:lnTo>
                  <a:lnTo>
                    <a:pt x="30551" y="6649"/>
                  </a:lnTo>
                  <a:cubicBezTo>
                    <a:pt x="31008" y="6432"/>
                    <a:pt x="31377" y="6236"/>
                    <a:pt x="31725" y="6084"/>
                  </a:cubicBezTo>
                  <a:cubicBezTo>
                    <a:pt x="32247" y="5845"/>
                    <a:pt x="32769" y="5605"/>
                    <a:pt x="33313" y="5366"/>
                  </a:cubicBezTo>
                  <a:cubicBezTo>
                    <a:pt x="33508" y="5279"/>
                    <a:pt x="33726" y="5192"/>
                    <a:pt x="33921" y="5105"/>
                  </a:cubicBezTo>
                  <a:lnTo>
                    <a:pt x="34052" y="5040"/>
                  </a:lnTo>
                  <a:lnTo>
                    <a:pt x="34313" y="4888"/>
                  </a:lnTo>
                  <a:lnTo>
                    <a:pt x="34400" y="4844"/>
                  </a:lnTo>
                  <a:lnTo>
                    <a:pt x="34422" y="4823"/>
                  </a:lnTo>
                  <a:lnTo>
                    <a:pt x="34487" y="4801"/>
                  </a:lnTo>
                  <a:cubicBezTo>
                    <a:pt x="34596" y="4736"/>
                    <a:pt x="34726" y="4692"/>
                    <a:pt x="34856" y="4670"/>
                  </a:cubicBezTo>
                  <a:cubicBezTo>
                    <a:pt x="34956" y="4652"/>
                    <a:pt x="35055" y="4642"/>
                    <a:pt x="35152" y="4642"/>
                  </a:cubicBezTo>
                  <a:close/>
                  <a:moveTo>
                    <a:pt x="48534" y="30514"/>
                  </a:moveTo>
                  <a:cubicBezTo>
                    <a:pt x="48588" y="30514"/>
                    <a:pt x="48642" y="30524"/>
                    <a:pt x="48686" y="30546"/>
                  </a:cubicBezTo>
                  <a:cubicBezTo>
                    <a:pt x="48816" y="30590"/>
                    <a:pt x="48903" y="30677"/>
                    <a:pt x="48968" y="30785"/>
                  </a:cubicBezTo>
                  <a:cubicBezTo>
                    <a:pt x="49012" y="30894"/>
                    <a:pt x="49012" y="31025"/>
                    <a:pt x="48968" y="31133"/>
                  </a:cubicBezTo>
                  <a:cubicBezTo>
                    <a:pt x="48925" y="31199"/>
                    <a:pt x="48881" y="31264"/>
                    <a:pt x="48838" y="31329"/>
                  </a:cubicBezTo>
                  <a:cubicBezTo>
                    <a:pt x="48360" y="31612"/>
                    <a:pt x="47860" y="31894"/>
                    <a:pt x="47446" y="32112"/>
                  </a:cubicBezTo>
                  <a:lnTo>
                    <a:pt x="46968" y="32394"/>
                  </a:lnTo>
                  <a:cubicBezTo>
                    <a:pt x="46272" y="32764"/>
                    <a:pt x="45555" y="33177"/>
                    <a:pt x="44837" y="33569"/>
                  </a:cubicBezTo>
                  <a:lnTo>
                    <a:pt x="44728" y="33612"/>
                  </a:lnTo>
                  <a:lnTo>
                    <a:pt x="44663" y="33656"/>
                  </a:lnTo>
                  <a:cubicBezTo>
                    <a:pt x="44250" y="33873"/>
                    <a:pt x="43837" y="34090"/>
                    <a:pt x="43424" y="34308"/>
                  </a:cubicBezTo>
                  <a:lnTo>
                    <a:pt x="41967" y="35047"/>
                  </a:lnTo>
                  <a:cubicBezTo>
                    <a:pt x="41684" y="35199"/>
                    <a:pt x="41380" y="35352"/>
                    <a:pt x="41097" y="35504"/>
                  </a:cubicBezTo>
                  <a:lnTo>
                    <a:pt x="40880" y="35613"/>
                  </a:lnTo>
                  <a:lnTo>
                    <a:pt x="40858" y="35634"/>
                  </a:lnTo>
                  <a:cubicBezTo>
                    <a:pt x="40293" y="35917"/>
                    <a:pt x="39727" y="36200"/>
                    <a:pt x="39162" y="36504"/>
                  </a:cubicBezTo>
                  <a:lnTo>
                    <a:pt x="38857" y="36635"/>
                  </a:lnTo>
                  <a:lnTo>
                    <a:pt x="38836" y="36656"/>
                  </a:lnTo>
                  <a:cubicBezTo>
                    <a:pt x="38053" y="37069"/>
                    <a:pt x="37248" y="37461"/>
                    <a:pt x="36444" y="37874"/>
                  </a:cubicBezTo>
                  <a:lnTo>
                    <a:pt x="35683" y="38287"/>
                  </a:lnTo>
                  <a:cubicBezTo>
                    <a:pt x="35096" y="38592"/>
                    <a:pt x="34443" y="38939"/>
                    <a:pt x="33813" y="39266"/>
                  </a:cubicBezTo>
                  <a:cubicBezTo>
                    <a:pt x="32899" y="39722"/>
                    <a:pt x="31986" y="40201"/>
                    <a:pt x="31095" y="40679"/>
                  </a:cubicBezTo>
                  <a:cubicBezTo>
                    <a:pt x="30073" y="41201"/>
                    <a:pt x="29073" y="41723"/>
                    <a:pt x="28116" y="42223"/>
                  </a:cubicBezTo>
                  <a:lnTo>
                    <a:pt x="27616" y="42462"/>
                  </a:lnTo>
                  <a:lnTo>
                    <a:pt x="27137" y="42701"/>
                  </a:lnTo>
                  <a:lnTo>
                    <a:pt x="26659" y="42919"/>
                  </a:lnTo>
                  <a:lnTo>
                    <a:pt x="25724" y="43397"/>
                  </a:lnTo>
                  <a:lnTo>
                    <a:pt x="25267" y="43636"/>
                  </a:lnTo>
                  <a:cubicBezTo>
                    <a:pt x="24963" y="43788"/>
                    <a:pt x="24637" y="43962"/>
                    <a:pt x="24311" y="44136"/>
                  </a:cubicBezTo>
                  <a:lnTo>
                    <a:pt x="23919" y="44354"/>
                  </a:lnTo>
                  <a:lnTo>
                    <a:pt x="22571" y="45071"/>
                  </a:lnTo>
                  <a:cubicBezTo>
                    <a:pt x="22223" y="45267"/>
                    <a:pt x="21853" y="45441"/>
                    <a:pt x="21527" y="45615"/>
                  </a:cubicBezTo>
                  <a:lnTo>
                    <a:pt x="21506" y="45615"/>
                  </a:lnTo>
                  <a:lnTo>
                    <a:pt x="21179" y="45789"/>
                  </a:lnTo>
                  <a:lnTo>
                    <a:pt x="20897" y="45919"/>
                  </a:lnTo>
                  <a:cubicBezTo>
                    <a:pt x="20657" y="46050"/>
                    <a:pt x="20418" y="46159"/>
                    <a:pt x="20179" y="46267"/>
                  </a:cubicBezTo>
                  <a:lnTo>
                    <a:pt x="19983" y="46354"/>
                  </a:lnTo>
                  <a:lnTo>
                    <a:pt x="19809" y="46463"/>
                  </a:lnTo>
                  <a:lnTo>
                    <a:pt x="19440" y="46637"/>
                  </a:lnTo>
                  <a:cubicBezTo>
                    <a:pt x="19070" y="46811"/>
                    <a:pt x="18701" y="47007"/>
                    <a:pt x="18353" y="47181"/>
                  </a:cubicBezTo>
                  <a:lnTo>
                    <a:pt x="18309" y="47202"/>
                  </a:lnTo>
                  <a:cubicBezTo>
                    <a:pt x="17961" y="47398"/>
                    <a:pt x="17613" y="47572"/>
                    <a:pt x="17265" y="47746"/>
                  </a:cubicBezTo>
                  <a:lnTo>
                    <a:pt x="16787" y="47985"/>
                  </a:lnTo>
                  <a:lnTo>
                    <a:pt x="16591" y="48072"/>
                  </a:lnTo>
                  <a:cubicBezTo>
                    <a:pt x="15765" y="48485"/>
                    <a:pt x="14917" y="48920"/>
                    <a:pt x="14091" y="49333"/>
                  </a:cubicBezTo>
                  <a:cubicBezTo>
                    <a:pt x="14036" y="49355"/>
                    <a:pt x="13982" y="49366"/>
                    <a:pt x="13930" y="49366"/>
                  </a:cubicBezTo>
                  <a:cubicBezTo>
                    <a:pt x="13879" y="49366"/>
                    <a:pt x="13830" y="49355"/>
                    <a:pt x="13786" y="49333"/>
                  </a:cubicBezTo>
                  <a:cubicBezTo>
                    <a:pt x="13678" y="49290"/>
                    <a:pt x="13591" y="49225"/>
                    <a:pt x="13547" y="49116"/>
                  </a:cubicBezTo>
                  <a:cubicBezTo>
                    <a:pt x="13504" y="49007"/>
                    <a:pt x="13504" y="48898"/>
                    <a:pt x="13547" y="48790"/>
                  </a:cubicBezTo>
                  <a:cubicBezTo>
                    <a:pt x="13591" y="48681"/>
                    <a:pt x="13656" y="48594"/>
                    <a:pt x="13765" y="48550"/>
                  </a:cubicBezTo>
                  <a:lnTo>
                    <a:pt x="15200" y="47833"/>
                  </a:lnTo>
                  <a:lnTo>
                    <a:pt x="15482" y="47702"/>
                  </a:lnTo>
                  <a:lnTo>
                    <a:pt x="16417" y="47224"/>
                  </a:lnTo>
                  <a:lnTo>
                    <a:pt x="16678" y="47094"/>
                  </a:lnTo>
                  <a:lnTo>
                    <a:pt x="16961" y="46963"/>
                  </a:lnTo>
                  <a:cubicBezTo>
                    <a:pt x="17244" y="46833"/>
                    <a:pt x="17526" y="46680"/>
                    <a:pt x="17787" y="46528"/>
                  </a:cubicBezTo>
                  <a:lnTo>
                    <a:pt x="17896" y="46485"/>
                  </a:lnTo>
                  <a:lnTo>
                    <a:pt x="18266" y="46311"/>
                  </a:lnTo>
                  <a:lnTo>
                    <a:pt x="18505" y="46180"/>
                  </a:lnTo>
                  <a:lnTo>
                    <a:pt x="18570" y="46137"/>
                  </a:lnTo>
                  <a:cubicBezTo>
                    <a:pt x="18831" y="46028"/>
                    <a:pt x="19070" y="45876"/>
                    <a:pt x="19353" y="45745"/>
                  </a:cubicBezTo>
                  <a:lnTo>
                    <a:pt x="19483" y="45680"/>
                  </a:lnTo>
                  <a:lnTo>
                    <a:pt x="19853" y="45506"/>
                  </a:lnTo>
                  <a:lnTo>
                    <a:pt x="19962" y="45463"/>
                  </a:lnTo>
                  <a:lnTo>
                    <a:pt x="20375" y="45224"/>
                  </a:lnTo>
                  <a:cubicBezTo>
                    <a:pt x="20549" y="45158"/>
                    <a:pt x="20701" y="45071"/>
                    <a:pt x="20853" y="44984"/>
                  </a:cubicBezTo>
                  <a:lnTo>
                    <a:pt x="21179" y="44810"/>
                  </a:lnTo>
                  <a:lnTo>
                    <a:pt x="21223" y="44789"/>
                  </a:lnTo>
                  <a:cubicBezTo>
                    <a:pt x="21549" y="44615"/>
                    <a:pt x="21897" y="44441"/>
                    <a:pt x="22245" y="44245"/>
                  </a:cubicBezTo>
                  <a:lnTo>
                    <a:pt x="22267" y="44245"/>
                  </a:lnTo>
                  <a:lnTo>
                    <a:pt x="22919" y="43897"/>
                  </a:lnTo>
                  <a:lnTo>
                    <a:pt x="23593" y="43528"/>
                  </a:lnTo>
                  <a:lnTo>
                    <a:pt x="23984" y="43310"/>
                  </a:lnTo>
                  <a:cubicBezTo>
                    <a:pt x="24267" y="43158"/>
                    <a:pt x="24615" y="42962"/>
                    <a:pt x="24941" y="42810"/>
                  </a:cubicBezTo>
                  <a:lnTo>
                    <a:pt x="25354" y="42593"/>
                  </a:lnTo>
                  <a:lnTo>
                    <a:pt x="26333" y="42092"/>
                  </a:lnTo>
                  <a:lnTo>
                    <a:pt x="26789" y="41853"/>
                  </a:lnTo>
                  <a:cubicBezTo>
                    <a:pt x="27116" y="41679"/>
                    <a:pt x="27442" y="41505"/>
                    <a:pt x="27746" y="41353"/>
                  </a:cubicBezTo>
                  <a:lnTo>
                    <a:pt x="28507" y="40940"/>
                  </a:lnTo>
                  <a:lnTo>
                    <a:pt x="29290" y="40527"/>
                  </a:lnTo>
                  <a:cubicBezTo>
                    <a:pt x="29812" y="40244"/>
                    <a:pt x="30355" y="39940"/>
                    <a:pt x="30877" y="39679"/>
                  </a:cubicBezTo>
                  <a:lnTo>
                    <a:pt x="31008" y="39614"/>
                  </a:lnTo>
                  <a:lnTo>
                    <a:pt x="32095" y="39005"/>
                  </a:lnTo>
                  <a:cubicBezTo>
                    <a:pt x="32486" y="38787"/>
                    <a:pt x="32899" y="38592"/>
                    <a:pt x="33291" y="38374"/>
                  </a:cubicBezTo>
                  <a:lnTo>
                    <a:pt x="33421" y="38309"/>
                  </a:lnTo>
                  <a:cubicBezTo>
                    <a:pt x="33878" y="38070"/>
                    <a:pt x="34313" y="37831"/>
                    <a:pt x="34748" y="37613"/>
                  </a:cubicBezTo>
                  <a:lnTo>
                    <a:pt x="34900" y="37526"/>
                  </a:lnTo>
                  <a:cubicBezTo>
                    <a:pt x="35726" y="37091"/>
                    <a:pt x="36553" y="36635"/>
                    <a:pt x="37401" y="36200"/>
                  </a:cubicBezTo>
                  <a:lnTo>
                    <a:pt x="38053" y="35874"/>
                  </a:lnTo>
                  <a:lnTo>
                    <a:pt x="38270" y="35765"/>
                  </a:lnTo>
                  <a:lnTo>
                    <a:pt x="38314" y="35743"/>
                  </a:lnTo>
                  <a:cubicBezTo>
                    <a:pt x="38923" y="35439"/>
                    <a:pt x="39553" y="35112"/>
                    <a:pt x="40162" y="34786"/>
                  </a:cubicBezTo>
                  <a:cubicBezTo>
                    <a:pt x="40988" y="34373"/>
                    <a:pt x="41815" y="33938"/>
                    <a:pt x="42641" y="33503"/>
                  </a:cubicBezTo>
                  <a:lnTo>
                    <a:pt x="43011" y="33329"/>
                  </a:lnTo>
                  <a:cubicBezTo>
                    <a:pt x="43685" y="32982"/>
                    <a:pt x="44380" y="32612"/>
                    <a:pt x="44968" y="32286"/>
                  </a:cubicBezTo>
                  <a:lnTo>
                    <a:pt x="44989" y="32286"/>
                  </a:lnTo>
                  <a:lnTo>
                    <a:pt x="45642" y="31938"/>
                  </a:lnTo>
                  <a:lnTo>
                    <a:pt x="45816" y="31851"/>
                  </a:lnTo>
                  <a:lnTo>
                    <a:pt x="45903" y="31807"/>
                  </a:lnTo>
                  <a:cubicBezTo>
                    <a:pt x="46272" y="31612"/>
                    <a:pt x="46664" y="31394"/>
                    <a:pt x="47077" y="31199"/>
                  </a:cubicBezTo>
                  <a:lnTo>
                    <a:pt x="48164" y="30655"/>
                  </a:lnTo>
                  <a:lnTo>
                    <a:pt x="48381" y="30546"/>
                  </a:lnTo>
                  <a:cubicBezTo>
                    <a:pt x="48425" y="30524"/>
                    <a:pt x="48479" y="30514"/>
                    <a:pt x="48534" y="30514"/>
                  </a:cubicBezTo>
                  <a:close/>
                  <a:moveTo>
                    <a:pt x="46337" y="35477"/>
                  </a:moveTo>
                  <a:cubicBezTo>
                    <a:pt x="46403" y="35477"/>
                    <a:pt x="46468" y="35493"/>
                    <a:pt x="46533" y="35526"/>
                  </a:cubicBezTo>
                  <a:cubicBezTo>
                    <a:pt x="46794" y="35613"/>
                    <a:pt x="46925" y="35917"/>
                    <a:pt x="46816" y="36200"/>
                  </a:cubicBezTo>
                  <a:cubicBezTo>
                    <a:pt x="46794" y="36287"/>
                    <a:pt x="46729" y="36352"/>
                    <a:pt x="46664" y="36417"/>
                  </a:cubicBezTo>
                  <a:cubicBezTo>
                    <a:pt x="46598" y="36461"/>
                    <a:pt x="46511" y="36526"/>
                    <a:pt x="46424" y="36569"/>
                  </a:cubicBezTo>
                  <a:lnTo>
                    <a:pt x="46403" y="36569"/>
                  </a:lnTo>
                  <a:cubicBezTo>
                    <a:pt x="46272" y="36656"/>
                    <a:pt x="46163" y="36722"/>
                    <a:pt x="46055" y="36765"/>
                  </a:cubicBezTo>
                  <a:cubicBezTo>
                    <a:pt x="45903" y="36852"/>
                    <a:pt x="45750" y="36939"/>
                    <a:pt x="45555" y="37048"/>
                  </a:cubicBezTo>
                  <a:lnTo>
                    <a:pt x="45272" y="37178"/>
                  </a:lnTo>
                  <a:cubicBezTo>
                    <a:pt x="45011" y="37309"/>
                    <a:pt x="44728" y="37439"/>
                    <a:pt x="44467" y="37591"/>
                  </a:cubicBezTo>
                  <a:lnTo>
                    <a:pt x="42924" y="38396"/>
                  </a:lnTo>
                  <a:lnTo>
                    <a:pt x="42837" y="38461"/>
                  </a:lnTo>
                  <a:lnTo>
                    <a:pt x="42771" y="38483"/>
                  </a:lnTo>
                  <a:cubicBezTo>
                    <a:pt x="42489" y="38635"/>
                    <a:pt x="42184" y="38787"/>
                    <a:pt x="41902" y="38939"/>
                  </a:cubicBezTo>
                  <a:lnTo>
                    <a:pt x="41728" y="39026"/>
                  </a:lnTo>
                  <a:cubicBezTo>
                    <a:pt x="41380" y="39179"/>
                    <a:pt x="41032" y="39353"/>
                    <a:pt x="40706" y="39505"/>
                  </a:cubicBezTo>
                  <a:cubicBezTo>
                    <a:pt x="40162" y="39766"/>
                    <a:pt x="39597" y="40027"/>
                    <a:pt x="39053" y="40309"/>
                  </a:cubicBezTo>
                  <a:lnTo>
                    <a:pt x="38923" y="40375"/>
                  </a:lnTo>
                  <a:cubicBezTo>
                    <a:pt x="38009" y="40831"/>
                    <a:pt x="37053" y="41310"/>
                    <a:pt x="36074" y="41810"/>
                  </a:cubicBezTo>
                  <a:cubicBezTo>
                    <a:pt x="35335" y="42201"/>
                    <a:pt x="34639" y="42549"/>
                    <a:pt x="33943" y="42897"/>
                  </a:cubicBezTo>
                  <a:lnTo>
                    <a:pt x="33291" y="43223"/>
                  </a:lnTo>
                  <a:lnTo>
                    <a:pt x="31508" y="44093"/>
                  </a:lnTo>
                  <a:lnTo>
                    <a:pt x="30377" y="44658"/>
                  </a:lnTo>
                  <a:cubicBezTo>
                    <a:pt x="29486" y="45115"/>
                    <a:pt x="28616" y="45593"/>
                    <a:pt x="27790" y="46050"/>
                  </a:cubicBezTo>
                  <a:lnTo>
                    <a:pt x="27572" y="46180"/>
                  </a:lnTo>
                  <a:lnTo>
                    <a:pt x="27355" y="46289"/>
                  </a:lnTo>
                  <a:cubicBezTo>
                    <a:pt x="27029" y="46463"/>
                    <a:pt x="26724" y="46659"/>
                    <a:pt x="26398" y="46833"/>
                  </a:cubicBezTo>
                  <a:lnTo>
                    <a:pt x="25920" y="47072"/>
                  </a:lnTo>
                  <a:cubicBezTo>
                    <a:pt x="25637" y="47246"/>
                    <a:pt x="25289" y="47442"/>
                    <a:pt x="24963" y="47615"/>
                  </a:cubicBezTo>
                  <a:lnTo>
                    <a:pt x="24180" y="48007"/>
                  </a:lnTo>
                  <a:lnTo>
                    <a:pt x="23984" y="48094"/>
                  </a:lnTo>
                  <a:lnTo>
                    <a:pt x="23963" y="48116"/>
                  </a:lnTo>
                  <a:cubicBezTo>
                    <a:pt x="23354" y="48442"/>
                    <a:pt x="22745" y="48746"/>
                    <a:pt x="22136" y="49072"/>
                  </a:cubicBezTo>
                  <a:cubicBezTo>
                    <a:pt x="21810" y="49225"/>
                    <a:pt x="21484" y="49398"/>
                    <a:pt x="21179" y="49551"/>
                  </a:cubicBezTo>
                  <a:cubicBezTo>
                    <a:pt x="20571" y="49855"/>
                    <a:pt x="19940" y="50160"/>
                    <a:pt x="19331" y="50464"/>
                  </a:cubicBezTo>
                  <a:cubicBezTo>
                    <a:pt x="18853" y="50681"/>
                    <a:pt x="18374" y="50899"/>
                    <a:pt x="17918" y="51095"/>
                  </a:cubicBezTo>
                  <a:cubicBezTo>
                    <a:pt x="17396" y="51334"/>
                    <a:pt x="16874" y="51573"/>
                    <a:pt x="16374" y="51834"/>
                  </a:cubicBezTo>
                  <a:cubicBezTo>
                    <a:pt x="16330" y="51845"/>
                    <a:pt x="16281" y="51850"/>
                    <a:pt x="16230" y="51850"/>
                  </a:cubicBezTo>
                  <a:cubicBezTo>
                    <a:pt x="16178" y="51850"/>
                    <a:pt x="16124" y="51845"/>
                    <a:pt x="16069" y="51834"/>
                  </a:cubicBezTo>
                  <a:cubicBezTo>
                    <a:pt x="15961" y="51790"/>
                    <a:pt x="15874" y="51703"/>
                    <a:pt x="15830" y="51595"/>
                  </a:cubicBezTo>
                  <a:cubicBezTo>
                    <a:pt x="15743" y="51377"/>
                    <a:pt x="15830" y="51138"/>
                    <a:pt x="16048" y="51051"/>
                  </a:cubicBezTo>
                  <a:cubicBezTo>
                    <a:pt x="16461" y="50855"/>
                    <a:pt x="16831" y="50660"/>
                    <a:pt x="17222" y="50507"/>
                  </a:cubicBezTo>
                  <a:lnTo>
                    <a:pt x="17265" y="50486"/>
                  </a:lnTo>
                  <a:lnTo>
                    <a:pt x="17287" y="50486"/>
                  </a:lnTo>
                  <a:lnTo>
                    <a:pt x="18440" y="49964"/>
                  </a:lnTo>
                  <a:cubicBezTo>
                    <a:pt x="18787" y="49812"/>
                    <a:pt x="19157" y="49659"/>
                    <a:pt x="19527" y="49485"/>
                  </a:cubicBezTo>
                  <a:lnTo>
                    <a:pt x="19853" y="49333"/>
                  </a:lnTo>
                  <a:cubicBezTo>
                    <a:pt x="20353" y="49094"/>
                    <a:pt x="20723" y="48942"/>
                    <a:pt x="21071" y="48724"/>
                  </a:cubicBezTo>
                  <a:lnTo>
                    <a:pt x="21092" y="48703"/>
                  </a:lnTo>
                  <a:lnTo>
                    <a:pt x="21310" y="48594"/>
                  </a:lnTo>
                  <a:cubicBezTo>
                    <a:pt x="21679" y="48398"/>
                    <a:pt x="22114" y="48203"/>
                    <a:pt x="22506" y="47985"/>
                  </a:cubicBezTo>
                  <a:lnTo>
                    <a:pt x="23963" y="47224"/>
                  </a:lnTo>
                  <a:cubicBezTo>
                    <a:pt x="24898" y="46746"/>
                    <a:pt x="25811" y="46246"/>
                    <a:pt x="26659" y="45789"/>
                  </a:cubicBezTo>
                  <a:lnTo>
                    <a:pt x="27029" y="45571"/>
                  </a:lnTo>
                  <a:lnTo>
                    <a:pt x="27072" y="45550"/>
                  </a:lnTo>
                  <a:cubicBezTo>
                    <a:pt x="27376" y="45376"/>
                    <a:pt x="27681" y="45202"/>
                    <a:pt x="27985" y="45050"/>
                  </a:cubicBezTo>
                  <a:lnTo>
                    <a:pt x="28464" y="44767"/>
                  </a:lnTo>
                  <a:cubicBezTo>
                    <a:pt x="28790" y="44593"/>
                    <a:pt x="29116" y="44419"/>
                    <a:pt x="29442" y="44245"/>
                  </a:cubicBezTo>
                  <a:cubicBezTo>
                    <a:pt x="30508" y="43701"/>
                    <a:pt x="31377" y="43245"/>
                    <a:pt x="32247" y="42810"/>
                  </a:cubicBezTo>
                  <a:lnTo>
                    <a:pt x="32530" y="42658"/>
                  </a:lnTo>
                  <a:lnTo>
                    <a:pt x="32595" y="42636"/>
                  </a:lnTo>
                  <a:cubicBezTo>
                    <a:pt x="33421" y="42223"/>
                    <a:pt x="34269" y="41788"/>
                    <a:pt x="35117" y="41331"/>
                  </a:cubicBezTo>
                  <a:lnTo>
                    <a:pt x="37118" y="40244"/>
                  </a:lnTo>
                  <a:lnTo>
                    <a:pt x="37792" y="39874"/>
                  </a:lnTo>
                  <a:lnTo>
                    <a:pt x="39314" y="39048"/>
                  </a:lnTo>
                  <a:cubicBezTo>
                    <a:pt x="39575" y="38918"/>
                    <a:pt x="39836" y="38787"/>
                    <a:pt x="40119" y="38635"/>
                  </a:cubicBezTo>
                  <a:lnTo>
                    <a:pt x="40553" y="38418"/>
                  </a:lnTo>
                  <a:lnTo>
                    <a:pt x="41445" y="37961"/>
                  </a:lnTo>
                  <a:lnTo>
                    <a:pt x="41902" y="37700"/>
                  </a:lnTo>
                  <a:lnTo>
                    <a:pt x="42054" y="37613"/>
                  </a:lnTo>
                  <a:lnTo>
                    <a:pt x="42445" y="37396"/>
                  </a:lnTo>
                  <a:lnTo>
                    <a:pt x="42576" y="37330"/>
                  </a:lnTo>
                  <a:lnTo>
                    <a:pt x="42663" y="37287"/>
                  </a:lnTo>
                  <a:lnTo>
                    <a:pt x="43337" y="36917"/>
                  </a:lnTo>
                  <a:lnTo>
                    <a:pt x="43532" y="36809"/>
                  </a:lnTo>
                  <a:lnTo>
                    <a:pt x="43554" y="36809"/>
                  </a:lnTo>
                  <a:cubicBezTo>
                    <a:pt x="43924" y="36591"/>
                    <a:pt x="44337" y="36374"/>
                    <a:pt x="44728" y="36178"/>
                  </a:cubicBezTo>
                  <a:lnTo>
                    <a:pt x="44881" y="36113"/>
                  </a:lnTo>
                  <a:lnTo>
                    <a:pt x="45446" y="35830"/>
                  </a:lnTo>
                  <a:lnTo>
                    <a:pt x="45816" y="35656"/>
                  </a:lnTo>
                  <a:lnTo>
                    <a:pt x="45859" y="35634"/>
                  </a:lnTo>
                  <a:cubicBezTo>
                    <a:pt x="45946" y="35591"/>
                    <a:pt x="46033" y="35547"/>
                    <a:pt x="46142" y="35526"/>
                  </a:cubicBezTo>
                  <a:cubicBezTo>
                    <a:pt x="46207" y="35493"/>
                    <a:pt x="46272" y="35477"/>
                    <a:pt x="46337" y="35477"/>
                  </a:cubicBezTo>
                  <a:close/>
                  <a:moveTo>
                    <a:pt x="36135" y="0"/>
                  </a:moveTo>
                  <a:cubicBezTo>
                    <a:pt x="35993" y="0"/>
                    <a:pt x="35854" y="40"/>
                    <a:pt x="35726" y="104"/>
                  </a:cubicBezTo>
                  <a:lnTo>
                    <a:pt x="35683" y="126"/>
                  </a:lnTo>
                  <a:cubicBezTo>
                    <a:pt x="35618" y="169"/>
                    <a:pt x="35552" y="191"/>
                    <a:pt x="35487" y="235"/>
                  </a:cubicBezTo>
                  <a:lnTo>
                    <a:pt x="35444" y="256"/>
                  </a:lnTo>
                  <a:lnTo>
                    <a:pt x="35291" y="343"/>
                  </a:lnTo>
                  <a:cubicBezTo>
                    <a:pt x="35161" y="409"/>
                    <a:pt x="35009" y="496"/>
                    <a:pt x="34878" y="561"/>
                  </a:cubicBezTo>
                  <a:lnTo>
                    <a:pt x="34552" y="756"/>
                  </a:lnTo>
                  <a:lnTo>
                    <a:pt x="34509" y="778"/>
                  </a:lnTo>
                  <a:lnTo>
                    <a:pt x="34161" y="974"/>
                  </a:lnTo>
                  <a:lnTo>
                    <a:pt x="33965" y="1083"/>
                  </a:lnTo>
                  <a:lnTo>
                    <a:pt x="33921" y="1104"/>
                  </a:lnTo>
                  <a:cubicBezTo>
                    <a:pt x="33769" y="1191"/>
                    <a:pt x="33639" y="1257"/>
                    <a:pt x="33487" y="1344"/>
                  </a:cubicBezTo>
                  <a:cubicBezTo>
                    <a:pt x="33247" y="1452"/>
                    <a:pt x="32986" y="1583"/>
                    <a:pt x="32747" y="1670"/>
                  </a:cubicBezTo>
                  <a:cubicBezTo>
                    <a:pt x="32465" y="1800"/>
                    <a:pt x="32182" y="1931"/>
                    <a:pt x="31964" y="2039"/>
                  </a:cubicBezTo>
                  <a:cubicBezTo>
                    <a:pt x="31725" y="2170"/>
                    <a:pt x="31486" y="2279"/>
                    <a:pt x="31247" y="2409"/>
                  </a:cubicBezTo>
                  <a:lnTo>
                    <a:pt x="30595" y="2800"/>
                  </a:lnTo>
                  <a:lnTo>
                    <a:pt x="30508" y="2844"/>
                  </a:lnTo>
                  <a:cubicBezTo>
                    <a:pt x="30268" y="2974"/>
                    <a:pt x="30029" y="3127"/>
                    <a:pt x="29790" y="3257"/>
                  </a:cubicBezTo>
                  <a:cubicBezTo>
                    <a:pt x="29333" y="3496"/>
                    <a:pt x="28877" y="3757"/>
                    <a:pt x="28464" y="3975"/>
                  </a:cubicBezTo>
                  <a:lnTo>
                    <a:pt x="28224" y="4083"/>
                  </a:lnTo>
                  <a:lnTo>
                    <a:pt x="27898" y="4214"/>
                  </a:lnTo>
                  <a:lnTo>
                    <a:pt x="27703" y="4323"/>
                  </a:lnTo>
                  <a:lnTo>
                    <a:pt x="27681" y="4323"/>
                  </a:lnTo>
                  <a:lnTo>
                    <a:pt x="27594" y="4366"/>
                  </a:lnTo>
                  <a:lnTo>
                    <a:pt x="27420" y="4453"/>
                  </a:lnTo>
                  <a:lnTo>
                    <a:pt x="26985" y="4670"/>
                  </a:lnTo>
                  <a:lnTo>
                    <a:pt x="26637" y="4866"/>
                  </a:lnTo>
                  <a:cubicBezTo>
                    <a:pt x="26094" y="5127"/>
                    <a:pt x="25572" y="5431"/>
                    <a:pt x="25050" y="5692"/>
                  </a:cubicBezTo>
                  <a:cubicBezTo>
                    <a:pt x="24702" y="5888"/>
                    <a:pt x="24376" y="6084"/>
                    <a:pt x="24115" y="6236"/>
                  </a:cubicBezTo>
                  <a:lnTo>
                    <a:pt x="24071" y="6258"/>
                  </a:lnTo>
                  <a:lnTo>
                    <a:pt x="23528" y="6584"/>
                  </a:lnTo>
                  <a:lnTo>
                    <a:pt x="22223" y="7323"/>
                  </a:lnTo>
                  <a:cubicBezTo>
                    <a:pt x="21897" y="7497"/>
                    <a:pt x="21527" y="7693"/>
                    <a:pt x="21201" y="7867"/>
                  </a:cubicBezTo>
                  <a:lnTo>
                    <a:pt x="21158" y="7889"/>
                  </a:lnTo>
                  <a:lnTo>
                    <a:pt x="20940" y="7997"/>
                  </a:lnTo>
                  <a:lnTo>
                    <a:pt x="20810" y="8063"/>
                  </a:lnTo>
                  <a:cubicBezTo>
                    <a:pt x="20440" y="8258"/>
                    <a:pt x="20092" y="8432"/>
                    <a:pt x="19722" y="8628"/>
                  </a:cubicBezTo>
                  <a:cubicBezTo>
                    <a:pt x="19266" y="8889"/>
                    <a:pt x="18787" y="9172"/>
                    <a:pt x="18396" y="9389"/>
                  </a:cubicBezTo>
                  <a:cubicBezTo>
                    <a:pt x="17961" y="9650"/>
                    <a:pt x="17548" y="9889"/>
                    <a:pt x="17135" y="10128"/>
                  </a:cubicBezTo>
                  <a:lnTo>
                    <a:pt x="17113" y="10150"/>
                  </a:lnTo>
                  <a:cubicBezTo>
                    <a:pt x="17070" y="10172"/>
                    <a:pt x="17026" y="10193"/>
                    <a:pt x="16983" y="10215"/>
                  </a:cubicBezTo>
                  <a:cubicBezTo>
                    <a:pt x="16939" y="10237"/>
                    <a:pt x="16896" y="10280"/>
                    <a:pt x="16852" y="10302"/>
                  </a:cubicBezTo>
                  <a:lnTo>
                    <a:pt x="16113" y="10759"/>
                  </a:lnTo>
                  <a:lnTo>
                    <a:pt x="16026" y="10781"/>
                  </a:lnTo>
                  <a:lnTo>
                    <a:pt x="15896" y="10868"/>
                  </a:lnTo>
                  <a:lnTo>
                    <a:pt x="15874" y="10868"/>
                  </a:lnTo>
                  <a:cubicBezTo>
                    <a:pt x="15830" y="10889"/>
                    <a:pt x="15809" y="10911"/>
                    <a:pt x="15765" y="10933"/>
                  </a:cubicBezTo>
                  <a:cubicBezTo>
                    <a:pt x="15548" y="11042"/>
                    <a:pt x="15330" y="11172"/>
                    <a:pt x="15134" y="11281"/>
                  </a:cubicBezTo>
                  <a:lnTo>
                    <a:pt x="14917" y="11411"/>
                  </a:lnTo>
                  <a:cubicBezTo>
                    <a:pt x="14504" y="11650"/>
                    <a:pt x="14069" y="11890"/>
                    <a:pt x="13699" y="12129"/>
                  </a:cubicBezTo>
                  <a:lnTo>
                    <a:pt x="13634" y="12150"/>
                  </a:lnTo>
                  <a:lnTo>
                    <a:pt x="13591" y="12172"/>
                  </a:lnTo>
                  <a:lnTo>
                    <a:pt x="13547" y="12216"/>
                  </a:lnTo>
                  <a:cubicBezTo>
                    <a:pt x="12416" y="12868"/>
                    <a:pt x="11416" y="13499"/>
                    <a:pt x="10459" y="14107"/>
                  </a:cubicBezTo>
                  <a:lnTo>
                    <a:pt x="10220" y="14281"/>
                  </a:lnTo>
                  <a:lnTo>
                    <a:pt x="10177" y="14281"/>
                  </a:lnTo>
                  <a:lnTo>
                    <a:pt x="10177" y="14303"/>
                  </a:lnTo>
                  <a:cubicBezTo>
                    <a:pt x="9785" y="14564"/>
                    <a:pt x="9372" y="14825"/>
                    <a:pt x="8959" y="15064"/>
                  </a:cubicBezTo>
                  <a:cubicBezTo>
                    <a:pt x="8350" y="15434"/>
                    <a:pt x="7894" y="15717"/>
                    <a:pt x="7415" y="16021"/>
                  </a:cubicBezTo>
                  <a:cubicBezTo>
                    <a:pt x="7089" y="16260"/>
                    <a:pt x="6741" y="16478"/>
                    <a:pt x="6437" y="16695"/>
                  </a:cubicBezTo>
                  <a:lnTo>
                    <a:pt x="6393" y="16717"/>
                  </a:lnTo>
                  <a:lnTo>
                    <a:pt x="6024" y="16999"/>
                  </a:lnTo>
                  <a:cubicBezTo>
                    <a:pt x="5458" y="17369"/>
                    <a:pt x="4980" y="17717"/>
                    <a:pt x="4545" y="18043"/>
                  </a:cubicBezTo>
                  <a:cubicBezTo>
                    <a:pt x="4132" y="18348"/>
                    <a:pt x="3719" y="18652"/>
                    <a:pt x="3306" y="18956"/>
                  </a:cubicBezTo>
                  <a:lnTo>
                    <a:pt x="3153" y="19087"/>
                  </a:lnTo>
                  <a:lnTo>
                    <a:pt x="3088" y="19130"/>
                  </a:lnTo>
                  <a:lnTo>
                    <a:pt x="2805" y="19348"/>
                  </a:lnTo>
                  <a:lnTo>
                    <a:pt x="2523" y="19544"/>
                  </a:lnTo>
                  <a:lnTo>
                    <a:pt x="1805" y="20087"/>
                  </a:lnTo>
                  <a:lnTo>
                    <a:pt x="1501" y="20305"/>
                  </a:lnTo>
                  <a:cubicBezTo>
                    <a:pt x="1153" y="20566"/>
                    <a:pt x="827" y="20826"/>
                    <a:pt x="501" y="21131"/>
                  </a:cubicBezTo>
                  <a:cubicBezTo>
                    <a:pt x="414" y="21218"/>
                    <a:pt x="327" y="21305"/>
                    <a:pt x="240" y="21392"/>
                  </a:cubicBezTo>
                  <a:cubicBezTo>
                    <a:pt x="153" y="21501"/>
                    <a:pt x="109" y="21588"/>
                    <a:pt x="87" y="21718"/>
                  </a:cubicBezTo>
                  <a:cubicBezTo>
                    <a:pt x="22" y="21870"/>
                    <a:pt x="0" y="22022"/>
                    <a:pt x="22" y="22196"/>
                  </a:cubicBezTo>
                  <a:cubicBezTo>
                    <a:pt x="22" y="22283"/>
                    <a:pt x="44" y="22370"/>
                    <a:pt x="87" y="22457"/>
                  </a:cubicBezTo>
                  <a:lnTo>
                    <a:pt x="87" y="22479"/>
                  </a:lnTo>
                  <a:cubicBezTo>
                    <a:pt x="87" y="22523"/>
                    <a:pt x="109" y="22566"/>
                    <a:pt x="131" y="22609"/>
                  </a:cubicBezTo>
                  <a:lnTo>
                    <a:pt x="131" y="22631"/>
                  </a:lnTo>
                  <a:lnTo>
                    <a:pt x="153" y="22675"/>
                  </a:lnTo>
                  <a:cubicBezTo>
                    <a:pt x="240" y="22849"/>
                    <a:pt x="327" y="23044"/>
                    <a:pt x="392" y="23218"/>
                  </a:cubicBezTo>
                  <a:lnTo>
                    <a:pt x="457" y="23349"/>
                  </a:lnTo>
                  <a:cubicBezTo>
                    <a:pt x="827" y="24284"/>
                    <a:pt x="1283" y="25371"/>
                    <a:pt x="1784" y="26458"/>
                  </a:cubicBezTo>
                  <a:cubicBezTo>
                    <a:pt x="2001" y="26980"/>
                    <a:pt x="2240" y="27524"/>
                    <a:pt x="2523" y="28067"/>
                  </a:cubicBezTo>
                  <a:cubicBezTo>
                    <a:pt x="2762" y="28546"/>
                    <a:pt x="2979" y="29068"/>
                    <a:pt x="3219" y="29611"/>
                  </a:cubicBezTo>
                  <a:lnTo>
                    <a:pt x="3458" y="30177"/>
                  </a:lnTo>
                  <a:lnTo>
                    <a:pt x="3458" y="30198"/>
                  </a:lnTo>
                  <a:cubicBezTo>
                    <a:pt x="3827" y="31068"/>
                    <a:pt x="4219" y="31960"/>
                    <a:pt x="4632" y="32829"/>
                  </a:cubicBezTo>
                  <a:cubicBezTo>
                    <a:pt x="4741" y="33047"/>
                    <a:pt x="4849" y="33264"/>
                    <a:pt x="4958" y="33503"/>
                  </a:cubicBezTo>
                  <a:cubicBezTo>
                    <a:pt x="5110" y="33808"/>
                    <a:pt x="5263" y="34134"/>
                    <a:pt x="5415" y="34438"/>
                  </a:cubicBezTo>
                  <a:cubicBezTo>
                    <a:pt x="5610" y="34895"/>
                    <a:pt x="5828" y="35352"/>
                    <a:pt x="6024" y="35808"/>
                  </a:cubicBezTo>
                  <a:lnTo>
                    <a:pt x="6024" y="35830"/>
                  </a:lnTo>
                  <a:lnTo>
                    <a:pt x="6024" y="35852"/>
                  </a:lnTo>
                  <a:lnTo>
                    <a:pt x="6067" y="35939"/>
                  </a:lnTo>
                  <a:lnTo>
                    <a:pt x="6154" y="36178"/>
                  </a:lnTo>
                  <a:cubicBezTo>
                    <a:pt x="6328" y="36569"/>
                    <a:pt x="6502" y="36961"/>
                    <a:pt x="6676" y="37287"/>
                  </a:cubicBezTo>
                  <a:lnTo>
                    <a:pt x="6698" y="37330"/>
                  </a:lnTo>
                  <a:lnTo>
                    <a:pt x="6850" y="37678"/>
                  </a:lnTo>
                  <a:lnTo>
                    <a:pt x="7067" y="38157"/>
                  </a:lnTo>
                  <a:lnTo>
                    <a:pt x="7089" y="38200"/>
                  </a:lnTo>
                  <a:lnTo>
                    <a:pt x="7111" y="38244"/>
                  </a:lnTo>
                  <a:cubicBezTo>
                    <a:pt x="7285" y="38635"/>
                    <a:pt x="7481" y="39026"/>
                    <a:pt x="7654" y="39396"/>
                  </a:cubicBezTo>
                  <a:cubicBezTo>
                    <a:pt x="7915" y="39983"/>
                    <a:pt x="8155" y="40440"/>
                    <a:pt x="8416" y="40918"/>
                  </a:cubicBezTo>
                  <a:cubicBezTo>
                    <a:pt x="8698" y="41440"/>
                    <a:pt x="8981" y="41962"/>
                    <a:pt x="9307" y="42549"/>
                  </a:cubicBezTo>
                  <a:lnTo>
                    <a:pt x="9394" y="42723"/>
                  </a:lnTo>
                  <a:cubicBezTo>
                    <a:pt x="9503" y="42897"/>
                    <a:pt x="9590" y="43049"/>
                    <a:pt x="9677" y="43223"/>
                  </a:cubicBezTo>
                  <a:lnTo>
                    <a:pt x="9916" y="43701"/>
                  </a:lnTo>
                  <a:cubicBezTo>
                    <a:pt x="9959" y="43788"/>
                    <a:pt x="10025" y="43941"/>
                    <a:pt x="10046" y="43984"/>
                  </a:cubicBezTo>
                  <a:cubicBezTo>
                    <a:pt x="10068" y="44049"/>
                    <a:pt x="10090" y="44093"/>
                    <a:pt x="10112" y="44158"/>
                  </a:cubicBezTo>
                  <a:cubicBezTo>
                    <a:pt x="10155" y="44289"/>
                    <a:pt x="10220" y="44419"/>
                    <a:pt x="10264" y="44550"/>
                  </a:cubicBezTo>
                  <a:lnTo>
                    <a:pt x="10286" y="44615"/>
                  </a:lnTo>
                  <a:lnTo>
                    <a:pt x="10286" y="44658"/>
                  </a:lnTo>
                  <a:lnTo>
                    <a:pt x="10394" y="44897"/>
                  </a:lnTo>
                  <a:lnTo>
                    <a:pt x="10525" y="45224"/>
                  </a:lnTo>
                  <a:lnTo>
                    <a:pt x="10720" y="45702"/>
                  </a:lnTo>
                  <a:lnTo>
                    <a:pt x="10894" y="46137"/>
                  </a:lnTo>
                  <a:cubicBezTo>
                    <a:pt x="10677" y="46246"/>
                    <a:pt x="10525" y="46420"/>
                    <a:pt x="10438" y="46637"/>
                  </a:cubicBezTo>
                  <a:cubicBezTo>
                    <a:pt x="10133" y="47246"/>
                    <a:pt x="9807" y="47876"/>
                    <a:pt x="9437" y="48572"/>
                  </a:cubicBezTo>
                  <a:cubicBezTo>
                    <a:pt x="9177" y="49094"/>
                    <a:pt x="8872" y="49681"/>
                    <a:pt x="8589" y="50312"/>
                  </a:cubicBezTo>
                  <a:cubicBezTo>
                    <a:pt x="8394" y="50790"/>
                    <a:pt x="8133" y="51421"/>
                    <a:pt x="7828" y="52030"/>
                  </a:cubicBezTo>
                  <a:cubicBezTo>
                    <a:pt x="7633" y="52443"/>
                    <a:pt x="7415" y="52856"/>
                    <a:pt x="7220" y="53269"/>
                  </a:cubicBezTo>
                  <a:lnTo>
                    <a:pt x="6937" y="53834"/>
                  </a:lnTo>
                  <a:cubicBezTo>
                    <a:pt x="6741" y="54247"/>
                    <a:pt x="6567" y="54661"/>
                    <a:pt x="6372" y="55074"/>
                  </a:cubicBezTo>
                  <a:cubicBezTo>
                    <a:pt x="6263" y="55313"/>
                    <a:pt x="6154" y="55552"/>
                    <a:pt x="6045" y="55791"/>
                  </a:cubicBezTo>
                  <a:cubicBezTo>
                    <a:pt x="5980" y="55944"/>
                    <a:pt x="5893" y="56096"/>
                    <a:pt x="5828" y="56248"/>
                  </a:cubicBezTo>
                  <a:cubicBezTo>
                    <a:pt x="5741" y="56422"/>
                    <a:pt x="5676" y="56574"/>
                    <a:pt x="5589" y="56748"/>
                  </a:cubicBezTo>
                  <a:cubicBezTo>
                    <a:pt x="5545" y="56879"/>
                    <a:pt x="5458" y="57031"/>
                    <a:pt x="5393" y="57205"/>
                  </a:cubicBezTo>
                  <a:cubicBezTo>
                    <a:pt x="5350" y="57379"/>
                    <a:pt x="5306" y="57553"/>
                    <a:pt x="5263" y="57727"/>
                  </a:cubicBezTo>
                  <a:lnTo>
                    <a:pt x="5241" y="57835"/>
                  </a:lnTo>
                  <a:cubicBezTo>
                    <a:pt x="5219" y="57944"/>
                    <a:pt x="5176" y="58074"/>
                    <a:pt x="5154" y="58227"/>
                  </a:cubicBezTo>
                  <a:cubicBezTo>
                    <a:pt x="5132" y="58379"/>
                    <a:pt x="5110" y="58553"/>
                    <a:pt x="5132" y="58749"/>
                  </a:cubicBezTo>
                  <a:cubicBezTo>
                    <a:pt x="5132" y="58879"/>
                    <a:pt x="5176" y="59031"/>
                    <a:pt x="5241" y="59162"/>
                  </a:cubicBezTo>
                  <a:cubicBezTo>
                    <a:pt x="5328" y="59336"/>
                    <a:pt x="5458" y="59510"/>
                    <a:pt x="5610" y="59640"/>
                  </a:cubicBezTo>
                  <a:cubicBezTo>
                    <a:pt x="5850" y="59836"/>
                    <a:pt x="6154" y="59944"/>
                    <a:pt x="6459" y="59944"/>
                  </a:cubicBezTo>
                  <a:cubicBezTo>
                    <a:pt x="6505" y="59948"/>
                    <a:pt x="6552" y="59950"/>
                    <a:pt x="6599" y="59950"/>
                  </a:cubicBezTo>
                  <a:cubicBezTo>
                    <a:pt x="6818" y="59950"/>
                    <a:pt x="7044" y="59911"/>
                    <a:pt x="7241" y="59858"/>
                  </a:cubicBezTo>
                  <a:lnTo>
                    <a:pt x="7589" y="59771"/>
                  </a:lnTo>
                  <a:cubicBezTo>
                    <a:pt x="7872" y="59705"/>
                    <a:pt x="8155" y="59640"/>
                    <a:pt x="8437" y="59553"/>
                  </a:cubicBezTo>
                  <a:lnTo>
                    <a:pt x="8394" y="59553"/>
                  </a:lnTo>
                  <a:cubicBezTo>
                    <a:pt x="8742" y="59466"/>
                    <a:pt x="9046" y="59357"/>
                    <a:pt x="9372" y="59249"/>
                  </a:cubicBezTo>
                  <a:cubicBezTo>
                    <a:pt x="9633" y="59162"/>
                    <a:pt x="9872" y="59075"/>
                    <a:pt x="10177" y="58944"/>
                  </a:cubicBezTo>
                  <a:lnTo>
                    <a:pt x="10286" y="58923"/>
                  </a:lnTo>
                  <a:cubicBezTo>
                    <a:pt x="10807" y="58705"/>
                    <a:pt x="11329" y="58488"/>
                    <a:pt x="11851" y="58270"/>
                  </a:cubicBezTo>
                  <a:lnTo>
                    <a:pt x="11895" y="58270"/>
                  </a:lnTo>
                  <a:lnTo>
                    <a:pt x="12242" y="58118"/>
                  </a:lnTo>
                  <a:cubicBezTo>
                    <a:pt x="13177" y="57705"/>
                    <a:pt x="14178" y="57248"/>
                    <a:pt x="15439" y="56618"/>
                  </a:cubicBezTo>
                  <a:lnTo>
                    <a:pt x="15765" y="56465"/>
                  </a:lnTo>
                  <a:lnTo>
                    <a:pt x="18548" y="55074"/>
                  </a:lnTo>
                  <a:lnTo>
                    <a:pt x="19483" y="54617"/>
                  </a:lnTo>
                  <a:lnTo>
                    <a:pt x="19549" y="54574"/>
                  </a:lnTo>
                  <a:cubicBezTo>
                    <a:pt x="20310" y="54204"/>
                    <a:pt x="21114" y="53769"/>
                    <a:pt x="21766" y="53443"/>
                  </a:cubicBezTo>
                  <a:lnTo>
                    <a:pt x="21853" y="53399"/>
                  </a:lnTo>
                  <a:lnTo>
                    <a:pt x="22027" y="53312"/>
                  </a:lnTo>
                  <a:lnTo>
                    <a:pt x="23093" y="52769"/>
                  </a:lnTo>
                  <a:cubicBezTo>
                    <a:pt x="23832" y="52377"/>
                    <a:pt x="24702" y="51964"/>
                    <a:pt x="25746" y="51442"/>
                  </a:cubicBezTo>
                  <a:lnTo>
                    <a:pt x="27550" y="50529"/>
                  </a:lnTo>
                  <a:lnTo>
                    <a:pt x="27768" y="50420"/>
                  </a:lnTo>
                  <a:lnTo>
                    <a:pt x="28159" y="50225"/>
                  </a:lnTo>
                  <a:lnTo>
                    <a:pt x="29290" y="49659"/>
                  </a:lnTo>
                  <a:lnTo>
                    <a:pt x="30051" y="49290"/>
                  </a:lnTo>
                  <a:lnTo>
                    <a:pt x="31203" y="48724"/>
                  </a:lnTo>
                  <a:cubicBezTo>
                    <a:pt x="33247" y="47702"/>
                    <a:pt x="35357" y="46637"/>
                    <a:pt x="37422" y="45550"/>
                  </a:cubicBezTo>
                  <a:cubicBezTo>
                    <a:pt x="38509" y="44984"/>
                    <a:pt x="39618" y="44419"/>
                    <a:pt x="40684" y="43875"/>
                  </a:cubicBezTo>
                  <a:lnTo>
                    <a:pt x="40749" y="43854"/>
                  </a:lnTo>
                  <a:lnTo>
                    <a:pt x="40814" y="43810"/>
                  </a:lnTo>
                  <a:cubicBezTo>
                    <a:pt x="42032" y="43180"/>
                    <a:pt x="43315" y="42549"/>
                    <a:pt x="44533" y="41897"/>
                  </a:cubicBezTo>
                  <a:cubicBezTo>
                    <a:pt x="45141" y="41571"/>
                    <a:pt x="45750" y="41244"/>
                    <a:pt x="46424" y="40896"/>
                  </a:cubicBezTo>
                  <a:cubicBezTo>
                    <a:pt x="46533" y="40853"/>
                    <a:pt x="46642" y="40788"/>
                    <a:pt x="46772" y="40723"/>
                  </a:cubicBezTo>
                  <a:cubicBezTo>
                    <a:pt x="47011" y="40614"/>
                    <a:pt x="47251" y="40483"/>
                    <a:pt x="47490" y="40375"/>
                  </a:cubicBezTo>
                  <a:lnTo>
                    <a:pt x="47577" y="40331"/>
                  </a:lnTo>
                  <a:lnTo>
                    <a:pt x="48120" y="40048"/>
                  </a:lnTo>
                  <a:lnTo>
                    <a:pt x="49338" y="39461"/>
                  </a:lnTo>
                  <a:cubicBezTo>
                    <a:pt x="50251" y="39005"/>
                    <a:pt x="51165" y="38548"/>
                    <a:pt x="51665" y="38287"/>
                  </a:cubicBezTo>
                  <a:lnTo>
                    <a:pt x="51708" y="38265"/>
                  </a:lnTo>
                  <a:lnTo>
                    <a:pt x="52361" y="37939"/>
                  </a:lnTo>
                  <a:cubicBezTo>
                    <a:pt x="52643" y="37787"/>
                    <a:pt x="52948" y="37657"/>
                    <a:pt x="53230" y="37526"/>
                  </a:cubicBezTo>
                  <a:lnTo>
                    <a:pt x="53622" y="37243"/>
                  </a:lnTo>
                  <a:lnTo>
                    <a:pt x="53709" y="37200"/>
                  </a:lnTo>
                  <a:lnTo>
                    <a:pt x="53730" y="37200"/>
                  </a:lnTo>
                  <a:lnTo>
                    <a:pt x="54426" y="36874"/>
                  </a:lnTo>
                  <a:lnTo>
                    <a:pt x="54687" y="36743"/>
                  </a:lnTo>
                  <a:cubicBezTo>
                    <a:pt x="55426" y="36374"/>
                    <a:pt x="56231" y="35939"/>
                    <a:pt x="57123" y="35395"/>
                  </a:cubicBezTo>
                  <a:cubicBezTo>
                    <a:pt x="57427" y="35221"/>
                    <a:pt x="57753" y="35047"/>
                    <a:pt x="58058" y="34873"/>
                  </a:cubicBezTo>
                  <a:lnTo>
                    <a:pt x="58079" y="34852"/>
                  </a:lnTo>
                  <a:lnTo>
                    <a:pt x="58492" y="34634"/>
                  </a:lnTo>
                  <a:lnTo>
                    <a:pt x="59558" y="34069"/>
                  </a:lnTo>
                  <a:lnTo>
                    <a:pt x="60015" y="33830"/>
                  </a:lnTo>
                  <a:cubicBezTo>
                    <a:pt x="60188" y="33743"/>
                    <a:pt x="60449" y="33590"/>
                    <a:pt x="60732" y="33438"/>
                  </a:cubicBezTo>
                  <a:cubicBezTo>
                    <a:pt x="60928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32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37" y="31873"/>
                    <a:pt x="61993" y="31633"/>
                    <a:pt x="61906" y="31416"/>
                  </a:cubicBezTo>
                  <a:cubicBezTo>
                    <a:pt x="61776" y="31155"/>
                    <a:pt x="61602" y="30938"/>
                    <a:pt x="61363" y="30785"/>
                  </a:cubicBezTo>
                  <a:cubicBezTo>
                    <a:pt x="61189" y="30655"/>
                    <a:pt x="61015" y="30546"/>
                    <a:pt x="60819" y="30459"/>
                  </a:cubicBezTo>
                  <a:lnTo>
                    <a:pt x="60732" y="30416"/>
                  </a:lnTo>
                  <a:lnTo>
                    <a:pt x="60362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31" y="28763"/>
                  </a:lnTo>
                  <a:cubicBezTo>
                    <a:pt x="57362" y="28567"/>
                    <a:pt x="56970" y="28372"/>
                    <a:pt x="56601" y="28154"/>
                  </a:cubicBezTo>
                  <a:cubicBezTo>
                    <a:pt x="56405" y="28046"/>
                    <a:pt x="56209" y="27915"/>
                    <a:pt x="56035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74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65" y="26828"/>
                    <a:pt x="53970" y="26719"/>
                  </a:cubicBezTo>
                  <a:lnTo>
                    <a:pt x="53752" y="26589"/>
                  </a:lnTo>
                  <a:lnTo>
                    <a:pt x="53687" y="26545"/>
                  </a:lnTo>
                  <a:cubicBezTo>
                    <a:pt x="53513" y="26436"/>
                    <a:pt x="53296" y="26306"/>
                    <a:pt x="53056" y="26176"/>
                  </a:cubicBezTo>
                  <a:cubicBezTo>
                    <a:pt x="52839" y="26089"/>
                    <a:pt x="52621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91" y="25828"/>
                    <a:pt x="51904" y="25806"/>
                  </a:cubicBezTo>
                  <a:cubicBezTo>
                    <a:pt x="51882" y="25654"/>
                    <a:pt x="51817" y="25458"/>
                    <a:pt x="51752" y="25241"/>
                  </a:cubicBezTo>
                  <a:cubicBezTo>
                    <a:pt x="51686" y="25023"/>
                    <a:pt x="51600" y="24784"/>
                    <a:pt x="51469" y="24501"/>
                  </a:cubicBezTo>
                  <a:cubicBezTo>
                    <a:pt x="51317" y="24110"/>
                    <a:pt x="51099" y="23653"/>
                    <a:pt x="50817" y="23023"/>
                  </a:cubicBezTo>
                  <a:cubicBezTo>
                    <a:pt x="50621" y="22544"/>
                    <a:pt x="50360" y="22001"/>
                    <a:pt x="50099" y="21457"/>
                  </a:cubicBezTo>
                  <a:cubicBezTo>
                    <a:pt x="49860" y="20957"/>
                    <a:pt x="49599" y="20479"/>
                    <a:pt x="49316" y="20022"/>
                  </a:cubicBezTo>
                  <a:lnTo>
                    <a:pt x="49316" y="20000"/>
                  </a:lnTo>
                  <a:cubicBezTo>
                    <a:pt x="49142" y="19696"/>
                    <a:pt x="48990" y="19391"/>
                    <a:pt x="48816" y="19087"/>
                  </a:cubicBezTo>
                  <a:lnTo>
                    <a:pt x="48816" y="19043"/>
                  </a:lnTo>
                  <a:lnTo>
                    <a:pt x="48773" y="18978"/>
                  </a:lnTo>
                  <a:lnTo>
                    <a:pt x="48534" y="18500"/>
                  </a:lnTo>
                  <a:cubicBezTo>
                    <a:pt x="48316" y="18108"/>
                    <a:pt x="48099" y="17674"/>
                    <a:pt x="47903" y="17282"/>
                  </a:cubicBezTo>
                  <a:lnTo>
                    <a:pt x="47881" y="17239"/>
                  </a:lnTo>
                  <a:lnTo>
                    <a:pt x="47860" y="17195"/>
                  </a:lnTo>
                  <a:lnTo>
                    <a:pt x="47751" y="16999"/>
                  </a:lnTo>
                  <a:lnTo>
                    <a:pt x="47664" y="16826"/>
                  </a:lnTo>
                  <a:lnTo>
                    <a:pt x="47642" y="16782"/>
                  </a:lnTo>
                  <a:cubicBezTo>
                    <a:pt x="47425" y="16347"/>
                    <a:pt x="47207" y="15934"/>
                    <a:pt x="47011" y="15499"/>
                  </a:cubicBezTo>
                  <a:cubicBezTo>
                    <a:pt x="46838" y="15129"/>
                    <a:pt x="46664" y="14760"/>
                    <a:pt x="46490" y="14412"/>
                  </a:cubicBezTo>
                  <a:lnTo>
                    <a:pt x="46490" y="14390"/>
                  </a:lnTo>
                  <a:lnTo>
                    <a:pt x="46490" y="14368"/>
                  </a:lnTo>
                  <a:lnTo>
                    <a:pt x="46490" y="14325"/>
                  </a:lnTo>
                  <a:cubicBezTo>
                    <a:pt x="46424" y="14194"/>
                    <a:pt x="46359" y="14064"/>
                    <a:pt x="46316" y="13934"/>
                  </a:cubicBezTo>
                  <a:lnTo>
                    <a:pt x="46250" y="13825"/>
                  </a:lnTo>
                  <a:lnTo>
                    <a:pt x="46185" y="13694"/>
                  </a:lnTo>
                  <a:lnTo>
                    <a:pt x="46142" y="13586"/>
                  </a:lnTo>
                  <a:lnTo>
                    <a:pt x="46142" y="13564"/>
                  </a:lnTo>
                  <a:cubicBezTo>
                    <a:pt x="45990" y="13259"/>
                    <a:pt x="45816" y="12890"/>
                    <a:pt x="45620" y="12542"/>
                  </a:cubicBezTo>
                  <a:cubicBezTo>
                    <a:pt x="45402" y="12085"/>
                    <a:pt x="45120" y="11607"/>
                    <a:pt x="44815" y="11128"/>
                  </a:cubicBezTo>
                  <a:cubicBezTo>
                    <a:pt x="44576" y="10737"/>
                    <a:pt x="44337" y="10367"/>
                    <a:pt x="44120" y="10041"/>
                  </a:cubicBezTo>
                  <a:cubicBezTo>
                    <a:pt x="43837" y="9606"/>
                    <a:pt x="43532" y="9128"/>
                    <a:pt x="43250" y="8650"/>
                  </a:cubicBezTo>
                  <a:cubicBezTo>
                    <a:pt x="43119" y="8432"/>
                    <a:pt x="42989" y="8237"/>
                    <a:pt x="42880" y="8019"/>
                  </a:cubicBezTo>
                  <a:lnTo>
                    <a:pt x="42880" y="8041"/>
                  </a:lnTo>
                  <a:lnTo>
                    <a:pt x="42837" y="7976"/>
                  </a:lnTo>
                  <a:lnTo>
                    <a:pt x="42837" y="7997"/>
                  </a:lnTo>
                  <a:lnTo>
                    <a:pt x="42815" y="7932"/>
                  </a:lnTo>
                  <a:lnTo>
                    <a:pt x="42771" y="7845"/>
                  </a:lnTo>
                  <a:lnTo>
                    <a:pt x="42771" y="7823"/>
                  </a:lnTo>
                  <a:cubicBezTo>
                    <a:pt x="42641" y="7584"/>
                    <a:pt x="42489" y="7323"/>
                    <a:pt x="42315" y="7062"/>
                  </a:cubicBezTo>
                  <a:cubicBezTo>
                    <a:pt x="42206" y="6888"/>
                    <a:pt x="42097" y="6714"/>
                    <a:pt x="41989" y="6562"/>
                  </a:cubicBezTo>
                  <a:lnTo>
                    <a:pt x="41989" y="6540"/>
                  </a:lnTo>
                  <a:lnTo>
                    <a:pt x="41880" y="6410"/>
                  </a:lnTo>
                  <a:cubicBezTo>
                    <a:pt x="41532" y="5888"/>
                    <a:pt x="41206" y="5431"/>
                    <a:pt x="40901" y="4997"/>
                  </a:cubicBezTo>
                  <a:cubicBezTo>
                    <a:pt x="40749" y="4757"/>
                    <a:pt x="40575" y="4518"/>
                    <a:pt x="40358" y="4192"/>
                  </a:cubicBezTo>
                  <a:cubicBezTo>
                    <a:pt x="39966" y="3540"/>
                    <a:pt x="39510" y="2909"/>
                    <a:pt x="39031" y="2322"/>
                  </a:cubicBezTo>
                  <a:cubicBezTo>
                    <a:pt x="38618" y="1822"/>
                    <a:pt x="38183" y="1365"/>
                    <a:pt x="37705" y="952"/>
                  </a:cubicBezTo>
                  <a:lnTo>
                    <a:pt x="37640" y="909"/>
                  </a:lnTo>
                  <a:cubicBezTo>
                    <a:pt x="37466" y="735"/>
                    <a:pt x="37248" y="561"/>
                    <a:pt x="37053" y="387"/>
                  </a:cubicBezTo>
                  <a:cubicBezTo>
                    <a:pt x="36987" y="343"/>
                    <a:pt x="36922" y="278"/>
                    <a:pt x="36857" y="235"/>
                  </a:cubicBezTo>
                  <a:cubicBezTo>
                    <a:pt x="36683" y="126"/>
                    <a:pt x="36487" y="39"/>
                    <a:pt x="36292" y="17"/>
                  </a:cubicBezTo>
                  <a:cubicBezTo>
                    <a:pt x="36239" y="5"/>
                    <a:pt x="36187" y="0"/>
                    <a:pt x="36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6896800" y="6001200"/>
            <a:ext cx="2067200" cy="1998367"/>
            <a:chOff x="4731125" y="2065850"/>
            <a:chExt cx="1550400" cy="1498775"/>
          </a:xfrm>
        </p:grpSpPr>
        <p:sp>
          <p:nvSpPr>
            <p:cNvPr id="111" name="Google Shape;111;p3"/>
            <p:cNvSpPr/>
            <p:nvPr/>
          </p:nvSpPr>
          <p:spPr>
            <a:xfrm>
              <a:off x="4844750" y="2181875"/>
              <a:ext cx="1069275" cy="955875"/>
            </a:xfrm>
            <a:custGeom>
              <a:avLst/>
              <a:gdLst/>
              <a:ahLst/>
              <a:cxnLst/>
              <a:rect l="l" t="t" r="r" b="b"/>
              <a:pathLst>
                <a:path w="42771" h="38235" extrusionOk="0">
                  <a:moveTo>
                    <a:pt x="30585" y="1"/>
                  </a:moveTo>
                  <a:cubicBezTo>
                    <a:pt x="30488" y="1"/>
                    <a:pt x="30389" y="11"/>
                    <a:pt x="30290" y="29"/>
                  </a:cubicBezTo>
                  <a:cubicBezTo>
                    <a:pt x="30159" y="51"/>
                    <a:pt x="30029" y="95"/>
                    <a:pt x="29920" y="160"/>
                  </a:cubicBezTo>
                  <a:lnTo>
                    <a:pt x="29855" y="182"/>
                  </a:lnTo>
                  <a:lnTo>
                    <a:pt x="29833" y="203"/>
                  </a:lnTo>
                  <a:lnTo>
                    <a:pt x="29746" y="247"/>
                  </a:lnTo>
                  <a:lnTo>
                    <a:pt x="29485" y="399"/>
                  </a:lnTo>
                  <a:lnTo>
                    <a:pt x="29355" y="464"/>
                  </a:lnTo>
                  <a:cubicBezTo>
                    <a:pt x="29159" y="551"/>
                    <a:pt x="28942" y="660"/>
                    <a:pt x="28746" y="725"/>
                  </a:cubicBezTo>
                  <a:cubicBezTo>
                    <a:pt x="28202" y="964"/>
                    <a:pt x="27681" y="1204"/>
                    <a:pt x="27159" y="1443"/>
                  </a:cubicBezTo>
                  <a:cubicBezTo>
                    <a:pt x="26811" y="1617"/>
                    <a:pt x="26441" y="1791"/>
                    <a:pt x="25984" y="2008"/>
                  </a:cubicBezTo>
                  <a:cubicBezTo>
                    <a:pt x="25789" y="2073"/>
                    <a:pt x="25615" y="2160"/>
                    <a:pt x="25441" y="2247"/>
                  </a:cubicBezTo>
                  <a:lnTo>
                    <a:pt x="24636" y="2660"/>
                  </a:lnTo>
                  <a:cubicBezTo>
                    <a:pt x="24462" y="2747"/>
                    <a:pt x="24288" y="2834"/>
                    <a:pt x="24114" y="2921"/>
                  </a:cubicBezTo>
                  <a:lnTo>
                    <a:pt x="24049" y="2965"/>
                  </a:lnTo>
                  <a:lnTo>
                    <a:pt x="23854" y="3074"/>
                  </a:lnTo>
                  <a:cubicBezTo>
                    <a:pt x="23593" y="3204"/>
                    <a:pt x="23353" y="3356"/>
                    <a:pt x="23158" y="3465"/>
                  </a:cubicBezTo>
                  <a:lnTo>
                    <a:pt x="22919" y="3617"/>
                  </a:lnTo>
                  <a:lnTo>
                    <a:pt x="22810" y="3661"/>
                  </a:lnTo>
                  <a:lnTo>
                    <a:pt x="22766" y="3682"/>
                  </a:lnTo>
                  <a:lnTo>
                    <a:pt x="22375" y="3900"/>
                  </a:lnTo>
                  <a:cubicBezTo>
                    <a:pt x="21810" y="4226"/>
                    <a:pt x="21222" y="4552"/>
                    <a:pt x="20614" y="4878"/>
                  </a:cubicBezTo>
                  <a:lnTo>
                    <a:pt x="20505" y="4944"/>
                  </a:lnTo>
                  <a:lnTo>
                    <a:pt x="20396" y="5009"/>
                  </a:lnTo>
                  <a:lnTo>
                    <a:pt x="20135" y="5139"/>
                  </a:lnTo>
                  <a:lnTo>
                    <a:pt x="19309" y="5596"/>
                  </a:lnTo>
                  <a:cubicBezTo>
                    <a:pt x="18570" y="6009"/>
                    <a:pt x="17852" y="6466"/>
                    <a:pt x="17135" y="6901"/>
                  </a:cubicBezTo>
                  <a:lnTo>
                    <a:pt x="17113" y="6901"/>
                  </a:lnTo>
                  <a:lnTo>
                    <a:pt x="16330" y="7401"/>
                  </a:lnTo>
                  <a:lnTo>
                    <a:pt x="15786" y="7705"/>
                  </a:lnTo>
                  <a:lnTo>
                    <a:pt x="15743" y="7727"/>
                  </a:lnTo>
                  <a:lnTo>
                    <a:pt x="15112" y="8097"/>
                  </a:lnTo>
                  <a:cubicBezTo>
                    <a:pt x="14656" y="8358"/>
                    <a:pt x="14286" y="8575"/>
                    <a:pt x="13982" y="8749"/>
                  </a:cubicBezTo>
                  <a:lnTo>
                    <a:pt x="13655" y="8966"/>
                  </a:lnTo>
                  <a:lnTo>
                    <a:pt x="13438" y="9097"/>
                  </a:lnTo>
                  <a:lnTo>
                    <a:pt x="12981" y="9358"/>
                  </a:lnTo>
                  <a:lnTo>
                    <a:pt x="11981" y="9967"/>
                  </a:lnTo>
                  <a:lnTo>
                    <a:pt x="11090" y="10488"/>
                  </a:lnTo>
                  <a:lnTo>
                    <a:pt x="10481" y="10836"/>
                  </a:lnTo>
                  <a:cubicBezTo>
                    <a:pt x="9959" y="11141"/>
                    <a:pt x="9481" y="11445"/>
                    <a:pt x="8850" y="11837"/>
                  </a:cubicBezTo>
                  <a:lnTo>
                    <a:pt x="8132" y="12271"/>
                  </a:lnTo>
                  <a:lnTo>
                    <a:pt x="8045" y="12337"/>
                  </a:lnTo>
                  <a:lnTo>
                    <a:pt x="7915" y="12424"/>
                  </a:lnTo>
                  <a:lnTo>
                    <a:pt x="7393" y="12750"/>
                  </a:lnTo>
                  <a:cubicBezTo>
                    <a:pt x="7154" y="12902"/>
                    <a:pt x="6915" y="13054"/>
                    <a:pt x="6654" y="13206"/>
                  </a:cubicBezTo>
                  <a:lnTo>
                    <a:pt x="6632" y="13228"/>
                  </a:lnTo>
                  <a:lnTo>
                    <a:pt x="6567" y="13272"/>
                  </a:lnTo>
                  <a:lnTo>
                    <a:pt x="6502" y="13315"/>
                  </a:lnTo>
                  <a:lnTo>
                    <a:pt x="5893" y="13707"/>
                  </a:lnTo>
                  <a:lnTo>
                    <a:pt x="5784" y="13772"/>
                  </a:lnTo>
                  <a:lnTo>
                    <a:pt x="5762" y="13794"/>
                  </a:lnTo>
                  <a:lnTo>
                    <a:pt x="5545" y="13924"/>
                  </a:lnTo>
                  <a:lnTo>
                    <a:pt x="5306" y="14055"/>
                  </a:lnTo>
                  <a:lnTo>
                    <a:pt x="5045" y="14207"/>
                  </a:lnTo>
                  <a:lnTo>
                    <a:pt x="4458" y="14555"/>
                  </a:lnTo>
                  <a:lnTo>
                    <a:pt x="4175" y="14707"/>
                  </a:lnTo>
                  <a:lnTo>
                    <a:pt x="4001" y="14816"/>
                  </a:lnTo>
                  <a:lnTo>
                    <a:pt x="3436" y="15142"/>
                  </a:lnTo>
                  <a:lnTo>
                    <a:pt x="3414" y="15142"/>
                  </a:lnTo>
                  <a:cubicBezTo>
                    <a:pt x="3218" y="15250"/>
                    <a:pt x="3023" y="15359"/>
                    <a:pt x="2870" y="15424"/>
                  </a:cubicBezTo>
                  <a:cubicBezTo>
                    <a:pt x="2762" y="15490"/>
                    <a:pt x="2653" y="15555"/>
                    <a:pt x="2544" y="15620"/>
                  </a:cubicBezTo>
                  <a:lnTo>
                    <a:pt x="2501" y="15642"/>
                  </a:lnTo>
                  <a:lnTo>
                    <a:pt x="2262" y="15772"/>
                  </a:lnTo>
                  <a:lnTo>
                    <a:pt x="2131" y="15838"/>
                  </a:lnTo>
                  <a:lnTo>
                    <a:pt x="1892" y="15946"/>
                  </a:lnTo>
                  <a:lnTo>
                    <a:pt x="1631" y="16077"/>
                  </a:lnTo>
                  <a:cubicBezTo>
                    <a:pt x="1370" y="16185"/>
                    <a:pt x="1109" y="16338"/>
                    <a:pt x="848" y="16512"/>
                  </a:cubicBezTo>
                  <a:cubicBezTo>
                    <a:pt x="761" y="16555"/>
                    <a:pt x="652" y="16620"/>
                    <a:pt x="587" y="16707"/>
                  </a:cubicBezTo>
                  <a:cubicBezTo>
                    <a:pt x="478" y="16794"/>
                    <a:pt x="370" y="16903"/>
                    <a:pt x="283" y="17033"/>
                  </a:cubicBezTo>
                  <a:cubicBezTo>
                    <a:pt x="239" y="17077"/>
                    <a:pt x="196" y="17142"/>
                    <a:pt x="174" y="17186"/>
                  </a:cubicBezTo>
                  <a:cubicBezTo>
                    <a:pt x="152" y="17251"/>
                    <a:pt x="131" y="17294"/>
                    <a:pt x="109" y="17360"/>
                  </a:cubicBezTo>
                  <a:lnTo>
                    <a:pt x="109" y="17403"/>
                  </a:lnTo>
                  <a:cubicBezTo>
                    <a:pt x="44" y="17512"/>
                    <a:pt x="0" y="17642"/>
                    <a:pt x="0" y="17795"/>
                  </a:cubicBezTo>
                  <a:cubicBezTo>
                    <a:pt x="0" y="18077"/>
                    <a:pt x="44" y="18360"/>
                    <a:pt x="152" y="18621"/>
                  </a:cubicBezTo>
                  <a:lnTo>
                    <a:pt x="152" y="18664"/>
                  </a:lnTo>
                  <a:cubicBezTo>
                    <a:pt x="239" y="18795"/>
                    <a:pt x="326" y="18925"/>
                    <a:pt x="413" y="19056"/>
                  </a:cubicBezTo>
                  <a:cubicBezTo>
                    <a:pt x="457" y="19121"/>
                    <a:pt x="522" y="19186"/>
                    <a:pt x="565" y="19251"/>
                  </a:cubicBezTo>
                  <a:cubicBezTo>
                    <a:pt x="631" y="19382"/>
                    <a:pt x="696" y="19534"/>
                    <a:pt x="783" y="19708"/>
                  </a:cubicBezTo>
                  <a:cubicBezTo>
                    <a:pt x="826" y="19773"/>
                    <a:pt x="848" y="19860"/>
                    <a:pt x="892" y="19925"/>
                  </a:cubicBezTo>
                  <a:lnTo>
                    <a:pt x="892" y="19947"/>
                  </a:lnTo>
                  <a:cubicBezTo>
                    <a:pt x="913" y="19969"/>
                    <a:pt x="935" y="20012"/>
                    <a:pt x="957" y="20056"/>
                  </a:cubicBezTo>
                  <a:cubicBezTo>
                    <a:pt x="1022" y="20208"/>
                    <a:pt x="1131" y="20339"/>
                    <a:pt x="1261" y="20447"/>
                  </a:cubicBezTo>
                  <a:cubicBezTo>
                    <a:pt x="1305" y="20491"/>
                    <a:pt x="1370" y="20513"/>
                    <a:pt x="1413" y="20534"/>
                  </a:cubicBezTo>
                  <a:cubicBezTo>
                    <a:pt x="1805" y="21274"/>
                    <a:pt x="2088" y="21861"/>
                    <a:pt x="2370" y="22426"/>
                  </a:cubicBezTo>
                  <a:cubicBezTo>
                    <a:pt x="2522" y="22731"/>
                    <a:pt x="2696" y="23122"/>
                    <a:pt x="2892" y="23513"/>
                  </a:cubicBezTo>
                  <a:lnTo>
                    <a:pt x="3175" y="24079"/>
                  </a:lnTo>
                  <a:cubicBezTo>
                    <a:pt x="3414" y="24514"/>
                    <a:pt x="3653" y="24970"/>
                    <a:pt x="3871" y="25383"/>
                  </a:cubicBezTo>
                  <a:lnTo>
                    <a:pt x="4023" y="25688"/>
                  </a:lnTo>
                  <a:cubicBezTo>
                    <a:pt x="4240" y="26079"/>
                    <a:pt x="4458" y="26471"/>
                    <a:pt x="4675" y="26840"/>
                  </a:cubicBezTo>
                  <a:cubicBezTo>
                    <a:pt x="5023" y="27427"/>
                    <a:pt x="5371" y="28058"/>
                    <a:pt x="5675" y="28688"/>
                  </a:cubicBezTo>
                  <a:lnTo>
                    <a:pt x="5697" y="28754"/>
                  </a:lnTo>
                  <a:cubicBezTo>
                    <a:pt x="5958" y="29297"/>
                    <a:pt x="6241" y="29841"/>
                    <a:pt x="6523" y="30385"/>
                  </a:cubicBezTo>
                  <a:lnTo>
                    <a:pt x="6545" y="30428"/>
                  </a:lnTo>
                  <a:cubicBezTo>
                    <a:pt x="6828" y="30928"/>
                    <a:pt x="7176" y="31428"/>
                    <a:pt x="7480" y="31907"/>
                  </a:cubicBezTo>
                  <a:lnTo>
                    <a:pt x="7589" y="32059"/>
                  </a:lnTo>
                  <a:cubicBezTo>
                    <a:pt x="7828" y="32407"/>
                    <a:pt x="8045" y="32776"/>
                    <a:pt x="8285" y="33168"/>
                  </a:cubicBezTo>
                  <a:lnTo>
                    <a:pt x="8415" y="33385"/>
                  </a:lnTo>
                  <a:cubicBezTo>
                    <a:pt x="8611" y="33733"/>
                    <a:pt x="8872" y="34190"/>
                    <a:pt x="9154" y="34646"/>
                  </a:cubicBezTo>
                  <a:cubicBezTo>
                    <a:pt x="9328" y="34929"/>
                    <a:pt x="9502" y="35233"/>
                    <a:pt x="9698" y="35494"/>
                  </a:cubicBezTo>
                  <a:lnTo>
                    <a:pt x="9720" y="35538"/>
                  </a:lnTo>
                  <a:lnTo>
                    <a:pt x="9937" y="35908"/>
                  </a:lnTo>
                  <a:cubicBezTo>
                    <a:pt x="10046" y="36103"/>
                    <a:pt x="10155" y="36299"/>
                    <a:pt x="10263" y="36495"/>
                  </a:cubicBezTo>
                  <a:lnTo>
                    <a:pt x="10307" y="36582"/>
                  </a:lnTo>
                  <a:cubicBezTo>
                    <a:pt x="10437" y="36886"/>
                    <a:pt x="10611" y="37147"/>
                    <a:pt x="10785" y="37408"/>
                  </a:cubicBezTo>
                  <a:cubicBezTo>
                    <a:pt x="10916" y="37582"/>
                    <a:pt x="11046" y="37734"/>
                    <a:pt x="11198" y="37865"/>
                  </a:cubicBezTo>
                  <a:cubicBezTo>
                    <a:pt x="11329" y="37952"/>
                    <a:pt x="11459" y="38039"/>
                    <a:pt x="11590" y="38104"/>
                  </a:cubicBezTo>
                  <a:cubicBezTo>
                    <a:pt x="11677" y="38147"/>
                    <a:pt x="11764" y="38191"/>
                    <a:pt x="11851" y="38212"/>
                  </a:cubicBezTo>
                  <a:lnTo>
                    <a:pt x="11916" y="38212"/>
                  </a:lnTo>
                  <a:cubicBezTo>
                    <a:pt x="11981" y="38234"/>
                    <a:pt x="12068" y="38234"/>
                    <a:pt x="12155" y="38234"/>
                  </a:cubicBezTo>
                  <a:cubicBezTo>
                    <a:pt x="12329" y="38234"/>
                    <a:pt x="12503" y="38234"/>
                    <a:pt x="12677" y="38191"/>
                  </a:cubicBezTo>
                  <a:cubicBezTo>
                    <a:pt x="12916" y="38147"/>
                    <a:pt x="13177" y="38082"/>
                    <a:pt x="13416" y="37995"/>
                  </a:cubicBezTo>
                  <a:lnTo>
                    <a:pt x="13569" y="37952"/>
                  </a:lnTo>
                  <a:cubicBezTo>
                    <a:pt x="13721" y="37908"/>
                    <a:pt x="13851" y="37865"/>
                    <a:pt x="14003" y="37821"/>
                  </a:cubicBezTo>
                  <a:cubicBezTo>
                    <a:pt x="15112" y="37408"/>
                    <a:pt x="16221" y="36951"/>
                    <a:pt x="17287" y="36408"/>
                  </a:cubicBezTo>
                  <a:lnTo>
                    <a:pt x="17439" y="36342"/>
                  </a:lnTo>
                  <a:lnTo>
                    <a:pt x="18396" y="35864"/>
                  </a:lnTo>
                  <a:lnTo>
                    <a:pt x="18961" y="35581"/>
                  </a:lnTo>
                  <a:cubicBezTo>
                    <a:pt x="19418" y="35342"/>
                    <a:pt x="19874" y="35103"/>
                    <a:pt x="20374" y="34842"/>
                  </a:cubicBezTo>
                  <a:lnTo>
                    <a:pt x="20570" y="34733"/>
                  </a:lnTo>
                  <a:cubicBezTo>
                    <a:pt x="21614" y="34168"/>
                    <a:pt x="22679" y="33581"/>
                    <a:pt x="23680" y="33016"/>
                  </a:cubicBezTo>
                  <a:cubicBezTo>
                    <a:pt x="24049" y="32820"/>
                    <a:pt x="24397" y="32602"/>
                    <a:pt x="24745" y="32407"/>
                  </a:cubicBezTo>
                  <a:cubicBezTo>
                    <a:pt x="24919" y="32298"/>
                    <a:pt x="25115" y="32189"/>
                    <a:pt x="25310" y="32081"/>
                  </a:cubicBezTo>
                  <a:cubicBezTo>
                    <a:pt x="25832" y="31776"/>
                    <a:pt x="26376" y="31472"/>
                    <a:pt x="26898" y="31146"/>
                  </a:cubicBezTo>
                  <a:lnTo>
                    <a:pt x="26941" y="31146"/>
                  </a:lnTo>
                  <a:lnTo>
                    <a:pt x="26985" y="31124"/>
                  </a:lnTo>
                  <a:lnTo>
                    <a:pt x="27028" y="31102"/>
                  </a:lnTo>
                  <a:lnTo>
                    <a:pt x="27159" y="31037"/>
                  </a:lnTo>
                  <a:cubicBezTo>
                    <a:pt x="27659" y="30754"/>
                    <a:pt x="28137" y="30450"/>
                    <a:pt x="28637" y="30145"/>
                  </a:cubicBezTo>
                  <a:lnTo>
                    <a:pt x="29616" y="29580"/>
                  </a:lnTo>
                  <a:cubicBezTo>
                    <a:pt x="30442" y="29102"/>
                    <a:pt x="31268" y="28601"/>
                    <a:pt x="32290" y="27993"/>
                  </a:cubicBezTo>
                  <a:lnTo>
                    <a:pt x="32334" y="27993"/>
                  </a:lnTo>
                  <a:lnTo>
                    <a:pt x="32747" y="27753"/>
                  </a:lnTo>
                  <a:cubicBezTo>
                    <a:pt x="33356" y="27406"/>
                    <a:pt x="34052" y="26992"/>
                    <a:pt x="34726" y="26579"/>
                  </a:cubicBezTo>
                  <a:lnTo>
                    <a:pt x="35726" y="25992"/>
                  </a:lnTo>
                  <a:lnTo>
                    <a:pt x="35769" y="25992"/>
                  </a:lnTo>
                  <a:lnTo>
                    <a:pt x="36552" y="25514"/>
                  </a:lnTo>
                  <a:lnTo>
                    <a:pt x="36726" y="25405"/>
                  </a:lnTo>
                  <a:cubicBezTo>
                    <a:pt x="37792" y="24818"/>
                    <a:pt x="38705" y="24253"/>
                    <a:pt x="39575" y="23709"/>
                  </a:cubicBezTo>
                  <a:lnTo>
                    <a:pt x="39814" y="23557"/>
                  </a:lnTo>
                  <a:lnTo>
                    <a:pt x="41271" y="22644"/>
                  </a:lnTo>
                  <a:cubicBezTo>
                    <a:pt x="41488" y="22513"/>
                    <a:pt x="41727" y="22383"/>
                    <a:pt x="41966" y="22209"/>
                  </a:cubicBezTo>
                  <a:cubicBezTo>
                    <a:pt x="42097" y="22122"/>
                    <a:pt x="42206" y="22035"/>
                    <a:pt x="42336" y="21948"/>
                  </a:cubicBezTo>
                  <a:cubicBezTo>
                    <a:pt x="42445" y="21839"/>
                    <a:pt x="42554" y="21709"/>
                    <a:pt x="42619" y="21556"/>
                  </a:cubicBezTo>
                  <a:cubicBezTo>
                    <a:pt x="42771" y="21165"/>
                    <a:pt x="42771" y="20708"/>
                    <a:pt x="42575" y="20295"/>
                  </a:cubicBezTo>
                  <a:cubicBezTo>
                    <a:pt x="42554" y="20230"/>
                    <a:pt x="42510" y="20143"/>
                    <a:pt x="42467" y="20056"/>
                  </a:cubicBezTo>
                  <a:lnTo>
                    <a:pt x="42380" y="19925"/>
                  </a:lnTo>
                  <a:lnTo>
                    <a:pt x="42358" y="19882"/>
                  </a:lnTo>
                  <a:cubicBezTo>
                    <a:pt x="42293" y="19752"/>
                    <a:pt x="42227" y="19621"/>
                    <a:pt x="42162" y="19491"/>
                  </a:cubicBezTo>
                  <a:lnTo>
                    <a:pt x="41771" y="18686"/>
                  </a:lnTo>
                  <a:cubicBezTo>
                    <a:pt x="41640" y="18447"/>
                    <a:pt x="41510" y="18208"/>
                    <a:pt x="41401" y="17990"/>
                  </a:cubicBezTo>
                  <a:lnTo>
                    <a:pt x="41401" y="17968"/>
                  </a:lnTo>
                  <a:lnTo>
                    <a:pt x="41401" y="17947"/>
                  </a:lnTo>
                  <a:lnTo>
                    <a:pt x="41358" y="17882"/>
                  </a:lnTo>
                  <a:cubicBezTo>
                    <a:pt x="41249" y="17686"/>
                    <a:pt x="41118" y="17425"/>
                    <a:pt x="41010" y="17207"/>
                  </a:cubicBezTo>
                  <a:cubicBezTo>
                    <a:pt x="40836" y="16860"/>
                    <a:pt x="40662" y="16512"/>
                    <a:pt x="40488" y="16164"/>
                  </a:cubicBezTo>
                  <a:lnTo>
                    <a:pt x="40488" y="16142"/>
                  </a:lnTo>
                  <a:lnTo>
                    <a:pt x="40488" y="16098"/>
                  </a:lnTo>
                  <a:lnTo>
                    <a:pt x="40466" y="16055"/>
                  </a:lnTo>
                  <a:lnTo>
                    <a:pt x="40183" y="15511"/>
                  </a:lnTo>
                  <a:cubicBezTo>
                    <a:pt x="39944" y="15033"/>
                    <a:pt x="39683" y="14533"/>
                    <a:pt x="39379" y="13989"/>
                  </a:cubicBezTo>
                  <a:lnTo>
                    <a:pt x="39270" y="13837"/>
                  </a:lnTo>
                  <a:lnTo>
                    <a:pt x="39205" y="13707"/>
                  </a:lnTo>
                  <a:cubicBezTo>
                    <a:pt x="38987" y="13337"/>
                    <a:pt x="38748" y="12924"/>
                    <a:pt x="38531" y="12511"/>
                  </a:cubicBezTo>
                  <a:cubicBezTo>
                    <a:pt x="38270" y="12011"/>
                    <a:pt x="37987" y="11467"/>
                    <a:pt x="37683" y="10923"/>
                  </a:cubicBezTo>
                  <a:cubicBezTo>
                    <a:pt x="37313" y="10271"/>
                    <a:pt x="36922" y="9619"/>
                    <a:pt x="36530" y="8988"/>
                  </a:cubicBezTo>
                  <a:lnTo>
                    <a:pt x="36530" y="8966"/>
                  </a:lnTo>
                  <a:cubicBezTo>
                    <a:pt x="36313" y="8618"/>
                    <a:pt x="36096" y="8271"/>
                    <a:pt x="35878" y="7901"/>
                  </a:cubicBezTo>
                  <a:lnTo>
                    <a:pt x="35726" y="7640"/>
                  </a:lnTo>
                  <a:lnTo>
                    <a:pt x="35704" y="7596"/>
                  </a:lnTo>
                  <a:lnTo>
                    <a:pt x="35682" y="7575"/>
                  </a:lnTo>
                  <a:cubicBezTo>
                    <a:pt x="35421" y="7118"/>
                    <a:pt x="35139" y="6640"/>
                    <a:pt x="34878" y="6183"/>
                  </a:cubicBezTo>
                  <a:lnTo>
                    <a:pt x="34508" y="5422"/>
                  </a:lnTo>
                  <a:lnTo>
                    <a:pt x="34508" y="5400"/>
                  </a:lnTo>
                  <a:cubicBezTo>
                    <a:pt x="34356" y="5161"/>
                    <a:pt x="34204" y="4900"/>
                    <a:pt x="34052" y="4661"/>
                  </a:cubicBezTo>
                  <a:lnTo>
                    <a:pt x="34030" y="4617"/>
                  </a:lnTo>
                  <a:lnTo>
                    <a:pt x="34008" y="4596"/>
                  </a:lnTo>
                  <a:cubicBezTo>
                    <a:pt x="33899" y="4378"/>
                    <a:pt x="33769" y="4161"/>
                    <a:pt x="33660" y="3943"/>
                  </a:cubicBezTo>
                  <a:lnTo>
                    <a:pt x="33508" y="3617"/>
                  </a:lnTo>
                  <a:lnTo>
                    <a:pt x="33486" y="3530"/>
                  </a:lnTo>
                  <a:cubicBezTo>
                    <a:pt x="33421" y="3378"/>
                    <a:pt x="33356" y="3248"/>
                    <a:pt x="33291" y="3117"/>
                  </a:cubicBezTo>
                  <a:cubicBezTo>
                    <a:pt x="33051" y="2639"/>
                    <a:pt x="32790" y="2182"/>
                    <a:pt x="32486" y="1639"/>
                  </a:cubicBezTo>
                  <a:lnTo>
                    <a:pt x="32421" y="1552"/>
                  </a:lnTo>
                  <a:cubicBezTo>
                    <a:pt x="32290" y="1312"/>
                    <a:pt x="32138" y="1073"/>
                    <a:pt x="31964" y="856"/>
                  </a:cubicBezTo>
                  <a:cubicBezTo>
                    <a:pt x="31855" y="725"/>
                    <a:pt x="31725" y="595"/>
                    <a:pt x="31594" y="486"/>
                  </a:cubicBezTo>
                  <a:lnTo>
                    <a:pt x="31573" y="464"/>
                  </a:lnTo>
                  <a:cubicBezTo>
                    <a:pt x="31421" y="290"/>
                    <a:pt x="31203" y="160"/>
                    <a:pt x="30986" y="73"/>
                  </a:cubicBezTo>
                  <a:cubicBezTo>
                    <a:pt x="30858" y="22"/>
                    <a:pt x="30723" y="1"/>
                    <a:pt x="30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31125" y="2065850"/>
              <a:ext cx="1550400" cy="1498775"/>
            </a:xfrm>
            <a:custGeom>
              <a:avLst/>
              <a:gdLst/>
              <a:ahLst/>
              <a:cxnLst/>
              <a:rect l="l" t="t" r="r" b="b"/>
              <a:pathLst>
                <a:path w="62016" h="59951" extrusionOk="0">
                  <a:moveTo>
                    <a:pt x="35130" y="4642"/>
                  </a:moveTo>
                  <a:cubicBezTo>
                    <a:pt x="35268" y="4642"/>
                    <a:pt x="35403" y="4663"/>
                    <a:pt x="35531" y="4714"/>
                  </a:cubicBezTo>
                  <a:cubicBezTo>
                    <a:pt x="35748" y="4801"/>
                    <a:pt x="35966" y="4931"/>
                    <a:pt x="36118" y="5105"/>
                  </a:cubicBezTo>
                  <a:lnTo>
                    <a:pt x="36139" y="5127"/>
                  </a:lnTo>
                  <a:cubicBezTo>
                    <a:pt x="36270" y="5236"/>
                    <a:pt x="36400" y="5366"/>
                    <a:pt x="36509" y="5497"/>
                  </a:cubicBezTo>
                  <a:cubicBezTo>
                    <a:pt x="36683" y="5714"/>
                    <a:pt x="36835" y="5953"/>
                    <a:pt x="36966" y="6193"/>
                  </a:cubicBezTo>
                  <a:lnTo>
                    <a:pt x="37031" y="6280"/>
                  </a:lnTo>
                  <a:cubicBezTo>
                    <a:pt x="37335" y="6823"/>
                    <a:pt x="37596" y="7280"/>
                    <a:pt x="37836" y="7758"/>
                  </a:cubicBezTo>
                  <a:cubicBezTo>
                    <a:pt x="37901" y="7889"/>
                    <a:pt x="37966" y="8019"/>
                    <a:pt x="38031" y="8171"/>
                  </a:cubicBezTo>
                  <a:lnTo>
                    <a:pt x="38075" y="8258"/>
                  </a:lnTo>
                  <a:cubicBezTo>
                    <a:pt x="38118" y="8367"/>
                    <a:pt x="38162" y="8476"/>
                    <a:pt x="38205" y="8584"/>
                  </a:cubicBezTo>
                  <a:cubicBezTo>
                    <a:pt x="38314" y="8802"/>
                    <a:pt x="38444" y="9019"/>
                    <a:pt x="38553" y="9237"/>
                  </a:cubicBezTo>
                  <a:lnTo>
                    <a:pt x="38575" y="9258"/>
                  </a:lnTo>
                  <a:lnTo>
                    <a:pt x="38597" y="9302"/>
                  </a:lnTo>
                  <a:lnTo>
                    <a:pt x="39053" y="10041"/>
                  </a:lnTo>
                  <a:lnTo>
                    <a:pt x="39053" y="10063"/>
                  </a:lnTo>
                  <a:lnTo>
                    <a:pt x="39445" y="10824"/>
                  </a:lnTo>
                  <a:cubicBezTo>
                    <a:pt x="39706" y="11281"/>
                    <a:pt x="39988" y="11759"/>
                    <a:pt x="40249" y="12216"/>
                  </a:cubicBezTo>
                  <a:lnTo>
                    <a:pt x="40271" y="12259"/>
                  </a:lnTo>
                  <a:lnTo>
                    <a:pt x="40293" y="12281"/>
                  </a:lnTo>
                  <a:lnTo>
                    <a:pt x="40445" y="12542"/>
                  </a:lnTo>
                  <a:cubicBezTo>
                    <a:pt x="40662" y="12912"/>
                    <a:pt x="40880" y="13259"/>
                    <a:pt x="41097" y="13607"/>
                  </a:cubicBezTo>
                  <a:lnTo>
                    <a:pt x="41097" y="13629"/>
                  </a:lnTo>
                  <a:cubicBezTo>
                    <a:pt x="41467" y="14260"/>
                    <a:pt x="41880" y="14912"/>
                    <a:pt x="42250" y="15564"/>
                  </a:cubicBezTo>
                  <a:cubicBezTo>
                    <a:pt x="42554" y="16130"/>
                    <a:pt x="42837" y="16652"/>
                    <a:pt x="43098" y="17152"/>
                  </a:cubicBezTo>
                  <a:cubicBezTo>
                    <a:pt x="43315" y="17565"/>
                    <a:pt x="43554" y="18000"/>
                    <a:pt x="43772" y="18348"/>
                  </a:cubicBezTo>
                  <a:lnTo>
                    <a:pt x="43837" y="18478"/>
                  </a:lnTo>
                  <a:lnTo>
                    <a:pt x="43924" y="18630"/>
                  </a:lnTo>
                  <a:cubicBezTo>
                    <a:pt x="44250" y="19174"/>
                    <a:pt x="44511" y="19674"/>
                    <a:pt x="44750" y="20152"/>
                  </a:cubicBezTo>
                  <a:lnTo>
                    <a:pt x="45011" y="20696"/>
                  </a:lnTo>
                  <a:lnTo>
                    <a:pt x="45055" y="20761"/>
                  </a:lnTo>
                  <a:lnTo>
                    <a:pt x="45055" y="20783"/>
                  </a:lnTo>
                  <a:lnTo>
                    <a:pt x="45055" y="20805"/>
                  </a:lnTo>
                  <a:cubicBezTo>
                    <a:pt x="45229" y="21153"/>
                    <a:pt x="45402" y="21501"/>
                    <a:pt x="45555" y="21848"/>
                  </a:cubicBezTo>
                  <a:cubicBezTo>
                    <a:pt x="45685" y="22088"/>
                    <a:pt x="45816" y="22327"/>
                    <a:pt x="45924" y="22523"/>
                  </a:cubicBezTo>
                  <a:lnTo>
                    <a:pt x="45946" y="22588"/>
                  </a:lnTo>
                  <a:lnTo>
                    <a:pt x="45946" y="22609"/>
                  </a:lnTo>
                  <a:lnTo>
                    <a:pt x="45946" y="22631"/>
                  </a:lnTo>
                  <a:cubicBezTo>
                    <a:pt x="46077" y="22849"/>
                    <a:pt x="46207" y="23088"/>
                    <a:pt x="46316" y="23327"/>
                  </a:cubicBezTo>
                  <a:lnTo>
                    <a:pt x="46729" y="24153"/>
                  </a:lnTo>
                  <a:cubicBezTo>
                    <a:pt x="46794" y="24262"/>
                    <a:pt x="46859" y="24393"/>
                    <a:pt x="46925" y="24523"/>
                  </a:cubicBezTo>
                  <a:lnTo>
                    <a:pt x="46946" y="24566"/>
                  </a:lnTo>
                  <a:cubicBezTo>
                    <a:pt x="46968" y="24610"/>
                    <a:pt x="46990" y="24653"/>
                    <a:pt x="47012" y="24719"/>
                  </a:cubicBezTo>
                  <a:cubicBezTo>
                    <a:pt x="47077" y="24784"/>
                    <a:pt x="47099" y="24871"/>
                    <a:pt x="47142" y="24958"/>
                  </a:cubicBezTo>
                  <a:cubicBezTo>
                    <a:pt x="47338" y="25349"/>
                    <a:pt x="47338" y="25806"/>
                    <a:pt x="47186" y="26197"/>
                  </a:cubicBezTo>
                  <a:cubicBezTo>
                    <a:pt x="47120" y="26350"/>
                    <a:pt x="47012" y="26480"/>
                    <a:pt x="46881" y="26589"/>
                  </a:cubicBezTo>
                  <a:cubicBezTo>
                    <a:pt x="46772" y="26676"/>
                    <a:pt x="46664" y="26763"/>
                    <a:pt x="46533" y="26850"/>
                  </a:cubicBezTo>
                  <a:cubicBezTo>
                    <a:pt x="46294" y="27024"/>
                    <a:pt x="46055" y="27154"/>
                    <a:pt x="45837" y="27285"/>
                  </a:cubicBezTo>
                  <a:lnTo>
                    <a:pt x="44381" y="28198"/>
                  </a:lnTo>
                  <a:lnTo>
                    <a:pt x="44141" y="28350"/>
                  </a:lnTo>
                  <a:cubicBezTo>
                    <a:pt x="43272" y="28894"/>
                    <a:pt x="42337" y="29459"/>
                    <a:pt x="41293" y="30068"/>
                  </a:cubicBezTo>
                  <a:lnTo>
                    <a:pt x="41119" y="30177"/>
                  </a:lnTo>
                  <a:lnTo>
                    <a:pt x="40336" y="30633"/>
                  </a:lnTo>
                  <a:lnTo>
                    <a:pt x="40293" y="30633"/>
                  </a:lnTo>
                  <a:lnTo>
                    <a:pt x="39292" y="31220"/>
                  </a:lnTo>
                  <a:cubicBezTo>
                    <a:pt x="38618" y="31633"/>
                    <a:pt x="37922" y="32047"/>
                    <a:pt x="37292" y="32394"/>
                  </a:cubicBezTo>
                  <a:lnTo>
                    <a:pt x="36901" y="32634"/>
                  </a:lnTo>
                  <a:lnTo>
                    <a:pt x="36835" y="32634"/>
                  </a:lnTo>
                  <a:cubicBezTo>
                    <a:pt x="35835" y="33242"/>
                    <a:pt x="35009" y="33743"/>
                    <a:pt x="34182" y="34221"/>
                  </a:cubicBezTo>
                  <a:lnTo>
                    <a:pt x="33204" y="34786"/>
                  </a:lnTo>
                  <a:lnTo>
                    <a:pt x="31725" y="35678"/>
                  </a:lnTo>
                  <a:lnTo>
                    <a:pt x="31595" y="35743"/>
                  </a:lnTo>
                  <a:lnTo>
                    <a:pt x="31573" y="35743"/>
                  </a:lnTo>
                  <a:lnTo>
                    <a:pt x="31551" y="35765"/>
                  </a:lnTo>
                  <a:lnTo>
                    <a:pt x="31508" y="35787"/>
                  </a:lnTo>
                  <a:lnTo>
                    <a:pt x="31530" y="35787"/>
                  </a:lnTo>
                  <a:lnTo>
                    <a:pt x="31486" y="35808"/>
                  </a:lnTo>
                  <a:lnTo>
                    <a:pt x="31464" y="35808"/>
                  </a:lnTo>
                  <a:cubicBezTo>
                    <a:pt x="30921" y="36113"/>
                    <a:pt x="30399" y="36439"/>
                    <a:pt x="29855" y="36743"/>
                  </a:cubicBezTo>
                  <a:lnTo>
                    <a:pt x="29312" y="37069"/>
                  </a:lnTo>
                  <a:cubicBezTo>
                    <a:pt x="28964" y="37265"/>
                    <a:pt x="28594" y="37483"/>
                    <a:pt x="28246" y="37678"/>
                  </a:cubicBezTo>
                  <a:cubicBezTo>
                    <a:pt x="27246" y="38244"/>
                    <a:pt x="26159" y="38831"/>
                    <a:pt x="25115" y="39396"/>
                  </a:cubicBezTo>
                  <a:lnTo>
                    <a:pt x="24941" y="39505"/>
                  </a:lnTo>
                  <a:cubicBezTo>
                    <a:pt x="24441" y="39766"/>
                    <a:pt x="23984" y="40005"/>
                    <a:pt x="23528" y="40244"/>
                  </a:cubicBezTo>
                  <a:lnTo>
                    <a:pt x="22941" y="40527"/>
                  </a:lnTo>
                  <a:lnTo>
                    <a:pt x="21984" y="40983"/>
                  </a:lnTo>
                  <a:lnTo>
                    <a:pt x="21854" y="41070"/>
                  </a:lnTo>
                  <a:cubicBezTo>
                    <a:pt x="20788" y="41592"/>
                    <a:pt x="19679" y="42071"/>
                    <a:pt x="18548" y="42484"/>
                  </a:cubicBezTo>
                  <a:cubicBezTo>
                    <a:pt x="18418" y="42527"/>
                    <a:pt x="18266" y="42571"/>
                    <a:pt x="18135" y="42614"/>
                  </a:cubicBezTo>
                  <a:lnTo>
                    <a:pt x="17983" y="42658"/>
                  </a:lnTo>
                  <a:cubicBezTo>
                    <a:pt x="17722" y="42745"/>
                    <a:pt x="17483" y="42810"/>
                    <a:pt x="17222" y="42853"/>
                  </a:cubicBezTo>
                  <a:cubicBezTo>
                    <a:pt x="17048" y="42875"/>
                    <a:pt x="16874" y="42897"/>
                    <a:pt x="16700" y="42897"/>
                  </a:cubicBezTo>
                  <a:cubicBezTo>
                    <a:pt x="16635" y="42897"/>
                    <a:pt x="16548" y="42875"/>
                    <a:pt x="16483" y="42853"/>
                  </a:cubicBezTo>
                  <a:lnTo>
                    <a:pt x="16417" y="42853"/>
                  </a:lnTo>
                  <a:cubicBezTo>
                    <a:pt x="16330" y="42853"/>
                    <a:pt x="16222" y="42810"/>
                    <a:pt x="16157" y="42766"/>
                  </a:cubicBezTo>
                  <a:cubicBezTo>
                    <a:pt x="16004" y="42701"/>
                    <a:pt x="15874" y="42614"/>
                    <a:pt x="15765" y="42527"/>
                  </a:cubicBezTo>
                  <a:cubicBezTo>
                    <a:pt x="15613" y="42375"/>
                    <a:pt x="15482" y="42245"/>
                    <a:pt x="15352" y="42071"/>
                  </a:cubicBezTo>
                  <a:cubicBezTo>
                    <a:pt x="15178" y="41810"/>
                    <a:pt x="15004" y="41527"/>
                    <a:pt x="14874" y="41244"/>
                  </a:cubicBezTo>
                  <a:lnTo>
                    <a:pt x="14830" y="41136"/>
                  </a:lnTo>
                  <a:cubicBezTo>
                    <a:pt x="14721" y="40962"/>
                    <a:pt x="14613" y="40744"/>
                    <a:pt x="14504" y="40549"/>
                  </a:cubicBezTo>
                  <a:cubicBezTo>
                    <a:pt x="14439" y="40440"/>
                    <a:pt x="14352" y="40309"/>
                    <a:pt x="14287" y="40201"/>
                  </a:cubicBezTo>
                  <a:lnTo>
                    <a:pt x="14243" y="40157"/>
                  </a:lnTo>
                  <a:cubicBezTo>
                    <a:pt x="14069" y="39874"/>
                    <a:pt x="13873" y="39592"/>
                    <a:pt x="13699" y="39309"/>
                  </a:cubicBezTo>
                  <a:cubicBezTo>
                    <a:pt x="13439" y="38853"/>
                    <a:pt x="13178" y="38396"/>
                    <a:pt x="12960" y="38048"/>
                  </a:cubicBezTo>
                  <a:lnTo>
                    <a:pt x="12851" y="37831"/>
                  </a:lnTo>
                  <a:cubicBezTo>
                    <a:pt x="12612" y="37417"/>
                    <a:pt x="12373" y="37069"/>
                    <a:pt x="12156" y="36700"/>
                  </a:cubicBezTo>
                  <a:lnTo>
                    <a:pt x="12047" y="36548"/>
                  </a:lnTo>
                  <a:cubicBezTo>
                    <a:pt x="11721" y="36091"/>
                    <a:pt x="11395" y="35591"/>
                    <a:pt x="11112" y="35091"/>
                  </a:cubicBezTo>
                  <a:lnTo>
                    <a:pt x="11090" y="35026"/>
                  </a:lnTo>
                  <a:cubicBezTo>
                    <a:pt x="10786" y="34482"/>
                    <a:pt x="10525" y="33938"/>
                    <a:pt x="10264" y="33395"/>
                  </a:cubicBezTo>
                  <a:lnTo>
                    <a:pt x="10242" y="33351"/>
                  </a:lnTo>
                  <a:cubicBezTo>
                    <a:pt x="9938" y="32699"/>
                    <a:pt x="9590" y="32090"/>
                    <a:pt x="9242" y="31503"/>
                  </a:cubicBezTo>
                  <a:cubicBezTo>
                    <a:pt x="9024" y="31112"/>
                    <a:pt x="8807" y="30720"/>
                    <a:pt x="8590" y="30329"/>
                  </a:cubicBezTo>
                  <a:lnTo>
                    <a:pt x="8437" y="30024"/>
                  </a:lnTo>
                  <a:cubicBezTo>
                    <a:pt x="8220" y="29633"/>
                    <a:pt x="7981" y="29176"/>
                    <a:pt x="7742" y="28741"/>
                  </a:cubicBezTo>
                  <a:cubicBezTo>
                    <a:pt x="7633" y="28546"/>
                    <a:pt x="7546" y="28350"/>
                    <a:pt x="7459" y="28154"/>
                  </a:cubicBezTo>
                  <a:cubicBezTo>
                    <a:pt x="7263" y="27763"/>
                    <a:pt x="7067" y="27393"/>
                    <a:pt x="6915" y="27067"/>
                  </a:cubicBezTo>
                  <a:cubicBezTo>
                    <a:pt x="6654" y="26523"/>
                    <a:pt x="6350" y="25915"/>
                    <a:pt x="5980" y="25197"/>
                  </a:cubicBezTo>
                  <a:cubicBezTo>
                    <a:pt x="5937" y="25175"/>
                    <a:pt x="5872" y="25132"/>
                    <a:pt x="5828" y="25110"/>
                  </a:cubicBezTo>
                  <a:cubicBezTo>
                    <a:pt x="5698" y="25001"/>
                    <a:pt x="5589" y="24849"/>
                    <a:pt x="5502" y="24697"/>
                  </a:cubicBezTo>
                  <a:cubicBezTo>
                    <a:pt x="5480" y="24675"/>
                    <a:pt x="5480" y="24632"/>
                    <a:pt x="5458" y="24610"/>
                  </a:cubicBezTo>
                  <a:lnTo>
                    <a:pt x="5458" y="24588"/>
                  </a:lnTo>
                  <a:lnTo>
                    <a:pt x="5350" y="24349"/>
                  </a:lnTo>
                  <a:cubicBezTo>
                    <a:pt x="5263" y="24197"/>
                    <a:pt x="5197" y="24045"/>
                    <a:pt x="5110" y="23914"/>
                  </a:cubicBezTo>
                  <a:cubicBezTo>
                    <a:pt x="5067" y="23849"/>
                    <a:pt x="5023" y="23784"/>
                    <a:pt x="4980" y="23718"/>
                  </a:cubicBezTo>
                  <a:cubicBezTo>
                    <a:pt x="4893" y="23588"/>
                    <a:pt x="4806" y="23458"/>
                    <a:pt x="4719" y="23327"/>
                  </a:cubicBezTo>
                  <a:lnTo>
                    <a:pt x="4719" y="23284"/>
                  </a:lnTo>
                  <a:cubicBezTo>
                    <a:pt x="4610" y="23023"/>
                    <a:pt x="4545" y="22740"/>
                    <a:pt x="4567" y="22436"/>
                  </a:cubicBezTo>
                  <a:cubicBezTo>
                    <a:pt x="4567" y="22305"/>
                    <a:pt x="4610" y="22175"/>
                    <a:pt x="4654" y="22044"/>
                  </a:cubicBezTo>
                  <a:lnTo>
                    <a:pt x="4654" y="22022"/>
                  </a:lnTo>
                  <a:cubicBezTo>
                    <a:pt x="4676" y="21957"/>
                    <a:pt x="4719" y="21892"/>
                    <a:pt x="4741" y="21848"/>
                  </a:cubicBezTo>
                  <a:cubicBezTo>
                    <a:pt x="4763" y="21783"/>
                    <a:pt x="4806" y="21740"/>
                    <a:pt x="4850" y="21696"/>
                  </a:cubicBezTo>
                  <a:cubicBezTo>
                    <a:pt x="4937" y="21566"/>
                    <a:pt x="5023" y="21457"/>
                    <a:pt x="5154" y="21370"/>
                  </a:cubicBezTo>
                  <a:cubicBezTo>
                    <a:pt x="5219" y="21283"/>
                    <a:pt x="5328" y="21218"/>
                    <a:pt x="5415" y="21153"/>
                  </a:cubicBezTo>
                  <a:cubicBezTo>
                    <a:pt x="5676" y="21000"/>
                    <a:pt x="5937" y="20848"/>
                    <a:pt x="6198" y="20718"/>
                  </a:cubicBezTo>
                  <a:lnTo>
                    <a:pt x="6459" y="20587"/>
                  </a:lnTo>
                  <a:lnTo>
                    <a:pt x="6698" y="20479"/>
                  </a:lnTo>
                  <a:lnTo>
                    <a:pt x="6828" y="20413"/>
                  </a:lnTo>
                  <a:lnTo>
                    <a:pt x="7067" y="20283"/>
                  </a:lnTo>
                  <a:lnTo>
                    <a:pt x="7111" y="20261"/>
                  </a:lnTo>
                  <a:cubicBezTo>
                    <a:pt x="7220" y="20196"/>
                    <a:pt x="7328" y="20152"/>
                    <a:pt x="7437" y="20087"/>
                  </a:cubicBezTo>
                  <a:cubicBezTo>
                    <a:pt x="7589" y="20000"/>
                    <a:pt x="7785" y="19913"/>
                    <a:pt x="7981" y="19783"/>
                  </a:cubicBezTo>
                  <a:lnTo>
                    <a:pt x="8546" y="19457"/>
                  </a:lnTo>
                  <a:lnTo>
                    <a:pt x="8720" y="19348"/>
                  </a:lnTo>
                  <a:lnTo>
                    <a:pt x="9003" y="19196"/>
                  </a:lnTo>
                  <a:lnTo>
                    <a:pt x="9590" y="18848"/>
                  </a:lnTo>
                  <a:lnTo>
                    <a:pt x="9851" y="18696"/>
                  </a:lnTo>
                  <a:lnTo>
                    <a:pt x="10090" y="18565"/>
                  </a:lnTo>
                  <a:lnTo>
                    <a:pt x="10307" y="18435"/>
                  </a:lnTo>
                  <a:lnTo>
                    <a:pt x="10329" y="18413"/>
                  </a:lnTo>
                  <a:lnTo>
                    <a:pt x="10438" y="18348"/>
                  </a:lnTo>
                  <a:lnTo>
                    <a:pt x="11047" y="17956"/>
                  </a:lnTo>
                  <a:lnTo>
                    <a:pt x="11112" y="17913"/>
                  </a:lnTo>
                  <a:lnTo>
                    <a:pt x="11177" y="17869"/>
                  </a:lnTo>
                  <a:lnTo>
                    <a:pt x="11199" y="17847"/>
                  </a:lnTo>
                  <a:cubicBezTo>
                    <a:pt x="11460" y="17695"/>
                    <a:pt x="11699" y="17543"/>
                    <a:pt x="11938" y="17391"/>
                  </a:cubicBezTo>
                  <a:cubicBezTo>
                    <a:pt x="12112" y="17282"/>
                    <a:pt x="12286" y="17173"/>
                    <a:pt x="12460" y="17065"/>
                  </a:cubicBezTo>
                  <a:lnTo>
                    <a:pt x="12590" y="16978"/>
                  </a:lnTo>
                  <a:lnTo>
                    <a:pt x="12677" y="16912"/>
                  </a:lnTo>
                  <a:lnTo>
                    <a:pt x="13395" y="16478"/>
                  </a:lnTo>
                  <a:cubicBezTo>
                    <a:pt x="14026" y="16086"/>
                    <a:pt x="14504" y="15782"/>
                    <a:pt x="15026" y="15477"/>
                  </a:cubicBezTo>
                  <a:lnTo>
                    <a:pt x="15635" y="15129"/>
                  </a:lnTo>
                  <a:lnTo>
                    <a:pt x="16526" y="14608"/>
                  </a:lnTo>
                  <a:lnTo>
                    <a:pt x="17526" y="13999"/>
                  </a:lnTo>
                  <a:lnTo>
                    <a:pt x="17983" y="13738"/>
                  </a:lnTo>
                  <a:lnTo>
                    <a:pt x="18200" y="13607"/>
                  </a:lnTo>
                  <a:lnTo>
                    <a:pt x="18527" y="13390"/>
                  </a:lnTo>
                  <a:cubicBezTo>
                    <a:pt x="18831" y="13216"/>
                    <a:pt x="19201" y="12999"/>
                    <a:pt x="19657" y="12738"/>
                  </a:cubicBezTo>
                  <a:lnTo>
                    <a:pt x="20288" y="12368"/>
                  </a:lnTo>
                  <a:lnTo>
                    <a:pt x="20331" y="12346"/>
                  </a:lnTo>
                  <a:lnTo>
                    <a:pt x="20875" y="12042"/>
                  </a:lnTo>
                  <a:lnTo>
                    <a:pt x="21701" y="11563"/>
                  </a:lnTo>
                  <a:cubicBezTo>
                    <a:pt x="22419" y="11128"/>
                    <a:pt x="23136" y="10694"/>
                    <a:pt x="23876" y="10280"/>
                  </a:cubicBezTo>
                  <a:lnTo>
                    <a:pt x="24702" y="9824"/>
                  </a:lnTo>
                  <a:lnTo>
                    <a:pt x="24963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789" y="9237"/>
                    <a:pt x="26376" y="8911"/>
                    <a:pt x="26963" y="8584"/>
                  </a:cubicBezTo>
                  <a:lnTo>
                    <a:pt x="27333" y="8367"/>
                  </a:lnTo>
                  <a:lnTo>
                    <a:pt x="27398" y="8323"/>
                  </a:lnTo>
                  <a:lnTo>
                    <a:pt x="27485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29" y="7410"/>
                    <a:pt x="29203" y="7323"/>
                  </a:cubicBezTo>
                  <a:lnTo>
                    <a:pt x="30008" y="6932"/>
                  </a:lnTo>
                  <a:lnTo>
                    <a:pt x="30529" y="6649"/>
                  </a:lnTo>
                  <a:cubicBezTo>
                    <a:pt x="30986" y="6432"/>
                    <a:pt x="31356" y="6236"/>
                    <a:pt x="31704" y="6084"/>
                  </a:cubicBezTo>
                  <a:cubicBezTo>
                    <a:pt x="32226" y="5845"/>
                    <a:pt x="32747" y="5605"/>
                    <a:pt x="33291" y="5366"/>
                  </a:cubicBezTo>
                  <a:cubicBezTo>
                    <a:pt x="33487" y="5279"/>
                    <a:pt x="33704" y="5192"/>
                    <a:pt x="33900" y="5105"/>
                  </a:cubicBezTo>
                  <a:lnTo>
                    <a:pt x="34030" y="5040"/>
                  </a:lnTo>
                  <a:lnTo>
                    <a:pt x="34291" y="4888"/>
                  </a:lnTo>
                  <a:lnTo>
                    <a:pt x="34378" y="4844"/>
                  </a:lnTo>
                  <a:lnTo>
                    <a:pt x="34400" y="4823"/>
                  </a:lnTo>
                  <a:lnTo>
                    <a:pt x="34465" y="4801"/>
                  </a:lnTo>
                  <a:cubicBezTo>
                    <a:pt x="34574" y="4736"/>
                    <a:pt x="34704" y="4692"/>
                    <a:pt x="34835" y="4670"/>
                  </a:cubicBezTo>
                  <a:cubicBezTo>
                    <a:pt x="34934" y="4652"/>
                    <a:pt x="35033" y="4642"/>
                    <a:pt x="35130" y="4642"/>
                  </a:cubicBezTo>
                  <a:close/>
                  <a:moveTo>
                    <a:pt x="48501" y="30514"/>
                  </a:moveTo>
                  <a:cubicBezTo>
                    <a:pt x="48555" y="30514"/>
                    <a:pt x="48610" y="30524"/>
                    <a:pt x="48664" y="30546"/>
                  </a:cubicBezTo>
                  <a:cubicBezTo>
                    <a:pt x="48773" y="30590"/>
                    <a:pt x="48882" y="30677"/>
                    <a:pt x="48925" y="30785"/>
                  </a:cubicBezTo>
                  <a:cubicBezTo>
                    <a:pt x="48969" y="30894"/>
                    <a:pt x="48969" y="31025"/>
                    <a:pt x="48925" y="31133"/>
                  </a:cubicBezTo>
                  <a:cubicBezTo>
                    <a:pt x="48903" y="31199"/>
                    <a:pt x="48860" y="31264"/>
                    <a:pt x="48795" y="31329"/>
                  </a:cubicBezTo>
                  <a:cubicBezTo>
                    <a:pt x="48316" y="31612"/>
                    <a:pt x="47816" y="31894"/>
                    <a:pt x="47403" y="32112"/>
                  </a:cubicBezTo>
                  <a:lnTo>
                    <a:pt x="46946" y="32394"/>
                  </a:lnTo>
                  <a:cubicBezTo>
                    <a:pt x="46229" y="32764"/>
                    <a:pt x="45511" y="33177"/>
                    <a:pt x="44794" y="33569"/>
                  </a:cubicBezTo>
                  <a:lnTo>
                    <a:pt x="44685" y="33612"/>
                  </a:lnTo>
                  <a:lnTo>
                    <a:pt x="44641" y="33656"/>
                  </a:lnTo>
                  <a:cubicBezTo>
                    <a:pt x="44228" y="33873"/>
                    <a:pt x="43793" y="34090"/>
                    <a:pt x="43380" y="34308"/>
                  </a:cubicBezTo>
                  <a:lnTo>
                    <a:pt x="41945" y="35047"/>
                  </a:lnTo>
                  <a:cubicBezTo>
                    <a:pt x="41641" y="35199"/>
                    <a:pt x="41358" y="35352"/>
                    <a:pt x="41054" y="35504"/>
                  </a:cubicBezTo>
                  <a:lnTo>
                    <a:pt x="40836" y="35613"/>
                  </a:lnTo>
                  <a:lnTo>
                    <a:pt x="40814" y="35634"/>
                  </a:lnTo>
                  <a:cubicBezTo>
                    <a:pt x="40271" y="35917"/>
                    <a:pt x="39706" y="36200"/>
                    <a:pt x="39140" y="36504"/>
                  </a:cubicBezTo>
                  <a:lnTo>
                    <a:pt x="38836" y="36635"/>
                  </a:lnTo>
                  <a:lnTo>
                    <a:pt x="38792" y="36656"/>
                  </a:lnTo>
                  <a:cubicBezTo>
                    <a:pt x="38009" y="37069"/>
                    <a:pt x="37205" y="37461"/>
                    <a:pt x="36422" y="37874"/>
                  </a:cubicBezTo>
                  <a:lnTo>
                    <a:pt x="35639" y="38287"/>
                  </a:lnTo>
                  <a:cubicBezTo>
                    <a:pt x="35074" y="38592"/>
                    <a:pt x="34422" y="38939"/>
                    <a:pt x="33791" y="39266"/>
                  </a:cubicBezTo>
                  <a:cubicBezTo>
                    <a:pt x="32856" y="39722"/>
                    <a:pt x="31943" y="40201"/>
                    <a:pt x="31073" y="40679"/>
                  </a:cubicBezTo>
                  <a:cubicBezTo>
                    <a:pt x="30051" y="41201"/>
                    <a:pt x="29051" y="41723"/>
                    <a:pt x="28094" y="42223"/>
                  </a:cubicBezTo>
                  <a:lnTo>
                    <a:pt x="27594" y="42462"/>
                  </a:lnTo>
                  <a:lnTo>
                    <a:pt x="27116" y="42701"/>
                  </a:lnTo>
                  <a:lnTo>
                    <a:pt x="26659" y="42919"/>
                  </a:lnTo>
                  <a:lnTo>
                    <a:pt x="25702" y="43397"/>
                  </a:lnTo>
                  <a:lnTo>
                    <a:pt x="25267" y="43636"/>
                  </a:lnTo>
                  <a:cubicBezTo>
                    <a:pt x="24941" y="43788"/>
                    <a:pt x="24615" y="43962"/>
                    <a:pt x="24311" y="44136"/>
                  </a:cubicBezTo>
                  <a:lnTo>
                    <a:pt x="23897" y="44354"/>
                  </a:lnTo>
                  <a:lnTo>
                    <a:pt x="22549" y="45071"/>
                  </a:lnTo>
                  <a:cubicBezTo>
                    <a:pt x="22201" y="45267"/>
                    <a:pt x="21854" y="45441"/>
                    <a:pt x="21506" y="45615"/>
                  </a:cubicBezTo>
                  <a:lnTo>
                    <a:pt x="21484" y="45615"/>
                  </a:lnTo>
                  <a:lnTo>
                    <a:pt x="21158" y="45789"/>
                  </a:lnTo>
                  <a:lnTo>
                    <a:pt x="20875" y="45919"/>
                  </a:lnTo>
                  <a:cubicBezTo>
                    <a:pt x="20636" y="46050"/>
                    <a:pt x="20397" y="46159"/>
                    <a:pt x="20157" y="46267"/>
                  </a:cubicBezTo>
                  <a:lnTo>
                    <a:pt x="19962" y="46354"/>
                  </a:lnTo>
                  <a:lnTo>
                    <a:pt x="19788" y="46463"/>
                  </a:lnTo>
                  <a:lnTo>
                    <a:pt x="19418" y="46637"/>
                  </a:lnTo>
                  <a:cubicBezTo>
                    <a:pt x="19049" y="46811"/>
                    <a:pt x="18679" y="47007"/>
                    <a:pt x="18331" y="47181"/>
                  </a:cubicBezTo>
                  <a:lnTo>
                    <a:pt x="18287" y="47202"/>
                  </a:lnTo>
                  <a:cubicBezTo>
                    <a:pt x="17940" y="47398"/>
                    <a:pt x="17592" y="47572"/>
                    <a:pt x="17244" y="47746"/>
                  </a:cubicBezTo>
                  <a:lnTo>
                    <a:pt x="16765" y="47985"/>
                  </a:lnTo>
                  <a:lnTo>
                    <a:pt x="16570" y="48072"/>
                  </a:lnTo>
                  <a:cubicBezTo>
                    <a:pt x="15743" y="48485"/>
                    <a:pt x="14895" y="48920"/>
                    <a:pt x="14069" y="49333"/>
                  </a:cubicBezTo>
                  <a:cubicBezTo>
                    <a:pt x="14015" y="49355"/>
                    <a:pt x="13960" y="49366"/>
                    <a:pt x="13909" y="49366"/>
                  </a:cubicBezTo>
                  <a:cubicBezTo>
                    <a:pt x="13857" y="49366"/>
                    <a:pt x="13808" y="49355"/>
                    <a:pt x="13765" y="49333"/>
                  </a:cubicBezTo>
                  <a:cubicBezTo>
                    <a:pt x="13656" y="49290"/>
                    <a:pt x="13569" y="49225"/>
                    <a:pt x="13525" y="49116"/>
                  </a:cubicBezTo>
                  <a:cubicBezTo>
                    <a:pt x="13482" y="49007"/>
                    <a:pt x="13482" y="48898"/>
                    <a:pt x="13525" y="48790"/>
                  </a:cubicBezTo>
                  <a:cubicBezTo>
                    <a:pt x="13569" y="48681"/>
                    <a:pt x="13634" y="48594"/>
                    <a:pt x="13743" y="48550"/>
                  </a:cubicBezTo>
                  <a:lnTo>
                    <a:pt x="15178" y="47833"/>
                  </a:lnTo>
                  <a:lnTo>
                    <a:pt x="15461" y="47702"/>
                  </a:lnTo>
                  <a:lnTo>
                    <a:pt x="16396" y="47224"/>
                  </a:lnTo>
                  <a:lnTo>
                    <a:pt x="16657" y="47094"/>
                  </a:lnTo>
                  <a:lnTo>
                    <a:pt x="16939" y="46963"/>
                  </a:lnTo>
                  <a:cubicBezTo>
                    <a:pt x="17222" y="46833"/>
                    <a:pt x="17505" y="46680"/>
                    <a:pt x="17766" y="46528"/>
                  </a:cubicBezTo>
                  <a:lnTo>
                    <a:pt x="17874" y="46485"/>
                  </a:lnTo>
                  <a:lnTo>
                    <a:pt x="18244" y="46311"/>
                  </a:lnTo>
                  <a:lnTo>
                    <a:pt x="18483" y="46180"/>
                  </a:lnTo>
                  <a:lnTo>
                    <a:pt x="18548" y="46137"/>
                  </a:lnTo>
                  <a:cubicBezTo>
                    <a:pt x="18809" y="46028"/>
                    <a:pt x="19049" y="45876"/>
                    <a:pt x="19331" y="45745"/>
                  </a:cubicBezTo>
                  <a:lnTo>
                    <a:pt x="19462" y="45680"/>
                  </a:lnTo>
                  <a:lnTo>
                    <a:pt x="19831" y="45506"/>
                  </a:lnTo>
                  <a:lnTo>
                    <a:pt x="19940" y="45463"/>
                  </a:lnTo>
                  <a:lnTo>
                    <a:pt x="20353" y="45224"/>
                  </a:lnTo>
                  <a:cubicBezTo>
                    <a:pt x="20505" y="45158"/>
                    <a:pt x="20679" y="45071"/>
                    <a:pt x="20832" y="44984"/>
                  </a:cubicBezTo>
                  <a:lnTo>
                    <a:pt x="21158" y="44810"/>
                  </a:lnTo>
                  <a:lnTo>
                    <a:pt x="21201" y="44789"/>
                  </a:lnTo>
                  <a:cubicBezTo>
                    <a:pt x="21527" y="44615"/>
                    <a:pt x="21875" y="44441"/>
                    <a:pt x="22201" y="44245"/>
                  </a:cubicBezTo>
                  <a:lnTo>
                    <a:pt x="22223" y="44245"/>
                  </a:lnTo>
                  <a:lnTo>
                    <a:pt x="22897" y="43897"/>
                  </a:lnTo>
                  <a:lnTo>
                    <a:pt x="23571" y="43528"/>
                  </a:lnTo>
                  <a:lnTo>
                    <a:pt x="23941" y="43310"/>
                  </a:lnTo>
                  <a:cubicBezTo>
                    <a:pt x="24245" y="43158"/>
                    <a:pt x="24593" y="42962"/>
                    <a:pt x="24919" y="42810"/>
                  </a:cubicBezTo>
                  <a:lnTo>
                    <a:pt x="25333" y="42593"/>
                  </a:lnTo>
                  <a:lnTo>
                    <a:pt x="26289" y="42092"/>
                  </a:lnTo>
                  <a:lnTo>
                    <a:pt x="26768" y="41853"/>
                  </a:lnTo>
                  <a:cubicBezTo>
                    <a:pt x="27094" y="41679"/>
                    <a:pt x="27420" y="41505"/>
                    <a:pt x="27724" y="41353"/>
                  </a:cubicBezTo>
                  <a:lnTo>
                    <a:pt x="28485" y="40940"/>
                  </a:lnTo>
                  <a:lnTo>
                    <a:pt x="29247" y="40527"/>
                  </a:lnTo>
                  <a:cubicBezTo>
                    <a:pt x="29790" y="40244"/>
                    <a:pt x="30312" y="39940"/>
                    <a:pt x="30834" y="39679"/>
                  </a:cubicBezTo>
                  <a:lnTo>
                    <a:pt x="30986" y="39614"/>
                  </a:lnTo>
                  <a:lnTo>
                    <a:pt x="32073" y="39005"/>
                  </a:lnTo>
                  <a:cubicBezTo>
                    <a:pt x="32465" y="38787"/>
                    <a:pt x="32856" y="38592"/>
                    <a:pt x="33269" y="38374"/>
                  </a:cubicBezTo>
                  <a:lnTo>
                    <a:pt x="33400" y="38309"/>
                  </a:lnTo>
                  <a:cubicBezTo>
                    <a:pt x="33835" y="38070"/>
                    <a:pt x="34269" y="37831"/>
                    <a:pt x="34726" y="37613"/>
                  </a:cubicBezTo>
                  <a:lnTo>
                    <a:pt x="34878" y="37526"/>
                  </a:lnTo>
                  <a:cubicBezTo>
                    <a:pt x="35683" y="37091"/>
                    <a:pt x="36531" y="36635"/>
                    <a:pt x="37357" y="36200"/>
                  </a:cubicBezTo>
                  <a:lnTo>
                    <a:pt x="38009" y="35874"/>
                  </a:lnTo>
                  <a:lnTo>
                    <a:pt x="38227" y="35765"/>
                  </a:lnTo>
                  <a:lnTo>
                    <a:pt x="38292" y="35743"/>
                  </a:lnTo>
                  <a:cubicBezTo>
                    <a:pt x="38879" y="35439"/>
                    <a:pt x="39510" y="35112"/>
                    <a:pt x="40140" y="34786"/>
                  </a:cubicBezTo>
                  <a:cubicBezTo>
                    <a:pt x="40945" y="34373"/>
                    <a:pt x="41771" y="33938"/>
                    <a:pt x="42619" y="33503"/>
                  </a:cubicBezTo>
                  <a:lnTo>
                    <a:pt x="42989" y="33329"/>
                  </a:lnTo>
                  <a:cubicBezTo>
                    <a:pt x="43663" y="32982"/>
                    <a:pt x="44337" y="32612"/>
                    <a:pt x="44946" y="32286"/>
                  </a:cubicBezTo>
                  <a:lnTo>
                    <a:pt x="44968" y="32286"/>
                  </a:lnTo>
                  <a:lnTo>
                    <a:pt x="45598" y="31938"/>
                  </a:lnTo>
                  <a:lnTo>
                    <a:pt x="45794" y="31851"/>
                  </a:lnTo>
                  <a:lnTo>
                    <a:pt x="45859" y="31807"/>
                  </a:lnTo>
                  <a:cubicBezTo>
                    <a:pt x="46251" y="31612"/>
                    <a:pt x="46642" y="31394"/>
                    <a:pt x="47033" y="31199"/>
                  </a:cubicBezTo>
                  <a:lnTo>
                    <a:pt x="48121" y="30655"/>
                  </a:lnTo>
                  <a:lnTo>
                    <a:pt x="48338" y="30546"/>
                  </a:lnTo>
                  <a:cubicBezTo>
                    <a:pt x="48392" y="30524"/>
                    <a:pt x="48447" y="30514"/>
                    <a:pt x="48501" y="30514"/>
                  </a:cubicBezTo>
                  <a:close/>
                  <a:moveTo>
                    <a:pt x="46294" y="35455"/>
                  </a:moveTo>
                  <a:cubicBezTo>
                    <a:pt x="46359" y="35455"/>
                    <a:pt x="46424" y="35471"/>
                    <a:pt x="46490" y="35504"/>
                  </a:cubicBezTo>
                  <a:cubicBezTo>
                    <a:pt x="46772" y="35613"/>
                    <a:pt x="46903" y="35917"/>
                    <a:pt x="46794" y="36178"/>
                  </a:cubicBezTo>
                  <a:cubicBezTo>
                    <a:pt x="46751" y="36265"/>
                    <a:pt x="46685" y="36330"/>
                    <a:pt x="46620" y="36395"/>
                  </a:cubicBezTo>
                  <a:cubicBezTo>
                    <a:pt x="46555" y="36461"/>
                    <a:pt x="46468" y="36504"/>
                    <a:pt x="46403" y="36548"/>
                  </a:cubicBezTo>
                  <a:lnTo>
                    <a:pt x="46381" y="36548"/>
                  </a:lnTo>
                  <a:cubicBezTo>
                    <a:pt x="46229" y="36635"/>
                    <a:pt x="46120" y="36700"/>
                    <a:pt x="46011" y="36743"/>
                  </a:cubicBezTo>
                  <a:cubicBezTo>
                    <a:pt x="45859" y="36830"/>
                    <a:pt x="45707" y="36917"/>
                    <a:pt x="45511" y="37026"/>
                  </a:cubicBezTo>
                  <a:lnTo>
                    <a:pt x="45229" y="37156"/>
                  </a:lnTo>
                  <a:cubicBezTo>
                    <a:pt x="44968" y="37287"/>
                    <a:pt x="44685" y="37417"/>
                    <a:pt x="44424" y="37570"/>
                  </a:cubicBezTo>
                  <a:lnTo>
                    <a:pt x="42902" y="38374"/>
                  </a:lnTo>
                  <a:lnTo>
                    <a:pt x="42793" y="38439"/>
                  </a:lnTo>
                  <a:lnTo>
                    <a:pt x="42728" y="38461"/>
                  </a:lnTo>
                  <a:cubicBezTo>
                    <a:pt x="42445" y="38613"/>
                    <a:pt x="42163" y="38766"/>
                    <a:pt x="41858" y="38918"/>
                  </a:cubicBezTo>
                  <a:lnTo>
                    <a:pt x="41684" y="39005"/>
                  </a:lnTo>
                  <a:cubicBezTo>
                    <a:pt x="41336" y="39179"/>
                    <a:pt x="41010" y="39331"/>
                    <a:pt x="40662" y="39483"/>
                  </a:cubicBezTo>
                  <a:cubicBezTo>
                    <a:pt x="40119" y="39744"/>
                    <a:pt x="39553" y="40027"/>
                    <a:pt x="39010" y="40288"/>
                  </a:cubicBezTo>
                  <a:lnTo>
                    <a:pt x="38879" y="40353"/>
                  </a:lnTo>
                  <a:cubicBezTo>
                    <a:pt x="37966" y="40809"/>
                    <a:pt x="37009" y="41288"/>
                    <a:pt x="36031" y="41788"/>
                  </a:cubicBezTo>
                  <a:cubicBezTo>
                    <a:pt x="35291" y="42179"/>
                    <a:pt x="34617" y="42527"/>
                    <a:pt x="33922" y="42875"/>
                  </a:cubicBezTo>
                  <a:lnTo>
                    <a:pt x="33247" y="43201"/>
                  </a:lnTo>
                  <a:lnTo>
                    <a:pt x="31486" y="44093"/>
                  </a:lnTo>
                  <a:lnTo>
                    <a:pt x="30356" y="44658"/>
                  </a:lnTo>
                  <a:cubicBezTo>
                    <a:pt x="29442" y="45115"/>
                    <a:pt x="28572" y="45571"/>
                    <a:pt x="27746" y="46028"/>
                  </a:cubicBezTo>
                  <a:lnTo>
                    <a:pt x="27529" y="46159"/>
                  </a:lnTo>
                  <a:lnTo>
                    <a:pt x="27311" y="46267"/>
                  </a:lnTo>
                  <a:cubicBezTo>
                    <a:pt x="27007" y="46463"/>
                    <a:pt x="26681" y="46637"/>
                    <a:pt x="26355" y="46811"/>
                  </a:cubicBezTo>
                  <a:lnTo>
                    <a:pt x="25898" y="47072"/>
                  </a:lnTo>
                  <a:cubicBezTo>
                    <a:pt x="25594" y="47224"/>
                    <a:pt x="25246" y="47420"/>
                    <a:pt x="24919" y="47594"/>
                  </a:cubicBezTo>
                  <a:lnTo>
                    <a:pt x="24158" y="48007"/>
                  </a:lnTo>
                  <a:lnTo>
                    <a:pt x="23963" y="48094"/>
                  </a:lnTo>
                  <a:lnTo>
                    <a:pt x="23919" y="48116"/>
                  </a:lnTo>
                  <a:cubicBezTo>
                    <a:pt x="23332" y="48442"/>
                    <a:pt x="22723" y="48746"/>
                    <a:pt x="22114" y="49072"/>
                  </a:cubicBezTo>
                  <a:cubicBezTo>
                    <a:pt x="21788" y="49225"/>
                    <a:pt x="21462" y="49398"/>
                    <a:pt x="21158" y="49551"/>
                  </a:cubicBezTo>
                  <a:cubicBezTo>
                    <a:pt x="20549" y="49855"/>
                    <a:pt x="19918" y="50160"/>
                    <a:pt x="19309" y="50464"/>
                  </a:cubicBezTo>
                  <a:cubicBezTo>
                    <a:pt x="18831" y="50681"/>
                    <a:pt x="18331" y="50899"/>
                    <a:pt x="17896" y="51095"/>
                  </a:cubicBezTo>
                  <a:cubicBezTo>
                    <a:pt x="17374" y="51334"/>
                    <a:pt x="16852" y="51573"/>
                    <a:pt x="16352" y="51834"/>
                  </a:cubicBezTo>
                  <a:cubicBezTo>
                    <a:pt x="16309" y="51845"/>
                    <a:pt x="16260" y="51850"/>
                    <a:pt x="16208" y="51850"/>
                  </a:cubicBezTo>
                  <a:cubicBezTo>
                    <a:pt x="16157" y="51850"/>
                    <a:pt x="16102" y="51845"/>
                    <a:pt x="16048" y="51834"/>
                  </a:cubicBezTo>
                  <a:cubicBezTo>
                    <a:pt x="15939" y="51790"/>
                    <a:pt x="15852" y="51703"/>
                    <a:pt x="15787" y="51595"/>
                  </a:cubicBezTo>
                  <a:cubicBezTo>
                    <a:pt x="15722" y="51377"/>
                    <a:pt x="15809" y="51138"/>
                    <a:pt x="16026" y="51051"/>
                  </a:cubicBezTo>
                  <a:cubicBezTo>
                    <a:pt x="16439" y="50855"/>
                    <a:pt x="16809" y="50660"/>
                    <a:pt x="17200" y="50507"/>
                  </a:cubicBezTo>
                  <a:lnTo>
                    <a:pt x="17244" y="50486"/>
                  </a:lnTo>
                  <a:lnTo>
                    <a:pt x="17265" y="50486"/>
                  </a:lnTo>
                  <a:lnTo>
                    <a:pt x="18418" y="49964"/>
                  </a:lnTo>
                  <a:cubicBezTo>
                    <a:pt x="18766" y="49812"/>
                    <a:pt x="19135" y="49659"/>
                    <a:pt x="19505" y="49485"/>
                  </a:cubicBezTo>
                  <a:lnTo>
                    <a:pt x="19831" y="49333"/>
                  </a:lnTo>
                  <a:cubicBezTo>
                    <a:pt x="20331" y="49094"/>
                    <a:pt x="20701" y="48942"/>
                    <a:pt x="21027" y="48703"/>
                  </a:cubicBezTo>
                  <a:lnTo>
                    <a:pt x="21049" y="48681"/>
                  </a:lnTo>
                  <a:lnTo>
                    <a:pt x="21266" y="48594"/>
                  </a:lnTo>
                  <a:cubicBezTo>
                    <a:pt x="21658" y="48398"/>
                    <a:pt x="22071" y="48181"/>
                    <a:pt x="22462" y="47985"/>
                  </a:cubicBezTo>
                  <a:lnTo>
                    <a:pt x="23941" y="47224"/>
                  </a:lnTo>
                  <a:cubicBezTo>
                    <a:pt x="24876" y="46724"/>
                    <a:pt x="25767" y="46246"/>
                    <a:pt x="26615" y="45767"/>
                  </a:cubicBezTo>
                  <a:lnTo>
                    <a:pt x="26985" y="45550"/>
                  </a:lnTo>
                  <a:lnTo>
                    <a:pt x="27029" y="45528"/>
                  </a:lnTo>
                  <a:cubicBezTo>
                    <a:pt x="27333" y="45354"/>
                    <a:pt x="27637" y="45180"/>
                    <a:pt x="27942" y="45028"/>
                  </a:cubicBezTo>
                  <a:lnTo>
                    <a:pt x="28442" y="44745"/>
                  </a:lnTo>
                  <a:cubicBezTo>
                    <a:pt x="28746" y="44571"/>
                    <a:pt x="29073" y="44397"/>
                    <a:pt x="29421" y="44223"/>
                  </a:cubicBezTo>
                  <a:cubicBezTo>
                    <a:pt x="30464" y="43680"/>
                    <a:pt x="31356" y="43223"/>
                    <a:pt x="32204" y="42788"/>
                  </a:cubicBezTo>
                  <a:lnTo>
                    <a:pt x="32486" y="42658"/>
                  </a:lnTo>
                  <a:lnTo>
                    <a:pt x="32552" y="42614"/>
                  </a:lnTo>
                  <a:cubicBezTo>
                    <a:pt x="33378" y="42201"/>
                    <a:pt x="34248" y="41766"/>
                    <a:pt x="35074" y="41310"/>
                  </a:cubicBezTo>
                  <a:lnTo>
                    <a:pt x="37074" y="40222"/>
                  </a:lnTo>
                  <a:lnTo>
                    <a:pt x="37749" y="39853"/>
                  </a:lnTo>
                  <a:lnTo>
                    <a:pt x="39292" y="39026"/>
                  </a:lnTo>
                  <a:cubicBezTo>
                    <a:pt x="39532" y="38896"/>
                    <a:pt x="39792" y="38766"/>
                    <a:pt x="40075" y="38613"/>
                  </a:cubicBezTo>
                  <a:lnTo>
                    <a:pt x="40510" y="38396"/>
                  </a:lnTo>
                  <a:lnTo>
                    <a:pt x="41402" y="37939"/>
                  </a:lnTo>
                  <a:lnTo>
                    <a:pt x="41858" y="37678"/>
                  </a:lnTo>
                  <a:lnTo>
                    <a:pt x="42032" y="37591"/>
                  </a:lnTo>
                  <a:lnTo>
                    <a:pt x="42402" y="37374"/>
                  </a:lnTo>
                  <a:lnTo>
                    <a:pt x="42554" y="37309"/>
                  </a:lnTo>
                  <a:lnTo>
                    <a:pt x="42619" y="37265"/>
                  </a:lnTo>
                  <a:lnTo>
                    <a:pt x="43293" y="36896"/>
                  </a:lnTo>
                  <a:lnTo>
                    <a:pt x="43489" y="36787"/>
                  </a:lnTo>
                  <a:lnTo>
                    <a:pt x="43511" y="36787"/>
                  </a:lnTo>
                  <a:cubicBezTo>
                    <a:pt x="43902" y="36569"/>
                    <a:pt x="44294" y="36374"/>
                    <a:pt x="44685" y="36156"/>
                  </a:cubicBezTo>
                  <a:lnTo>
                    <a:pt x="44837" y="36091"/>
                  </a:lnTo>
                  <a:lnTo>
                    <a:pt x="45424" y="35808"/>
                  </a:lnTo>
                  <a:lnTo>
                    <a:pt x="45772" y="35634"/>
                  </a:lnTo>
                  <a:lnTo>
                    <a:pt x="45816" y="35613"/>
                  </a:lnTo>
                  <a:cubicBezTo>
                    <a:pt x="45903" y="35569"/>
                    <a:pt x="46011" y="35526"/>
                    <a:pt x="46098" y="35504"/>
                  </a:cubicBezTo>
                  <a:cubicBezTo>
                    <a:pt x="46164" y="35471"/>
                    <a:pt x="46229" y="35455"/>
                    <a:pt x="46294" y="35455"/>
                  </a:cubicBezTo>
                  <a:close/>
                  <a:moveTo>
                    <a:pt x="36113" y="0"/>
                  </a:moveTo>
                  <a:cubicBezTo>
                    <a:pt x="35971" y="0"/>
                    <a:pt x="35832" y="40"/>
                    <a:pt x="35705" y="104"/>
                  </a:cubicBezTo>
                  <a:lnTo>
                    <a:pt x="35661" y="126"/>
                  </a:lnTo>
                  <a:cubicBezTo>
                    <a:pt x="35596" y="169"/>
                    <a:pt x="35531" y="191"/>
                    <a:pt x="35465" y="235"/>
                  </a:cubicBezTo>
                  <a:lnTo>
                    <a:pt x="35422" y="256"/>
                  </a:lnTo>
                  <a:lnTo>
                    <a:pt x="35270" y="343"/>
                  </a:lnTo>
                  <a:cubicBezTo>
                    <a:pt x="35139" y="409"/>
                    <a:pt x="34987" y="496"/>
                    <a:pt x="34857" y="561"/>
                  </a:cubicBezTo>
                  <a:lnTo>
                    <a:pt x="34530" y="756"/>
                  </a:lnTo>
                  <a:lnTo>
                    <a:pt x="34487" y="778"/>
                  </a:lnTo>
                  <a:lnTo>
                    <a:pt x="34139" y="974"/>
                  </a:lnTo>
                  <a:lnTo>
                    <a:pt x="33943" y="1083"/>
                  </a:lnTo>
                  <a:lnTo>
                    <a:pt x="33900" y="1104"/>
                  </a:lnTo>
                  <a:cubicBezTo>
                    <a:pt x="33748" y="1191"/>
                    <a:pt x="33617" y="1257"/>
                    <a:pt x="33465" y="1344"/>
                  </a:cubicBezTo>
                  <a:cubicBezTo>
                    <a:pt x="33204" y="1452"/>
                    <a:pt x="32965" y="1583"/>
                    <a:pt x="32726" y="1670"/>
                  </a:cubicBezTo>
                  <a:cubicBezTo>
                    <a:pt x="32443" y="1800"/>
                    <a:pt x="32160" y="1931"/>
                    <a:pt x="31921" y="2039"/>
                  </a:cubicBezTo>
                  <a:cubicBezTo>
                    <a:pt x="31704" y="2170"/>
                    <a:pt x="31464" y="2279"/>
                    <a:pt x="31225" y="2409"/>
                  </a:cubicBezTo>
                  <a:lnTo>
                    <a:pt x="30573" y="2800"/>
                  </a:lnTo>
                  <a:lnTo>
                    <a:pt x="30486" y="2844"/>
                  </a:lnTo>
                  <a:cubicBezTo>
                    <a:pt x="30247" y="2974"/>
                    <a:pt x="30008" y="3127"/>
                    <a:pt x="29768" y="3257"/>
                  </a:cubicBezTo>
                  <a:cubicBezTo>
                    <a:pt x="29312" y="3496"/>
                    <a:pt x="28855" y="3757"/>
                    <a:pt x="28442" y="3975"/>
                  </a:cubicBezTo>
                  <a:lnTo>
                    <a:pt x="28203" y="4083"/>
                  </a:lnTo>
                  <a:lnTo>
                    <a:pt x="27985" y="4170"/>
                  </a:lnTo>
                  <a:lnTo>
                    <a:pt x="27790" y="4279"/>
                  </a:lnTo>
                  <a:lnTo>
                    <a:pt x="27746" y="4301"/>
                  </a:lnTo>
                  <a:lnTo>
                    <a:pt x="27659" y="4323"/>
                  </a:lnTo>
                  <a:lnTo>
                    <a:pt x="27485" y="4410"/>
                  </a:lnTo>
                  <a:lnTo>
                    <a:pt x="27072" y="4627"/>
                  </a:lnTo>
                  <a:lnTo>
                    <a:pt x="26702" y="4823"/>
                  </a:lnTo>
                  <a:cubicBezTo>
                    <a:pt x="26181" y="5084"/>
                    <a:pt x="25637" y="5388"/>
                    <a:pt x="25137" y="5649"/>
                  </a:cubicBezTo>
                  <a:cubicBezTo>
                    <a:pt x="24789" y="5845"/>
                    <a:pt x="24463" y="6040"/>
                    <a:pt x="24180" y="6193"/>
                  </a:cubicBezTo>
                  <a:lnTo>
                    <a:pt x="24158" y="6214"/>
                  </a:lnTo>
                  <a:lnTo>
                    <a:pt x="23593" y="6540"/>
                  </a:lnTo>
                  <a:lnTo>
                    <a:pt x="22288" y="7280"/>
                  </a:lnTo>
                  <a:cubicBezTo>
                    <a:pt x="21962" y="7454"/>
                    <a:pt x="21614" y="7649"/>
                    <a:pt x="21266" y="7823"/>
                  </a:cubicBezTo>
                  <a:lnTo>
                    <a:pt x="21245" y="7823"/>
                  </a:lnTo>
                  <a:lnTo>
                    <a:pt x="21201" y="7845"/>
                  </a:lnTo>
                  <a:lnTo>
                    <a:pt x="21005" y="7954"/>
                  </a:lnTo>
                  <a:lnTo>
                    <a:pt x="20875" y="8019"/>
                  </a:lnTo>
                  <a:cubicBezTo>
                    <a:pt x="20484" y="8215"/>
                    <a:pt x="20136" y="8389"/>
                    <a:pt x="19766" y="8584"/>
                  </a:cubicBezTo>
                  <a:cubicBezTo>
                    <a:pt x="19309" y="8845"/>
                    <a:pt x="18831" y="9128"/>
                    <a:pt x="18440" y="9367"/>
                  </a:cubicBezTo>
                  <a:cubicBezTo>
                    <a:pt x="18005" y="9606"/>
                    <a:pt x="17592" y="9846"/>
                    <a:pt x="17179" y="10085"/>
                  </a:cubicBezTo>
                  <a:lnTo>
                    <a:pt x="17157" y="10107"/>
                  </a:lnTo>
                  <a:cubicBezTo>
                    <a:pt x="17113" y="10128"/>
                    <a:pt x="17070" y="10150"/>
                    <a:pt x="17026" y="10172"/>
                  </a:cubicBezTo>
                  <a:cubicBezTo>
                    <a:pt x="16983" y="10193"/>
                    <a:pt x="16939" y="10237"/>
                    <a:pt x="16896" y="10259"/>
                  </a:cubicBezTo>
                  <a:lnTo>
                    <a:pt x="16157" y="10715"/>
                  </a:lnTo>
                  <a:lnTo>
                    <a:pt x="16070" y="10759"/>
                  </a:lnTo>
                  <a:lnTo>
                    <a:pt x="15939" y="10824"/>
                  </a:lnTo>
                  <a:lnTo>
                    <a:pt x="15917" y="10824"/>
                  </a:lnTo>
                  <a:cubicBezTo>
                    <a:pt x="15874" y="10846"/>
                    <a:pt x="15852" y="10868"/>
                    <a:pt x="15809" y="10889"/>
                  </a:cubicBezTo>
                  <a:cubicBezTo>
                    <a:pt x="15591" y="11020"/>
                    <a:pt x="15374" y="11128"/>
                    <a:pt x="15178" y="11259"/>
                  </a:cubicBezTo>
                  <a:lnTo>
                    <a:pt x="14961" y="11368"/>
                  </a:lnTo>
                  <a:cubicBezTo>
                    <a:pt x="14547" y="11607"/>
                    <a:pt x="14113" y="11868"/>
                    <a:pt x="13743" y="12085"/>
                  </a:cubicBezTo>
                  <a:lnTo>
                    <a:pt x="13678" y="12107"/>
                  </a:lnTo>
                  <a:lnTo>
                    <a:pt x="13634" y="12129"/>
                  </a:lnTo>
                  <a:lnTo>
                    <a:pt x="13591" y="12172"/>
                  </a:lnTo>
                  <a:cubicBezTo>
                    <a:pt x="12460" y="12825"/>
                    <a:pt x="11460" y="13455"/>
                    <a:pt x="10503" y="14064"/>
                  </a:cubicBezTo>
                  <a:lnTo>
                    <a:pt x="10242" y="14238"/>
                  </a:lnTo>
                  <a:lnTo>
                    <a:pt x="10220" y="14238"/>
                  </a:lnTo>
                  <a:lnTo>
                    <a:pt x="10199" y="14260"/>
                  </a:lnTo>
                  <a:cubicBezTo>
                    <a:pt x="9829" y="14521"/>
                    <a:pt x="9416" y="14782"/>
                    <a:pt x="9003" y="15021"/>
                  </a:cubicBezTo>
                  <a:cubicBezTo>
                    <a:pt x="8394" y="15390"/>
                    <a:pt x="7937" y="15673"/>
                    <a:pt x="7459" y="15977"/>
                  </a:cubicBezTo>
                  <a:cubicBezTo>
                    <a:pt x="7133" y="16217"/>
                    <a:pt x="6785" y="16434"/>
                    <a:pt x="6480" y="16652"/>
                  </a:cubicBezTo>
                  <a:lnTo>
                    <a:pt x="6437" y="16673"/>
                  </a:lnTo>
                  <a:lnTo>
                    <a:pt x="6067" y="16956"/>
                  </a:lnTo>
                  <a:cubicBezTo>
                    <a:pt x="5502" y="17326"/>
                    <a:pt x="5023" y="17674"/>
                    <a:pt x="4589" y="18000"/>
                  </a:cubicBezTo>
                  <a:cubicBezTo>
                    <a:pt x="4175" y="18304"/>
                    <a:pt x="3762" y="18609"/>
                    <a:pt x="3349" y="18913"/>
                  </a:cubicBezTo>
                  <a:lnTo>
                    <a:pt x="3197" y="19043"/>
                  </a:lnTo>
                  <a:lnTo>
                    <a:pt x="3132" y="19087"/>
                  </a:lnTo>
                  <a:lnTo>
                    <a:pt x="2849" y="19304"/>
                  </a:lnTo>
                  <a:lnTo>
                    <a:pt x="2566" y="19500"/>
                  </a:lnTo>
                  <a:lnTo>
                    <a:pt x="1849" y="20044"/>
                  </a:lnTo>
                  <a:lnTo>
                    <a:pt x="1544" y="20261"/>
                  </a:lnTo>
                  <a:cubicBezTo>
                    <a:pt x="1197" y="20522"/>
                    <a:pt x="870" y="20783"/>
                    <a:pt x="544" y="21087"/>
                  </a:cubicBezTo>
                  <a:cubicBezTo>
                    <a:pt x="457" y="21174"/>
                    <a:pt x="370" y="21261"/>
                    <a:pt x="283" y="21348"/>
                  </a:cubicBezTo>
                  <a:cubicBezTo>
                    <a:pt x="196" y="21457"/>
                    <a:pt x="131" y="21566"/>
                    <a:pt x="66" y="21674"/>
                  </a:cubicBezTo>
                  <a:cubicBezTo>
                    <a:pt x="22" y="21827"/>
                    <a:pt x="1" y="22001"/>
                    <a:pt x="1" y="22175"/>
                  </a:cubicBezTo>
                  <a:cubicBezTo>
                    <a:pt x="22" y="22262"/>
                    <a:pt x="44" y="22349"/>
                    <a:pt x="66" y="22436"/>
                  </a:cubicBezTo>
                  <a:lnTo>
                    <a:pt x="66" y="22457"/>
                  </a:lnTo>
                  <a:cubicBezTo>
                    <a:pt x="88" y="22501"/>
                    <a:pt x="109" y="22544"/>
                    <a:pt x="131" y="22588"/>
                  </a:cubicBezTo>
                  <a:lnTo>
                    <a:pt x="131" y="22609"/>
                  </a:lnTo>
                  <a:lnTo>
                    <a:pt x="153" y="22631"/>
                  </a:lnTo>
                  <a:cubicBezTo>
                    <a:pt x="240" y="22827"/>
                    <a:pt x="305" y="23001"/>
                    <a:pt x="392" y="23175"/>
                  </a:cubicBezTo>
                  <a:lnTo>
                    <a:pt x="435" y="23327"/>
                  </a:lnTo>
                  <a:cubicBezTo>
                    <a:pt x="827" y="24262"/>
                    <a:pt x="1283" y="25349"/>
                    <a:pt x="1762" y="26436"/>
                  </a:cubicBezTo>
                  <a:cubicBezTo>
                    <a:pt x="2001" y="26937"/>
                    <a:pt x="2240" y="27480"/>
                    <a:pt x="2523" y="28024"/>
                  </a:cubicBezTo>
                  <a:cubicBezTo>
                    <a:pt x="2762" y="28524"/>
                    <a:pt x="2980" y="29046"/>
                    <a:pt x="3219" y="29589"/>
                  </a:cubicBezTo>
                  <a:lnTo>
                    <a:pt x="3458" y="30133"/>
                  </a:lnTo>
                  <a:lnTo>
                    <a:pt x="3458" y="30177"/>
                  </a:lnTo>
                  <a:cubicBezTo>
                    <a:pt x="3828" y="31025"/>
                    <a:pt x="4219" y="31938"/>
                    <a:pt x="4632" y="32808"/>
                  </a:cubicBezTo>
                  <a:cubicBezTo>
                    <a:pt x="4741" y="33025"/>
                    <a:pt x="4850" y="33242"/>
                    <a:pt x="4958" y="33460"/>
                  </a:cubicBezTo>
                  <a:cubicBezTo>
                    <a:pt x="5110" y="33786"/>
                    <a:pt x="5263" y="34112"/>
                    <a:pt x="5415" y="34417"/>
                  </a:cubicBezTo>
                  <a:cubicBezTo>
                    <a:pt x="5611" y="34873"/>
                    <a:pt x="5806" y="35330"/>
                    <a:pt x="6002" y="35787"/>
                  </a:cubicBezTo>
                  <a:lnTo>
                    <a:pt x="6002" y="35808"/>
                  </a:lnTo>
                  <a:lnTo>
                    <a:pt x="6002" y="35830"/>
                  </a:lnTo>
                  <a:lnTo>
                    <a:pt x="6045" y="35917"/>
                  </a:lnTo>
                  <a:lnTo>
                    <a:pt x="6154" y="36156"/>
                  </a:lnTo>
                  <a:cubicBezTo>
                    <a:pt x="6328" y="36548"/>
                    <a:pt x="6502" y="36917"/>
                    <a:pt x="6676" y="37265"/>
                  </a:cubicBezTo>
                  <a:lnTo>
                    <a:pt x="6676" y="37309"/>
                  </a:lnTo>
                  <a:lnTo>
                    <a:pt x="6850" y="37657"/>
                  </a:lnTo>
                  <a:lnTo>
                    <a:pt x="7067" y="38135"/>
                  </a:lnTo>
                  <a:lnTo>
                    <a:pt x="7089" y="38178"/>
                  </a:lnTo>
                  <a:lnTo>
                    <a:pt x="7111" y="38222"/>
                  </a:lnTo>
                  <a:cubicBezTo>
                    <a:pt x="7285" y="38613"/>
                    <a:pt x="7481" y="38983"/>
                    <a:pt x="7655" y="39374"/>
                  </a:cubicBezTo>
                  <a:cubicBezTo>
                    <a:pt x="7915" y="39940"/>
                    <a:pt x="8133" y="40418"/>
                    <a:pt x="8394" y="40896"/>
                  </a:cubicBezTo>
                  <a:cubicBezTo>
                    <a:pt x="8677" y="41418"/>
                    <a:pt x="8959" y="41918"/>
                    <a:pt x="9307" y="42527"/>
                  </a:cubicBezTo>
                  <a:lnTo>
                    <a:pt x="9394" y="42680"/>
                  </a:lnTo>
                  <a:cubicBezTo>
                    <a:pt x="9503" y="42875"/>
                    <a:pt x="9590" y="43027"/>
                    <a:pt x="9677" y="43201"/>
                  </a:cubicBezTo>
                  <a:lnTo>
                    <a:pt x="9916" y="43658"/>
                  </a:lnTo>
                  <a:cubicBezTo>
                    <a:pt x="9959" y="43767"/>
                    <a:pt x="10025" y="43919"/>
                    <a:pt x="10046" y="43962"/>
                  </a:cubicBezTo>
                  <a:cubicBezTo>
                    <a:pt x="10068" y="44028"/>
                    <a:pt x="10068" y="44071"/>
                    <a:pt x="10090" y="44115"/>
                  </a:cubicBezTo>
                  <a:cubicBezTo>
                    <a:pt x="10155" y="44267"/>
                    <a:pt x="10199" y="44397"/>
                    <a:pt x="10264" y="44528"/>
                  </a:cubicBezTo>
                  <a:lnTo>
                    <a:pt x="10286" y="44571"/>
                  </a:lnTo>
                  <a:lnTo>
                    <a:pt x="10307" y="44636"/>
                  </a:lnTo>
                  <a:lnTo>
                    <a:pt x="10394" y="44876"/>
                  </a:lnTo>
                  <a:lnTo>
                    <a:pt x="10525" y="45202"/>
                  </a:lnTo>
                  <a:lnTo>
                    <a:pt x="10720" y="45658"/>
                  </a:lnTo>
                  <a:lnTo>
                    <a:pt x="10894" y="46093"/>
                  </a:lnTo>
                  <a:cubicBezTo>
                    <a:pt x="10699" y="46224"/>
                    <a:pt x="10547" y="46398"/>
                    <a:pt x="10438" y="46615"/>
                  </a:cubicBezTo>
                  <a:cubicBezTo>
                    <a:pt x="10155" y="47202"/>
                    <a:pt x="9807" y="47855"/>
                    <a:pt x="9438" y="48550"/>
                  </a:cubicBezTo>
                  <a:cubicBezTo>
                    <a:pt x="9177" y="49051"/>
                    <a:pt x="8872" y="49659"/>
                    <a:pt x="8611" y="50290"/>
                  </a:cubicBezTo>
                  <a:cubicBezTo>
                    <a:pt x="8416" y="50768"/>
                    <a:pt x="8133" y="51377"/>
                    <a:pt x="7828" y="52008"/>
                  </a:cubicBezTo>
                  <a:cubicBezTo>
                    <a:pt x="7633" y="52421"/>
                    <a:pt x="7437" y="52834"/>
                    <a:pt x="7220" y="53247"/>
                  </a:cubicBezTo>
                  <a:lnTo>
                    <a:pt x="6959" y="53813"/>
                  </a:lnTo>
                  <a:cubicBezTo>
                    <a:pt x="6763" y="54226"/>
                    <a:pt x="6567" y="54639"/>
                    <a:pt x="6393" y="55030"/>
                  </a:cubicBezTo>
                  <a:cubicBezTo>
                    <a:pt x="6285" y="55269"/>
                    <a:pt x="6176" y="55530"/>
                    <a:pt x="6067" y="55770"/>
                  </a:cubicBezTo>
                  <a:cubicBezTo>
                    <a:pt x="5980" y="55922"/>
                    <a:pt x="5915" y="56074"/>
                    <a:pt x="5850" y="56226"/>
                  </a:cubicBezTo>
                  <a:cubicBezTo>
                    <a:pt x="5763" y="56378"/>
                    <a:pt x="5676" y="56552"/>
                    <a:pt x="5611" y="56726"/>
                  </a:cubicBezTo>
                  <a:cubicBezTo>
                    <a:pt x="5545" y="56835"/>
                    <a:pt x="5480" y="57009"/>
                    <a:pt x="5415" y="57161"/>
                  </a:cubicBezTo>
                  <a:cubicBezTo>
                    <a:pt x="5328" y="57357"/>
                    <a:pt x="5284" y="57531"/>
                    <a:pt x="5241" y="57727"/>
                  </a:cubicBezTo>
                  <a:lnTo>
                    <a:pt x="5219" y="57835"/>
                  </a:lnTo>
                  <a:cubicBezTo>
                    <a:pt x="5176" y="57944"/>
                    <a:pt x="5132" y="58074"/>
                    <a:pt x="5110" y="58227"/>
                  </a:cubicBezTo>
                  <a:cubicBezTo>
                    <a:pt x="5089" y="58379"/>
                    <a:pt x="5089" y="58553"/>
                    <a:pt x="5089" y="58749"/>
                  </a:cubicBezTo>
                  <a:cubicBezTo>
                    <a:pt x="5110" y="58879"/>
                    <a:pt x="5154" y="59031"/>
                    <a:pt x="5219" y="59162"/>
                  </a:cubicBezTo>
                  <a:cubicBezTo>
                    <a:pt x="5306" y="59336"/>
                    <a:pt x="5437" y="59510"/>
                    <a:pt x="5589" y="59640"/>
                  </a:cubicBezTo>
                  <a:cubicBezTo>
                    <a:pt x="5828" y="59836"/>
                    <a:pt x="6111" y="59944"/>
                    <a:pt x="6415" y="59944"/>
                  </a:cubicBezTo>
                  <a:cubicBezTo>
                    <a:pt x="6465" y="59948"/>
                    <a:pt x="6515" y="59950"/>
                    <a:pt x="6563" y="59950"/>
                  </a:cubicBezTo>
                  <a:cubicBezTo>
                    <a:pt x="6790" y="59950"/>
                    <a:pt x="7005" y="59911"/>
                    <a:pt x="7220" y="59858"/>
                  </a:cubicBezTo>
                  <a:lnTo>
                    <a:pt x="7568" y="59771"/>
                  </a:lnTo>
                  <a:cubicBezTo>
                    <a:pt x="7828" y="59705"/>
                    <a:pt x="8111" y="59640"/>
                    <a:pt x="8416" y="59553"/>
                  </a:cubicBezTo>
                  <a:lnTo>
                    <a:pt x="8350" y="59553"/>
                  </a:lnTo>
                  <a:cubicBezTo>
                    <a:pt x="8720" y="59466"/>
                    <a:pt x="9024" y="59357"/>
                    <a:pt x="9329" y="59249"/>
                  </a:cubicBezTo>
                  <a:cubicBezTo>
                    <a:pt x="9590" y="59162"/>
                    <a:pt x="9851" y="59075"/>
                    <a:pt x="10155" y="58944"/>
                  </a:cubicBezTo>
                  <a:lnTo>
                    <a:pt x="10242" y="58923"/>
                  </a:lnTo>
                  <a:cubicBezTo>
                    <a:pt x="10786" y="58705"/>
                    <a:pt x="11308" y="58488"/>
                    <a:pt x="11808" y="58270"/>
                  </a:cubicBezTo>
                  <a:lnTo>
                    <a:pt x="11851" y="58270"/>
                  </a:lnTo>
                  <a:lnTo>
                    <a:pt x="12221" y="58118"/>
                  </a:lnTo>
                  <a:cubicBezTo>
                    <a:pt x="13156" y="57705"/>
                    <a:pt x="14134" y="57248"/>
                    <a:pt x="15417" y="56618"/>
                  </a:cubicBezTo>
                  <a:lnTo>
                    <a:pt x="15743" y="56465"/>
                  </a:lnTo>
                  <a:lnTo>
                    <a:pt x="18527" y="55074"/>
                  </a:lnTo>
                  <a:lnTo>
                    <a:pt x="19440" y="54617"/>
                  </a:lnTo>
                  <a:lnTo>
                    <a:pt x="19527" y="54574"/>
                  </a:lnTo>
                  <a:cubicBezTo>
                    <a:pt x="20288" y="54204"/>
                    <a:pt x="21092" y="53769"/>
                    <a:pt x="21723" y="53443"/>
                  </a:cubicBezTo>
                  <a:lnTo>
                    <a:pt x="21810" y="53399"/>
                  </a:lnTo>
                  <a:lnTo>
                    <a:pt x="21984" y="53312"/>
                  </a:lnTo>
                  <a:lnTo>
                    <a:pt x="23049" y="52769"/>
                  </a:lnTo>
                  <a:cubicBezTo>
                    <a:pt x="23810" y="52377"/>
                    <a:pt x="24659" y="51964"/>
                    <a:pt x="25702" y="51442"/>
                  </a:cubicBezTo>
                  <a:lnTo>
                    <a:pt x="27507" y="50529"/>
                  </a:lnTo>
                  <a:lnTo>
                    <a:pt x="27746" y="50420"/>
                  </a:lnTo>
                  <a:lnTo>
                    <a:pt x="28116" y="50225"/>
                  </a:lnTo>
                  <a:lnTo>
                    <a:pt x="28138" y="50225"/>
                  </a:lnTo>
                  <a:lnTo>
                    <a:pt x="29268" y="49659"/>
                  </a:lnTo>
                  <a:lnTo>
                    <a:pt x="30029" y="49290"/>
                  </a:lnTo>
                  <a:lnTo>
                    <a:pt x="31182" y="48724"/>
                  </a:lnTo>
                  <a:cubicBezTo>
                    <a:pt x="33226" y="47702"/>
                    <a:pt x="35335" y="46637"/>
                    <a:pt x="37401" y="45550"/>
                  </a:cubicBezTo>
                  <a:cubicBezTo>
                    <a:pt x="38488" y="44984"/>
                    <a:pt x="39597" y="44419"/>
                    <a:pt x="40662" y="43875"/>
                  </a:cubicBezTo>
                  <a:lnTo>
                    <a:pt x="40727" y="43854"/>
                  </a:lnTo>
                  <a:lnTo>
                    <a:pt x="40793" y="43810"/>
                  </a:lnTo>
                  <a:cubicBezTo>
                    <a:pt x="42010" y="43180"/>
                    <a:pt x="43293" y="42549"/>
                    <a:pt x="44511" y="41897"/>
                  </a:cubicBezTo>
                  <a:cubicBezTo>
                    <a:pt x="45120" y="41571"/>
                    <a:pt x="45750" y="41244"/>
                    <a:pt x="46403" y="40896"/>
                  </a:cubicBezTo>
                  <a:cubicBezTo>
                    <a:pt x="46511" y="40853"/>
                    <a:pt x="46620" y="40788"/>
                    <a:pt x="46751" y="40723"/>
                  </a:cubicBezTo>
                  <a:cubicBezTo>
                    <a:pt x="46990" y="40614"/>
                    <a:pt x="47229" y="40483"/>
                    <a:pt x="47490" y="40375"/>
                  </a:cubicBezTo>
                  <a:lnTo>
                    <a:pt x="47577" y="40331"/>
                  </a:lnTo>
                  <a:lnTo>
                    <a:pt x="48121" y="40048"/>
                  </a:lnTo>
                  <a:lnTo>
                    <a:pt x="49316" y="39461"/>
                  </a:lnTo>
                  <a:cubicBezTo>
                    <a:pt x="50230" y="39005"/>
                    <a:pt x="51143" y="38548"/>
                    <a:pt x="51643" y="38287"/>
                  </a:cubicBezTo>
                  <a:lnTo>
                    <a:pt x="51687" y="38265"/>
                  </a:lnTo>
                  <a:lnTo>
                    <a:pt x="52339" y="37939"/>
                  </a:lnTo>
                  <a:cubicBezTo>
                    <a:pt x="52622" y="37787"/>
                    <a:pt x="52926" y="37657"/>
                    <a:pt x="53209" y="37526"/>
                  </a:cubicBezTo>
                  <a:lnTo>
                    <a:pt x="53600" y="37243"/>
                  </a:lnTo>
                  <a:lnTo>
                    <a:pt x="53687" y="37200"/>
                  </a:lnTo>
                  <a:lnTo>
                    <a:pt x="53709" y="37200"/>
                  </a:lnTo>
                  <a:lnTo>
                    <a:pt x="54405" y="36874"/>
                  </a:lnTo>
                  <a:lnTo>
                    <a:pt x="54666" y="36743"/>
                  </a:lnTo>
                  <a:cubicBezTo>
                    <a:pt x="55427" y="36374"/>
                    <a:pt x="56231" y="35939"/>
                    <a:pt x="57123" y="35395"/>
                  </a:cubicBezTo>
                  <a:cubicBezTo>
                    <a:pt x="57427" y="35221"/>
                    <a:pt x="57731" y="35047"/>
                    <a:pt x="58036" y="34873"/>
                  </a:cubicBezTo>
                  <a:lnTo>
                    <a:pt x="58079" y="34852"/>
                  </a:lnTo>
                  <a:lnTo>
                    <a:pt x="58493" y="34634"/>
                  </a:lnTo>
                  <a:lnTo>
                    <a:pt x="59536" y="34069"/>
                  </a:lnTo>
                  <a:lnTo>
                    <a:pt x="59993" y="33830"/>
                  </a:lnTo>
                  <a:cubicBezTo>
                    <a:pt x="60167" y="33743"/>
                    <a:pt x="60449" y="33590"/>
                    <a:pt x="60710" y="33438"/>
                  </a:cubicBezTo>
                  <a:cubicBezTo>
                    <a:pt x="60906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11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15" y="31873"/>
                    <a:pt x="61993" y="31633"/>
                    <a:pt x="61906" y="31416"/>
                  </a:cubicBezTo>
                  <a:cubicBezTo>
                    <a:pt x="61776" y="31155"/>
                    <a:pt x="61580" y="30938"/>
                    <a:pt x="61363" y="30785"/>
                  </a:cubicBezTo>
                  <a:cubicBezTo>
                    <a:pt x="61189" y="30655"/>
                    <a:pt x="60993" y="30546"/>
                    <a:pt x="60819" y="30459"/>
                  </a:cubicBezTo>
                  <a:lnTo>
                    <a:pt x="60710" y="30416"/>
                  </a:lnTo>
                  <a:lnTo>
                    <a:pt x="60363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10" y="28763"/>
                  </a:lnTo>
                  <a:cubicBezTo>
                    <a:pt x="57340" y="28567"/>
                    <a:pt x="56970" y="28372"/>
                    <a:pt x="56601" y="28154"/>
                  </a:cubicBezTo>
                  <a:cubicBezTo>
                    <a:pt x="56383" y="28046"/>
                    <a:pt x="56209" y="27915"/>
                    <a:pt x="56014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53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44" y="26828"/>
                    <a:pt x="53970" y="26719"/>
                  </a:cubicBezTo>
                  <a:lnTo>
                    <a:pt x="53731" y="26589"/>
                  </a:lnTo>
                  <a:lnTo>
                    <a:pt x="53687" y="26545"/>
                  </a:lnTo>
                  <a:cubicBezTo>
                    <a:pt x="53513" y="26436"/>
                    <a:pt x="53274" y="26306"/>
                    <a:pt x="53056" y="26176"/>
                  </a:cubicBezTo>
                  <a:cubicBezTo>
                    <a:pt x="52839" y="26089"/>
                    <a:pt x="52622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69" y="25828"/>
                    <a:pt x="51904" y="25806"/>
                  </a:cubicBezTo>
                  <a:cubicBezTo>
                    <a:pt x="51861" y="25654"/>
                    <a:pt x="51795" y="25458"/>
                    <a:pt x="51730" y="25241"/>
                  </a:cubicBezTo>
                  <a:cubicBezTo>
                    <a:pt x="51687" y="25023"/>
                    <a:pt x="51578" y="24784"/>
                    <a:pt x="51469" y="24501"/>
                  </a:cubicBezTo>
                  <a:cubicBezTo>
                    <a:pt x="51295" y="24110"/>
                    <a:pt x="51078" y="23653"/>
                    <a:pt x="50817" y="23023"/>
                  </a:cubicBezTo>
                  <a:cubicBezTo>
                    <a:pt x="50599" y="22544"/>
                    <a:pt x="50360" y="22001"/>
                    <a:pt x="50099" y="21457"/>
                  </a:cubicBezTo>
                  <a:cubicBezTo>
                    <a:pt x="49838" y="20957"/>
                    <a:pt x="49599" y="20479"/>
                    <a:pt x="49316" y="20022"/>
                  </a:cubicBezTo>
                  <a:lnTo>
                    <a:pt x="49295" y="20000"/>
                  </a:lnTo>
                  <a:cubicBezTo>
                    <a:pt x="49143" y="19696"/>
                    <a:pt x="48969" y="19391"/>
                    <a:pt x="48816" y="19087"/>
                  </a:cubicBezTo>
                  <a:lnTo>
                    <a:pt x="48795" y="19043"/>
                  </a:lnTo>
                  <a:lnTo>
                    <a:pt x="48751" y="18978"/>
                  </a:lnTo>
                  <a:lnTo>
                    <a:pt x="48512" y="18500"/>
                  </a:lnTo>
                  <a:cubicBezTo>
                    <a:pt x="48294" y="18108"/>
                    <a:pt x="48077" y="17674"/>
                    <a:pt x="47881" y="17282"/>
                  </a:cubicBezTo>
                  <a:lnTo>
                    <a:pt x="47860" y="17239"/>
                  </a:lnTo>
                  <a:lnTo>
                    <a:pt x="47838" y="17195"/>
                  </a:lnTo>
                  <a:lnTo>
                    <a:pt x="47729" y="16999"/>
                  </a:lnTo>
                  <a:lnTo>
                    <a:pt x="47642" y="16826"/>
                  </a:lnTo>
                  <a:lnTo>
                    <a:pt x="47620" y="16782"/>
                  </a:lnTo>
                  <a:cubicBezTo>
                    <a:pt x="47403" y="16347"/>
                    <a:pt x="47186" y="15934"/>
                    <a:pt x="46990" y="15499"/>
                  </a:cubicBezTo>
                  <a:cubicBezTo>
                    <a:pt x="46816" y="15129"/>
                    <a:pt x="46642" y="14760"/>
                    <a:pt x="46468" y="14412"/>
                  </a:cubicBezTo>
                  <a:lnTo>
                    <a:pt x="46468" y="14390"/>
                  </a:lnTo>
                  <a:lnTo>
                    <a:pt x="46468" y="14368"/>
                  </a:lnTo>
                  <a:lnTo>
                    <a:pt x="46468" y="14325"/>
                  </a:lnTo>
                  <a:cubicBezTo>
                    <a:pt x="46403" y="14194"/>
                    <a:pt x="46337" y="14064"/>
                    <a:pt x="46294" y="13934"/>
                  </a:cubicBezTo>
                  <a:lnTo>
                    <a:pt x="46229" y="13825"/>
                  </a:lnTo>
                  <a:lnTo>
                    <a:pt x="46164" y="13694"/>
                  </a:lnTo>
                  <a:lnTo>
                    <a:pt x="46120" y="13586"/>
                  </a:lnTo>
                  <a:lnTo>
                    <a:pt x="46120" y="13564"/>
                  </a:lnTo>
                  <a:cubicBezTo>
                    <a:pt x="45968" y="13259"/>
                    <a:pt x="45794" y="12890"/>
                    <a:pt x="45598" y="12542"/>
                  </a:cubicBezTo>
                  <a:cubicBezTo>
                    <a:pt x="45359" y="12085"/>
                    <a:pt x="45098" y="11607"/>
                    <a:pt x="44794" y="11128"/>
                  </a:cubicBezTo>
                  <a:cubicBezTo>
                    <a:pt x="44554" y="10737"/>
                    <a:pt x="44315" y="10367"/>
                    <a:pt x="44098" y="10041"/>
                  </a:cubicBezTo>
                  <a:cubicBezTo>
                    <a:pt x="43815" y="9606"/>
                    <a:pt x="43489" y="9128"/>
                    <a:pt x="43228" y="8650"/>
                  </a:cubicBezTo>
                  <a:cubicBezTo>
                    <a:pt x="43098" y="8432"/>
                    <a:pt x="42967" y="8237"/>
                    <a:pt x="42837" y="8019"/>
                  </a:cubicBezTo>
                  <a:lnTo>
                    <a:pt x="42837" y="8041"/>
                  </a:lnTo>
                  <a:lnTo>
                    <a:pt x="42815" y="7976"/>
                  </a:lnTo>
                  <a:lnTo>
                    <a:pt x="42815" y="7997"/>
                  </a:lnTo>
                  <a:lnTo>
                    <a:pt x="42793" y="7932"/>
                  </a:lnTo>
                  <a:lnTo>
                    <a:pt x="42750" y="7845"/>
                  </a:lnTo>
                  <a:lnTo>
                    <a:pt x="42750" y="7823"/>
                  </a:lnTo>
                  <a:cubicBezTo>
                    <a:pt x="42619" y="7584"/>
                    <a:pt x="42467" y="7323"/>
                    <a:pt x="42293" y="7062"/>
                  </a:cubicBezTo>
                  <a:cubicBezTo>
                    <a:pt x="42184" y="6888"/>
                    <a:pt x="42054" y="6714"/>
                    <a:pt x="41945" y="6562"/>
                  </a:cubicBezTo>
                  <a:lnTo>
                    <a:pt x="41945" y="6540"/>
                  </a:lnTo>
                  <a:lnTo>
                    <a:pt x="41858" y="6410"/>
                  </a:lnTo>
                  <a:cubicBezTo>
                    <a:pt x="41489" y="5888"/>
                    <a:pt x="41184" y="5431"/>
                    <a:pt x="40880" y="4997"/>
                  </a:cubicBezTo>
                  <a:cubicBezTo>
                    <a:pt x="40727" y="4757"/>
                    <a:pt x="40554" y="4518"/>
                    <a:pt x="40336" y="4192"/>
                  </a:cubicBezTo>
                  <a:cubicBezTo>
                    <a:pt x="39945" y="3540"/>
                    <a:pt x="39488" y="2909"/>
                    <a:pt x="39010" y="2322"/>
                  </a:cubicBezTo>
                  <a:cubicBezTo>
                    <a:pt x="38597" y="1822"/>
                    <a:pt x="38162" y="1365"/>
                    <a:pt x="37683" y="952"/>
                  </a:cubicBezTo>
                  <a:lnTo>
                    <a:pt x="37618" y="909"/>
                  </a:lnTo>
                  <a:cubicBezTo>
                    <a:pt x="37422" y="735"/>
                    <a:pt x="37227" y="561"/>
                    <a:pt x="37031" y="387"/>
                  </a:cubicBezTo>
                  <a:cubicBezTo>
                    <a:pt x="36966" y="343"/>
                    <a:pt x="36901" y="278"/>
                    <a:pt x="36835" y="235"/>
                  </a:cubicBezTo>
                  <a:cubicBezTo>
                    <a:pt x="36661" y="126"/>
                    <a:pt x="36466" y="39"/>
                    <a:pt x="36270" y="17"/>
                  </a:cubicBezTo>
                  <a:cubicBezTo>
                    <a:pt x="36217" y="5"/>
                    <a:pt x="36165" y="0"/>
                    <a:pt x="36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" name="Google Shape;113;p3"/>
          <p:cNvGrpSpPr/>
          <p:nvPr/>
        </p:nvGrpSpPr>
        <p:grpSpPr>
          <a:xfrm rot="967774">
            <a:off x="9992454" y="2227142"/>
            <a:ext cx="2072189" cy="1585708"/>
            <a:chOff x="3509100" y="885675"/>
            <a:chExt cx="1554200" cy="1189325"/>
          </a:xfrm>
        </p:grpSpPr>
        <p:sp>
          <p:nvSpPr>
            <p:cNvPr id="114" name="Google Shape;114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" name="Google Shape;118;p3"/>
          <p:cNvGrpSpPr/>
          <p:nvPr/>
        </p:nvGrpSpPr>
        <p:grpSpPr>
          <a:xfrm rot="4489035">
            <a:off x="1904296" y="5829741"/>
            <a:ext cx="2065009" cy="1916843"/>
            <a:chOff x="2025600" y="238450"/>
            <a:chExt cx="1548750" cy="1437625"/>
          </a:xfrm>
        </p:grpSpPr>
        <p:sp>
          <p:nvSpPr>
            <p:cNvPr id="119" name="Google Shape;119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3"/>
          <p:cNvGrpSpPr/>
          <p:nvPr/>
        </p:nvGrpSpPr>
        <p:grpSpPr>
          <a:xfrm rot="-1708452">
            <a:off x="10219704" y="4790793"/>
            <a:ext cx="1254064" cy="1738268"/>
            <a:chOff x="3355250" y="2235325"/>
            <a:chExt cx="940475" cy="1303600"/>
          </a:xfrm>
        </p:grpSpPr>
        <p:sp>
          <p:nvSpPr>
            <p:cNvPr id="128" name="Google Shape;128;p3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5521031">
            <a:off x="9395717" y="-360864"/>
            <a:ext cx="2065041" cy="1916871"/>
            <a:chOff x="2025600" y="238450"/>
            <a:chExt cx="1548750" cy="1437625"/>
          </a:xfrm>
        </p:grpSpPr>
        <p:sp>
          <p:nvSpPr>
            <p:cNvPr id="137" name="Google Shape;137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3"/>
          <p:cNvGrpSpPr/>
          <p:nvPr/>
        </p:nvGrpSpPr>
        <p:grpSpPr>
          <a:xfrm rot="874693">
            <a:off x="3738956" y="-1223527"/>
            <a:ext cx="1253960" cy="1738124"/>
            <a:chOff x="3355250" y="2235325"/>
            <a:chExt cx="940475" cy="1303600"/>
          </a:xfrm>
        </p:grpSpPr>
        <p:sp>
          <p:nvSpPr>
            <p:cNvPr id="146" name="Google Shape;146;p3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-1740004">
            <a:off x="666266" y="2783597"/>
            <a:ext cx="2072221" cy="1585732"/>
            <a:chOff x="3509100" y="885675"/>
            <a:chExt cx="1554200" cy="1189325"/>
          </a:xfrm>
        </p:grpSpPr>
        <p:sp>
          <p:nvSpPr>
            <p:cNvPr id="155" name="Google Shape;155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9" name="Google Shape;159;p3"/>
          <p:cNvGrpSpPr/>
          <p:nvPr/>
        </p:nvGrpSpPr>
        <p:grpSpPr>
          <a:xfrm rot="1505956">
            <a:off x="6271648" y="-803988"/>
            <a:ext cx="2065059" cy="1916888"/>
            <a:chOff x="2025600" y="238450"/>
            <a:chExt cx="1548750" cy="1437625"/>
          </a:xfrm>
        </p:grpSpPr>
        <p:sp>
          <p:nvSpPr>
            <p:cNvPr id="160" name="Google Shape;160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1741434" y="249573"/>
            <a:ext cx="9066941" cy="4916932"/>
            <a:chOff x="1306075" y="187179"/>
            <a:chExt cx="6800206" cy="3687699"/>
          </a:xfrm>
        </p:grpSpPr>
        <p:sp>
          <p:nvSpPr>
            <p:cNvPr id="169" name="Google Shape;169;p3"/>
            <p:cNvSpPr/>
            <p:nvPr/>
          </p:nvSpPr>
          <p:spPr>
            <a:xfrm>
              <a:off x="1306075" y="3399878"/>
              <a:ext cx="859683" cy="475000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 rot="-2700000">
              <a:off x="7204554" y="2951395"/>
              <a:ext cx="859687" cy="47500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 rot="2320861">
              <a:off x="1718602" y="403730"/>
              <a:ext cx="859705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411801" y="627585"/>
            <a:ext cx="11474684" cy="6052300"/>
            <a:chOff x="308850" y="470688"/>
            <a:chExt cx="8606013" cy="4539225"/>
          </a:xfrm>
        </p:grpSpPr>
        <p:sp>
          <p:nvSpPr>
            <p:cNvPr id="173" name="Google Shape;173;p3"/>
            <p:cNvSpPr/>
            <p:nvPr/>
          </p:nvSpPr>
          <p:spPr>
            <a:xfrm>
              <a:off x="308850" y="241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956050" y="4675625"/>
              <a:ext cx="334775" cy="278300"/>
              <a:chOff x="749700" y="3208925"/>
              <a:chExt cx="334775" cy="27830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967525" y="32089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49025" y="32973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749700" y="33842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8" name="Google Shape;178;p3"/>
            <p:cNvSpPr/>
            <p:nvPr/>
          </p:nvSpPr>
          <p:spPr>
            <a:xfrm>
              <a:off x="1237538" y="14275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025275" y="44009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0" name="Google Shape;180;p3"/>
            <p:cNvGrpSpPr/>
            <p:nvPr/>
          </p:nvGrpSpPr>
          <p:grpSpPr>
            <a:xfrm rot="4205948">
              <a:off x="6495402" y="579603"/>
              <a:ext cx="334781" cy="278305"/>
              <a:chOff x="2380389" y="3035139"/>
              <a:chExt cx="334775" cy="278300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2598214" y="3035139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479714" y="3123514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380389" y="3210439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4" name="Google Shape;184;p3"/>
            <p:cNvSpPr/>
            <p:nvPr/>
          </p:nvSpPr>
          <p:spPr>
            <a:xfrm>
              <a:off x="6842175" y="1876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780038" y="3282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029675" y="4706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154513" y="487771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2922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55" name="Google Shape;555;p2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9" name="Google Shape;559;p2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60" name="Google Shape;560;p2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63" name="Google Shape;563;p2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2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568" name="Google Shape;568;p2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9" name="Google Shape;569;p2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570" name="Google Shape;570;p2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3" name="Google Shape;573;p21"/>
          <p:cNvSpPr txBox="1">
            <a:spLocks noGrp="1"/>
          </p:cNvSpPr>
          <p:nvPr>
            <p:ph type="ctrTitle"/>
          </p:nvPr>
        </p:nvSpPr>
        <p:spPr>
          <a:xfrm>
            <a:off x="5635536" y="4044672"/>
            <a:ext cx="47736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4" name="Google Shape;574;p21"/>
          <p:cNvSpPr txBox="1">
            <a:spLocks noGrp="1"/>
          </p:cNvSpPr>
          <p:nvPr>
            <p:ph type="subTitle" idx="1"/>
          </p:nvPr>
        </p:nvSpPr>
        <p:spPr>
          <a:xfrm>
            <a:off x="4968336" y="2568600"/>
            <a:ext cx="6108000" cy="17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6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9296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4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2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77" name="Google Shape;577;p22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2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81" name="Google Shape;581;p22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82" name="Google Shape;582;p22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85" name="Google Shape;585;p22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2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590" name="Google Shape;590;p22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1" name="Google Shape;591;p22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95" name="Google Shape;595;p22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123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4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3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98" name="Google Shape;598;p23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3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3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2" name="Google Shape;602;p23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03" name="Google Shape;603;p23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06" name="Google Shape;606;p23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3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11" name="Google Shape;611;p23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23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13" name="Google Shape;613;p23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16" name="Google Shape;616;p23"/>
          <p:cNvSpPr txBox="1">
            <a:spLocks noGrp="1"/>
          </p:cNvSpPr>
          <p:nvPr>
            <p:ph type="ctrTitle"/>
          </p:nvPr>
        </p:nvSpPr>
        <p:spPr>
          <a:xfrm>
            <a:off x="4109600" y="930612"/>
            <a:ext cx="3972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ubTitle" idx="1"/>
          </p:nvPr>
        </p:nvSpPr>
        <p:spPr>
          <a:xfrm>
            <a:off x="3029800" y="2258600"/>
            <a:ext cx="6132400" cy="17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3"/>
          <p:cNvSpPr txBox="1"/>
          <p:nvPr/>
        </p:nvSpPr>
        <p:spPr>
          <a:xfrm>
            <a:off x="2800600" y="5268133"/>
            <a:ext cx="6590800" cy="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15899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4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4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21" name="Google Shape;621;p2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5" name="Google Shape;625;p2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26" name="Google Shape;626;p2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29" name="Google Shape;629;p2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3" name="Google Shape;633;p24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34" name="Google Shape;634;p24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5" name="Google Shape;635;p24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36" name="Google Shape;636;p24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39" name="Google Shape;639;p24"/>
          <p:cNvSpPr txBox="1">
            <a:spLocks noGrp="1"/>
          </p:cNvSpPr>
          <p:nvPr>
            <p:ph type="ctrTitle"/>
          </p:nvPr>
        </p:nvSpPr>
        <p:spPr>
          <a:xfrm>
            <a:off x="1309651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0" name="Google Shape;640;p24"/>
          <p:cNvSpPr txBox="1">
            <a:spLocks noGrp="1"/>
          </p:cNvSpPr>
          <p:nvPr>
            <p:ph type="subTitle" idx="1"/>
          </p:nvPr>
        </p:nvSpPr>
        <p:spPr>
          <a:xfrm>
            <a:off x="1309651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title" idx="2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24"/>
          <p:cNvSpPr txBox="1">
            <a:spLocks noGrp="1"/>
          </p:cNvSpPr>
          <p:nvPr>
            <p:ph type="ctrTitle" idx="3"/>
          </p:nvPr>
        </p:nvSpPr>
        <p:spPr>
          <a:xfrm>
            <a:off x="3752417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3" name="Google Shape;643;p24"/>
          <p:cNvSpPr txBox="1">
            <a:spLocks noGrp="1"/>
          </p:cNvSpPr>
          <p:nvPr>
            <p:ph type="subTitle" idx="4"/>
          </p:nvPr>
        </p:nvSpPr>
        <p:spPr>
          <a:xfrm>
            <a:off x="3752417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4" name="Google Shape;644;p24"/>
          <p:cNvSpPr txBox="1">
            <a:spLocks noGrp="1"/>
          </p:cNvSpPr>
          <p:nvPr>
            <p:ph type="ctrTitle" idx="5"/>
          </p:nvPr>
        </p:nvSpPr>
        <p:spPr>
          <a:xfrm>
            <a:off x="6195184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5" name="Google Shape;645;p24"/>
          <p:cNvSpPr txBox="1">
            <a:spLocks noGrp="1"/>
          </p:cNvSpPr>
          <p:nvPr>
            <p:ph type="subTitle" idx="6"/>
          </p:nvPr>
        </p:nvSpPr>
        <p:spPr>
          <a:xfrm>
            <a:off x="6195184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6" name="Google Shape;646;p24"/>
          <p:cNvSpPr txBox="1">
            <a:spLocks noGrp="1"/>
          </p:cNvSpPr>
          <p:nvPr>
            <p:ph type="ctrTitle" idx="7"/>
          </p:nvPr>
        </p:nvSpPr>
        <p:spPr>
          <a:xfrm>
            <a:off x="8637951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7" name="Google Shape;647;p24"/>
          <p:cNvSpPr txBox="1">
            <a:spLocks noGrp="1"/>
          </p:cNvSpPr>
          <p:nvPr>
            <p:ph type="subTitle" idx="8"/>
          </p:nvPr>
        </p:nvSpPr>
        <p:spPr>
          <a:xfrm>
            <a:off x="8637951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351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4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5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50" name="Google Shape;650;p2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54" name="Google Shape;654;p2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55" name="Google Shape;655;p2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8" name="Google Shape;658;p2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2" name="Google Shape;662;p25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63" name="Google Shape;663;p25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4" name="Google Shape;664;p25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65" name="Google Shape;665;p25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8" name="Google Shape;668;p25"/>
          <p:cNvSpPr txBox="1">
            <a:spLocks noGrp="1"/>
          </p:cNvSpPr>
          <p:nvPr>
            <p:ph type="title"/>
          </p:nvPr>
        </p:nvSpPr>
        <p:spPr>
          <a:xfrm>
            <a:off x="1751600" y="925800"/>
            <a:ext cx="8688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25"/>
          <p:cNvSpPr txBox="1">
            <a:spLocks noGrp="1"/>
          </p:cNvSpPr>
          <p:nvPr>
            <p:ph type="subTitle" idx="1"/>
          </p:nvPr>
        </p:nvSpPr>
        <p:spPr>
          <a:xfrm>
            <a:off x="1114333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25"/>
          <p:cNvSpPr txBox="1">
            <a:spLocks noGrp="1"/>
          </p:cNvSpPr>
          <p:nvPr>
            <p:ph type="title" idx="2"/>
          </p:nvPr>
        </p:nvSpPr>
        <p:spPr>
          <a:xfrm>
            <a:off x="1114500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1" name="Google Shape;671;p25"/>
          <p:cNvSpPr txBox="1">
            <a:spLocks noGrp="1"/>
          </p:cNvSpPr>
          <p:nvPr>
            <p:ph type="subTitle" idx="3"/>
          </p:nvPr>
        </p:nvSpPr>
        <p:spPr>
          <a:xfrm>
            <a:off x="8345133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25"/>
          <p:cNvSpPr txBox="1">
            <a:spLocks noGrp="1"/>
          </p:cNvSpPr>
          <p:nvPr>
            <p:ph type="title" idx="4"/>
          </p:nvPr>
        </p:nvSpPr>
        <p:spPr>
          <a:xfrm>
            <a:off x="8345133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3" name="Google Shape;673;p25"/>
          <p:cNvSpPr txBox="1">
            <a:spLocks noGrp="1"/>
          </p:cNvSpPr>
          <p:nvPr>
            <p:ph type="subTitle" idx="5"/>
          </p:nvPr>
        </p:nvSpPr>
        <p:spPr>
          <a:xfrm>
            <a:off x="4730651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 idx="6"/>
          </p:nvPr>
        </p:nvSpPr>
        <p:spPr>
          <a:xfrm>
            <a:off x="4730816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5" name="Google Shape;675;p25"/>
          <p:cNvSpPr txBox="1">
            <a:spLocks noGrp="1"/>
          </p:cNvSpPr>
          <p:nvPr>
            <p:ph type="subTitle" idx="7"/>
          </p:nvPr>
        </p:nvSpPr>
        <p:spPr>
          <a:xfrm>
            <a:off x="1115267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6" name="Google Shape;676;p25"/>
          <p:cNvSpPr txBox="1">
            <a:spLocks noGrp="1"/>
          </p:cNvSpPr>
          <p:nvPr>
            <p:ph type="title" idx="8"/>
          </p:nvPr>
        </p:nvSpPr>
        <p:spPr>
          <a:xfrm>
            <a:off x="1115433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7" name="Google Shape;677;p25"/>
          <p:cNvSpPr txBox="1">
            <a:spLocks noGrp="1"/>
          </p:cNvSpPr>
          <p:nvPr>
            <p:ph type="subTitle" idx="9"/>
          </p:nvPr>
        </p:nvSpPr>
        <p:spPr>
          <a:xfrm>
            <a:off x="8346067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8" name="Google Shape;678;p25"/>
          <p:cNvSpPr txBox="1">
            <a:spLocks noGrp="1"/>
          </p:cNvSpPr>
          <p:nvPr>
            <p:ph type="title" idx="13"/>
          </p:nvPr>
        </p:nvSpPr>
        <p:spPr>
          <a:xfrm>
            <a:off x="8346067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9" name="Google Shape;679;p25"/>
          <p:cNvSpPr txBox="1">
            <a:spLocks noGrp="1"/>
          </p:cNvSpPr>
          <p:nvPr>
            <p:ph type="subTitle" idx="14"/>
          </p:nvPr>
        </p:nvSpPr>
        <p:spPr>
          <a:xfrm>
            <a:off x="4731584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title" idx="15"/>
          </p:nvPr>
        </p:nvSpPr>
        <p:spPr>
          <a:xfrm>
            <a:off x="4731749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1002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4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6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83" name="Google Shape;683;p2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87" name="Google Shape;687;p2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88" name="Google Shape;688;p2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91" name="Google Shape;691;p2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5" name="Google Shape;695;p26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96" name="Google Shape;696;p26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7" name="Google Shape;697;p26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98" name="Google Shape;698;p26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1" name="Google Shape;701;p26"/>
          <p:cNvSpPr txBox="1">
            <a:spLocks noGrp="1"/>
          </p:cNvSpPr>
          <p:nvPr>
            <p:ph type="title"/>
          </p:nvPr>
        </p:nvSpPr>
        <p:spPr>
          <a:xfrm>
            <a:off x="1751600" y="925944"/>
            <a:ext cx="8688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2" name="Google Shape;702;p26"/>
          <p:cNvSpPr txBox="1">
            <a:spLocks noGrp="1"/>
          </p:cNvSpPr>
          <p:nvPr>
            <p:ph type="subTitle" idx="1"/>
          </p:nvPr>
        </p:nvSpPr>
        <p:spPr>
          <a:xfrm>
            <a:off x="3241233" y="3825217"/>
            <a:ext cx="570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title" idx="2"/>
          </p:nvPr>
        </p:nvSpPr>
        <p:spPr>
          <a:xfrm>
            <a:off x="3241581" y="2958800"/>
            <a:ext cx="5709200" cy="12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6105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7"/>
          <p:cNvSpPr txBox="1">
            <a:spLocks noGrp="1"/>
          </p:cNvSpPr>
          <p:nvPr>
            <p:ph type="ctrTitle"/>
          </p:nvPr>
        </p:nvSpPr>
        <p:spPr>
          <a:xfrm>
            <a:off x="1100251" y="1168533"/>
            <a:ext cx="5200000" cy="1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hewy"/>
              <a:buNone/>
              <a:defRPr sz="5067">
                <a:solidFill>
                  <a:schemeClr val="accent3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6" name="Google Shape;706;p27"/>
          <p:cNvGrpSpPr/>
          <p:nvPr/>
        </p:nvGrpSpPr>
        <p:grpSpPr>
          <a:xfrm>
            <a:off x="341053" y="219100"/>
            <a:ext cx="6318712" cy="3785981"/>
            <a:chOff x="255790" y="164325"/>
            <a:chExt cx="4739034" cy="2839486"/>
          </a:xfrm>
        </p:grpSpPr>
        <p:grpSp>
          <p:nvGrpSpPr>
            <p:cNvPr id="707" name="Google Shape;707;p27"/>
            <p:cNvGrpSpPr/>
            <p:nvPr/>
          </p:nvGrpSpPr>
          <p:grpSpPr>
            <a:xfrm>
              <a:off x="255790" y="164325"/>
              <a:ext cx="3595448" cy="2839486"/>
              <a:chOff x="-694935" y="-1581350"/>
              <a:chExt cx="3595448" cy="2839486"/>
            </a:xfrm>
          </p:grpSpPr>
          <p:sp>
            <p:nvSpPr>
              <p:cNvPr id="708" name="Google Shape;708;p27"/>
              <p:cNvSpPr/>
              <p:nvPr/>
            </p:nvSpPr>
            <p:spPr>
              <a:xfrm>
                <a:off x="2765688" y="-1581350"/>
                <a:ext cx="134825" cy="13220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288" extrusionOk="0">
                    <a:moveTo>
                      <a:pt x="2696" y="1"/>
                    </a:moveTo>
                    <a:cubicBezTo>
                      <a:pt x="2031" y="1"/>
                      <a:pt x="1393" y="239"/>
                      <a:pt x="913" y="676"/>
                    </a:cubicBezTo>
                    <a:cubicBezTo>
                      <a:pt x="370" y="1155"/>
                      <a:pt x="65" y="1829"/>
                      <a:pt x="44" y="2546"/>
                    </a:cubicBezTo>
                    <a:cubicBezTo>
                      <a:pt x="0" y="3960"/>
                      <a:pt x="1153" y="5286"/>
                      <a:pt x="2609" y="5286"/>
                    </a:cubicBezTo>
                    <a:cubicBezTo>
                      <a:pt x="2638" y="5287"/>
                      <a:pt x="2666" y="5287"/>
                      <a:pt x="2694" y="5287"/>
                    </a:cubicBezTo>
                    <a:cubicBezTo>
                      <a:pt x="3339" y="5287"/>
                      <a:pt x="3979" y="5049"/>
                      <a:pt x="4479" y="4590"/>
                    </a:cubicBezTo>
                    <a:cubicBezTo>
                      <a:pt x="5001" y="4112"/>
                      <a:pt x="5306" y="3438"/>
                      <a:pt x="5327" y="2742"/>
                    </a:cubicBezTo>
                    <a:cubicBezTo>
                      <a:pt x="5393" y="1329"/>
                      <a:pt x="4218" y="2"/>
                      <a:pt x="2783" y="2"/>
                    </a:cubicBezTo>
                    <a:cubicBezTo>
                      <a:pt x="2754" y="1"/>
                      <a:pt x="2725" y="1"/>
                      <a:pt x="2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 rot="1154054">
                <a:off x="-640689" y="654784"/>
                <a:ext cx="859692" cy="475005"/>
              </a:xfrm>
              <a:custGeom>
                <a:avLst/>
                <a:gdLst/>
                <a:ahLst/>
                <a:cxnLst/>
                <a:rect l="l" t="t" r="r" b="b"/>
                <a:pathLst>
                  <a:path w="26290" h="14526" extrusionOk="0">
                    <a:moveTo>
                      <a:pt x="6372" y="588"/>
                    </a:moveTo>
                    <a:lnTo>
                      <a:pt x="6415" y="631"/>
                    </a:lnTo>
                    <a:lnTo>
                      <a:pt x="6481" y="675"/>
                    </a:lnTo>
                    <a:cubicBezTo>
                      <a:pt x="6502" y="697"/>
                      <a:pt x="6524" y="718"/>
                      <a:pt x="6546" y="740"/>
                    </a:cubicBezTo>
                    <a:cubicBezTo>
                      <a:pt x="6568" y="784"/>
                      <a:pt x="6589" y="849"/>
                      <a:pt x="6611" y="892"/>
                    </a:cubicBezTo>
                    <a:lnTo>
                      <a:pt x="6633" y="957"/>
                    </a:lnTo>
                    <a:cubicBezTo>
                      <a:pt x="6611" y="1044"/>
                      <a:pt x="6568" y="1110"/>
                      <a:pt x="6546" y="1197"/>
                    </a:cubicBezTo>
                    <a:lnTo>
                      <a:pt x="6481" y="1284"/>
                    </a:lnTo>
                    <a:cubicBezTo>
                      <a:pt x="6459" y="1349"/>
                      <a:pt x="6415" y="1414"/>
                      <a:pt x="6372" y="1479"/>
                    </a:cubicBezTo>
                    <a:cubicBezTo>
                      <a:pt x="6285" y="1610"/>
                      <a:pt x="6241" y="1719"/>
                      <a:pt x="6111" y="1849"/>
                    </a:cubicBezTo>
                    <a:cubicBezTo>
                      <a:pt x="5959" y="2001"/>
                      <a:pt x="5785" y="2175"/>
                      <a:pt x="5654" y="2262"/>
                    </a:cubicBezTo>
                    <a:cubicBezTo>
                      <a:pt x="5546" y="2349"/>
                      <a:pt x="5415" y="2458"/>
                      <a:pt x="5285" y="2545"/>
                    </a:cubicBezTo>
                    <a:cubicBezTo>
                      <a:pt x="5263" y="2480"/>
                      <a:pt x="5263" y="2393"/>
                      <a:pt x="5263" y="2327"/>
                    </a:cubicBezTo>
                    <a:lnTo>
                      <a:pt x="5263" y="2132"/>
                    </a:lnTo>
                    <a:lnTo>
                      <a:pt x="5263" y="1958"/>
                    </a:lnTo>
                    <a:cubicBezTo>
                      <a:pt x="5263" y="1871"/>
                      <a:pt x="5285" y="1762"/>
                      <a:pt x="5306" y="1675"/>
                    </a:cubicBezTo>
                    <a:cubicBezTo>
                      <a:pt x="5328" y="1545"/>
                      <a:pt x="5372" y="1414"/>
                      <a:pt x="5437" y="1284"/>
                    </a:cubicBezTo>
                    <a:lnTo>
                      <a:pt x="5524" y="1131"/>
                    </a:lnTo>
                    <a:cubicBezTo>
                      <a:pt x="5546" y="1088"/>
                      <a:pt x="5589" y="1023"/>
                      <a:pt x="5633" y="979"/>
                    </a:cubicBezTo>
                    <a:cubicBezTo>
                      <a:pt x="5720" y="892"/>
                      <a:pt x="5828" y="784"/>
                      <a:pt x="5937" y="718"/>
                    </a:cubicBezTo>
                    <a:cubicBezTo>
                      <a:pt x="6002" y="675"/>
                      <a:pt x="6089" y="631"/>
                      <a:pt x="6154" y="588"/>
                    </a:cubicBezTo>
                    <a:close/>
                    <a:moveTo>
                      <a:pt x="11721" y="3241"/>
                    </a:moveTo>
                    <a:lnTo>
                      <a:pt x="11743" y="3262"/>
                    </a:lnTo>
                    <a:cubicBezTo>
                      <a:pt x="11764" y="3284"/>
                      <a:pt x="11808" y="3306"/>
                      <a:pt x="11830" y="3349"/>
                    </a:cubicBezTo>
                    <a:cubicBezTo>
                      <a:pt x="11873" y="3415"/>
                      <a:pt x="11895" y="3502"/>
                      <a:pt x="11938" y="3567"/>
                    </a:cubicBezTo>
                    <a:cubicBezTo>
                      <a:pt x="11960" y="3610"/>
                      <a:pt x="11960" y="3632"/>
                      <a:pt x="11960" y="3675"/>
                    </a:cubicBezTo>
                    <a:lnTo>
                      <a:pt x="11960" y="3806"/>
                    </a:lnTo>
                    <a:cubicBezTo>
                      <a:pt x="11938" y="3893"/>
                      <a:pt x="11895" y="3958"/>
                      <a:pt x="11873" y="4045"/>
                    </a:cubicBezTo>
                    <a:lnTo>
                      <a:pt x="11743" y="4284"/>
                    </a:lnTo>
                    <a:cubicBezTo>
                      <a:pt x="11656" y="4437"/>
                      <a:pt x="11547" y="4611"/>
                      <a:pt x="11417" y="4763"/>
                    </a:cubicBezTo>
                    <a:cubicBezTo>
                      <a:pt x="11308" y="4871"/>
                      <a:pt x="11199" y="4980"/>
                      <a:pt x="11069" y="5067"/>
                    </a:cubicBezTo>
                    <a:cubicBezTo>
                      <a:pt x="11069" y="5024"/>
                      <a:pt x="11069" y="5002"/>
                      <a:pt x="11069" y="4958"/>
                    </a:cubicBezTo>
                    <a:cubicBezTo>
                      <a:pt x="11047" y="4871"/>
                      <a:pt x="11047" y="4784"/>
                      <a:pt x="11047" y="4676"/>
                    </a:cubicBezTo>
                    <a:cubicBezTo>
                      <a:pt x="11025" y="4480"/>
                      <a:pt x="11047" y="4284"/>
                      <a:pt x="11069" y="4110"/>
                    </a:cubicBezTo>
                    <a:cubicBezTo>
                      <a:pt x="11090" y="4002"/>
                      <a:pt x="11112" y="3915"/>
                      <a:pt x="11156" y="3828"/>
                    </a:cubicBezTo>
                    <a:cubicBezTo>
                      <a:pt x="11199" y="3741"/>
                      <a:pt x="11243" y="3675"/>
                      <a:pt x="11308" y="3589"/>
                    </a:cubicBezTo>
                    <a:cubicBezTo>
                      <a:pt x="11417" y="3480"/>
                      <a:pt x="11547" y="3371"/>
                      <a:pt x="11677" y="3306"/>
                    </a:cubicBezTo>
                    <a:lnTo>
                      <a:pt x="11721" y="3241"/>
                    </a:lnTo>
                    <a:close/>
                    <a:moveTo>
                      <a:pt x="17353" y="5741"/>
                    </a:moveTo>
                    <a:lnTo>
                      <a:pt x="17418" y="5763"/>
                    </a:lnTo>
                    <a:cubicBezTo>
                      <a:pt x="17440" y="5785"/>
                      <a:pt x="17461" y="5828"/>
                      <a:pt x="17483" y="5850"/>
                    </a:cubicBezTo>
                    <a:cubicBezTo>
                      <a:pt x="17548" y="5959"/>
                      <a:pt x="17614" y="6046"/>
                      <a:pt x="17657" y="6154"/>
                    </a:cubicBezTo>
                    <a:lnTo>
                      <a:pt x="17657" y="6220"/>
                    </a:lnTo>
                    <a:cubicBezTo>
                      <a:pt x="17657" y="6263"/>
                      <a:pt x="17635" y="6307"/>
                      <a:pt x="17635" y="6350"/>
                    </a:cubicBezTo>
                    <a:cubicBezTo>
                      <a:pt x="17570" y="6654"/>
                      <a:pt x="17418" y="6937"/>
                      <a:pt x="17201" y="7176"/>
                    </a:cubicBezTo>
                    <a:cubicBezTo>
                      <a:pt x="17048" y="7350"/>
                      <a:pt x="16853" y="7524"/>
                      <a:pt x="16657" y="7655"/>
                    </a:cubicBezTo>
                    <a:lnTo>
                      <a:pt x="16635" y="7676"/>
                    </a:lnTo>
                    <a:lnTo>
                      <a:pt x="16635" y="7611"/>
                    </a:lnTo>
                    <a:cubicBezTo>
                      <a:pt x="16635" y="7394"/>
                      <a:pt x="16635" y="7176"/>
                      <a:pt x="16657" y="6959"/>
                    </a:cubicBezTo>
                    <a:cubicBezTo>
                      <a:pt x="16679" y="6785"/>
                      <a:pt x="16700" y="6611"/>
                      <a:pt x="16722" y="6437"/>
                    </a:cubicBezTo>
                    <a:cubicBezTo>
                      <a:pt x="16744" y="6394"/>
                      <a:pt x="16744" y="6328"/>
                      <a:pt x="16787" y="6263"/>
                    </a:cubicBezTo>
                    <a:cubicBezTo>
                      <a:pt x="16831" y="6154"/>
                      <a:pt x="16896" y="6067"/>
                      <a:pt x="16961" y="5959"/>
                    </a:cubicBezTo>
                    <a:cubicBezTo>
                      <a:pt x="17005" y="5915"/>
                      <a:pt x="17048" y="5872"/>
                      <a:pt x="17114" y="5850"/>
                    </a:cubicBezTo>
                    <a:cubicBezTo>
                      <a:pt x="17157" y="5806"/>
                      <a:pt x="17201" y="5785"/>
                      <a:pt x="17266" y="5763"/>
                    </a:cubicBezTo>
                    <a:lnTo>
                      <a:pt x="17353" y="5741"/>
                    </a:lnTo>
                    <a:close/>
                    <a:moveTo>
                      <a:pt x="22702" y="8220"/>
                    </a:moveTo>
                    <a:cubicBezTo>
                      <a:pt x="22724" y="8242"/>
                      <a:pt x="22767" y="8264"/>
                      <a:pt x="22789" y="8307"/>
                    </a:cubicBezTo>
                    <a:cubicBezTo>
                      <a:pt x="22811" y="8329"/>
                      <a:pt x="22832" y="8351"/>
                      <a:pt x="22854" y="8372"/>
                    </a:cubicBezTo>
                    <a:cubicBezTo>
                      <a:pt x="22898" y="8438"/>
                      <a:pt x="22941" y="8524"/>
                      <a:pt x="22963" y="8590"/>
                    </a:cubicBezTo>
                    <a:cubicBezTo>
                      <a:pt x="22984" y="8655"/>
                      <a:pt x="22984" y="8720"/>
                      <a:pt x="22984" y="8785"/>
                    </a:cubicBezTo>
                    <a:cubicBezTo>
                      <a:pt x="22984" y="8851"/>
                      <a:pt x="22984" y="8894"/>
                      <a:pt x="22984" y="8959"/>
                    </a:cubicBezTo>
                    <a:cubicBezTo>
                      <a:pt x="22963" y="9068"/>
                      <a:pt x="22919" y="9199"/>
                      <a:pt x="22854" y="9307"/>
                    </a:cubicBezTo>
                    <a:cubicBezTo>
                      <a:pt x="22832" y="9351"/>
                      <a:pt x="22811" y="9394"/>
                      <a:pt x="22789" y="9416"/>
                    </a:cubicBezTo>
                    <a:cubicBezTo>
                      <a:pt x="22724" y="9503"/>
                      <a:pt x="22637" y="9568"/>
                      <a:pt x="22571" y="9633"/>
                    </a:cubicBezTo>
                    <a:lnTo>
                      <a:pt x="22441" y="9764"/>
                    </a:lnTo>
                    <a:lnTo>
                      <a:pt x="22245" y="9960"/>
                    </a:lnTo>
                    <a:cubicBezTo>
                      <a:pt x="22180" y="10003"/>
                      <a:pt x="22136" y="10025"/>
                      <a:pt x="22093" y="10068"/>
                    </a:cubicBezTo>
                    <a:lnTo>
                      <a:pt x="22093" y="10003"/>
                    </a:lnTo>
                    <a:lnTo>
                      <a:pt x="22093" y="9655"/>
                    </a:lnTo>
                    <a:cubicBezTo>
                      <a:pt x="22093" y="9568"/>
                      <a:pt x="22093" y="9481"/>
                      <a:pt x="22093" y="9394"/>
                    </a:cubicBezTo>
                    <a:cubicBezTo>
                      <a:pt x="22115" y="9307"/>
                      <a:pt x="22115" y="9177"/>
                      <a:pt x="22136" y="9112"/>
                    </a:cubicBezTo>
                    <a:cubicBezTo>
                      <a:pt x="22136" y="9046"/>
                      <a:pt x="22158" y="8981"/>
                      <a:pt x="22158" y="8916"/>
                    </a:cubicBezTo>
                    <a:cubicBezTo>
                      <a:pt x="22180" y="8807"/>
                      <a:pt x="22223" y="8677"/>
                      <a:pt x="22267" y="8568"/>
                    </a:cubicBezTo>
                    <a:cubicBezTo>
                      <a:pt x="22310" y="8503"/>
                      <a:pt x="22354" y="8416"/>
                      <a:pt x="22419" y="8351"/>
                    </a:cubicBezTo>
                    <a:cubicBezTo>
                      <a:pt x="22441" y="8329"/>
                      <a:pt x="22463" y="8307"/>
                      <a:pt x="22506" y="8285"/>
                    </a:cubicBezTo>
                    <a:lnTo>
                      <a:pt x="22615" y="8220"/>
                    </a:lnTo>
                    <a:close/>
                    <a:moveTo>
                      <a:pt x="6111" y="1"/>
                    </a:moveTo>
                    <a:cubicBezTo>
                      <a:pt x="6024" y="1"/>
                      <a:pt x="5937" y="44"/>
                      <a:pt x="5850" y="88"/>
                    </a:cubicBezTo>
                    <a:cubicBezTo>
                      <a:pt x="5785" y="109"/>
                      <a:pt x="5698" y="153"/>
                      <a:pt x="5633" y="196"/>
                    </a:cubicBezTo>
                    <a:cubicBezTo>
                      <a:pt x="5567" y="240"/>
                      <a:pt x="5480" y="283"/>
                      <a:pt x="5415" y="349"/>
                    </a:cubicBezTo>
                    <a:cubicBezTo>
                      <a:pt x="5285" y="436"/>
                      <a:pt x="5176" y="544"/>
                      <a:pt x="5089" y="675"/>
                    </a:cubicBezTo>
                    <a:cubicBezTo>
                      <a:pt x="5002" y="784"/>
                      <a:pt x="4937" y="892"/>
                      <a:pt x="4872" y="1023"/>
                    </a:cubicBezTo>
                    <a:cubicBezTo>
                      <a:pt x="4850" y="1088"/>
                      <a:pt x="4806" y="1175"/>
                      <a:pt x="4785" y="1240"/>
                    </a:cubicBezTo>
                    <a:cubicBezTo>
                      <a:pt x="4763" y="1284"/>
                      <a:pt x="4741" y="1305"/>
                      <a:pt x="4741" y="1327"/>
                    </a:cubicBezTo>
                    <a:cubicBezTo>
                      <a:pt x="4719" y="1414"/>
                      <a:pt x="4698" y="1501"/>
                      <a:pt x="4698" y="1588"/>
                    </a:cubicBezTo>
                    <a:cubicBezTo>
                      <a:pt x="4676" y="1653"/>
                      <a:pt x="4676" y="1697"/>
                      <a:pt x="4654" y="1784"/>
                    </a:cubicBezTo>
                    <a:cubicBezTo>
                      <a:pt x="4632" y="1871"/>
                      <a:pt x="4632" y="1979"/>
                      <a:pt x="4632" y="2045"/>
                    </a:cubicBezTo>
                    <a:lnTo>
                      <a:pt x="4632" y="2262"/>
                    </a:lnTo>
                    <a:lnTo>
                      <a:pt x="4632" y="2480"/>
                    </a:lnTo>
                    <a:cubicBezTo>
                      <a:pt x="4632" y="2588"/>
                      <a:pt x="4632" y="2697"/>
                      <a:pt x="4654" y="2806"/>
                    </a:cubicBezTo>
                    <a:lnTo>
                      <a:pt x="4437" y="2849"/>
                    </a:lnTo>
                    <a:cubicBezTo>
                      <a:pt x="4284" y="2893"/>
                      <a:pt x="4132" y="2936"/>
                      <a:pt x="3980" y="2958"/>
                    </a:cubicBezTo>
                    <a:lnTo>
                      <a:pt x="3697" y="3001"/>
                    </a:lnTo>
                    <a:cubicBezTo>
                      <a:pt x="3632" y="3023"/>
                      <a:pt x="3545" y="3045"/>
                      <a:pt x="3480" y="3045"/>
                    </a:cubicBezTo>
                    <a:cubicBezTo>
                      <a:pt x="3328" y="3067"/>
                      <a:pt x="3197" y="3088"/>
                      <a:pt x="3067" y="3088"/>
                    </a:cubicBezTo>
                    <a:lnTo>
                      <a:pt x="2436" y="3088"/>
                    </a:lnTo>
                    <a:cubicBezTo>
                      <a:pt x="2393" y="3088"/>
                      <a:pt x="2349" y="3067"/>
                      <a:pt x="2306" y="3067"/>
                    </a:cubicBezTo>
                    <a:lnTo>
                      <a:pt x="2110" y="3045"/>
                    </a:lnTo>
                    <a:lnTo>
                      <a:pt x="1980" y="3023"/>
                    </a:lnTo>
                    <a:lnTo>
                      <a:pt x="1871" y="3001"/>
                    </a:lnTo>
                    <a:cubicBezTo>
                      <a:pt x="1784" y="2980"/>
                      <a:pt x="1697" y="2958"/>
                      <a:pt x="1588" y="2914"/>
                    </a:cubicBezTo>
                    <a:lnTo>
                      <a:pt x="1414" y="2849"/>
                    </a:lnTo>
                    <a:lnTo>
                      <a:pt x="1240" y="2784"/>
                    </a:lnTo>
                    <a:lnTo>
                      <a:pt x="1175" y="2740"/>
                    </a:lnTo>
                    <a:cubicBezTo>
                      <a:pt x="1088" y="2697"/>
                      <a:pt x="1023" y="2654"/>
                      <a:pt x="958" y="2610"/>
                    </a:cubicBezTo>
                    <a:cubicBezTo>
                      <a:pt x="827" y="2480"/>
                      <a:pt x="675" y="2349"/>
                      <a:pt x="544" y="2219"/>
                    </a:cubicBezTo>
                    <a:cubicBezTo>
                      <a:pt x="501" y="2153"/>
                      <a:pt x="414" y="2110"/>
                      <a:pt x="327" y="2110"/>
                    </a:cubicBezTo>
                    <a:cubicBezTo>
                      <a:pt x="315" y="2106"/>
                      <a:pt x="302" y="2104"/>
                      <a:pt x="289" y="2104"/>
                    </a:cubicBezTo>
                    <a:cubicBezTo>
                      <a:pt x="231" y="2104"/>
                      <a:pt x="163" y="2140"/>
                      <a:pt x="110" y="2175"/>
                    </a:cubicBezTo>
                    <a:cubicBezTo>
                      <a:pt x="44" y="2240"/>
                      <a:pt x="23" y="2306"/>
                      <a:pt x="1" y="2393"/>
                    </a:cubicBezTo>
                    <a:cubicBezTo>
                      <a:pt x="1" y="2458"/>
                      <a:pt x="23" y="2545"/>
                      <a:pt x="88" y="2610"/>
                    </a:cubicBezTo>
                    <a:lnTo>
                      <a:pt x="457" y="2980"/>
                    </a:lnTo>
                    <a:cubicBezTo>
                      <a:pt x="566" y="3088"/>
                      <a:pt x="675" y="3175"/>
                      <a:pt x="827" y="3262"/>
                    </a:cubicBezTo>
                    <a:cubicBezTo>
                      <a:pt x="914" y="3306"/>
                      <a:pt x="1001" y="3349"/>
                      <a:pt x="1088" y="3393"/>
                    </a:cubicBezTo>
                    <a:cubicBezTo>
                      <a:pt x="1153" y="3415"/>
                      <a:pt x="1219" y="3436"/>
                      <a:pt x="1305" y="3480"/>
                    </a:cubicBezTo>
                    <a:cubicBezTo>
                      <a:pt x="1436" y="3523"/>
                      <a:pt x="1566" y="3567"/>
                      <a:pt x="1719" y="3589"/>
                    </a:cubicBezTo>
                    <a:lnTo>
                      <a:pt x="1980" y="3654"/>
                    </a:lnTo>
                    <a:cubicBezTo>
                      <a:pt x="2088" y="3675"/>
                      <a:pt x="2175" y="3697"/>
                      <a:pt x="2284" y="3697"/>
                    </a:cubicBezTo>
                    <a:cubicBezTo>
                      <a:pt x="2499" y="3713"/>
                      <a:pt x="2714" y="3728"/>
                      <a:pt x="2930" y="3728"/>
                    </a:cubicBezTo>
                    <a:cubicBezTo>
                      <a:pt x="3019" y="3728"/>
                      <a:pt x="3108" y="3725"/>
                      <a:pt x="3197" y="3719"/>
                    </a:cubicBezTo>
                    <a:lnTo>
                      <a:pt x="3458" y="3697"/>
                    </a:lnTo>
                    <a:cubicBezTo>
                      <a:pt x="3545" y="3697"/>
                      <a:pt x="3632" y="3675"/>
                      <a:pt x="3697" y="3675"/>
                    </a:cubicBezTo>
                    <a:cubicBezTo>
                      <a:pt x="3850" y="3654"/>
                      <a:pt x="4024" y="3632"/>
                      <a:pt x="4154" y="3589"/>
                    </a:cubicBezTo>
                    <a:cubicBezTo>
                      <a:pt x="4306" y="3567"/>
                      <a:pt x="4437" y="3545"/>
                      <a:pt x="4589" y="3502"/>
                    </a:cubicBezTo>
                    <a:lnTo>
                      <a:pt x="4828" y="3458"/>
                    </a:lnTo>
                    <a:cubicBezTo>
                      <a:pt x="4850" y="3545"/>
                      <a:pt x="4872" y="3610"/>
                      <a:pt x="4915" y="3697"/>
                    </a:cubicBezTo>
                    <a:cubicBezTo>
                      <a:pt x="5067" y="4089"/>
                      <a:pt x="5285" y="4480"/>
                      <a:pt x="5567" y="4806"/>
                    </a:cubicBezTo>
                    <a:cubicBezTo>
                      <a:pt x="5698" y="4980"/>
                      <a:pt x="5850" y="5132"/>
                      <a:pt x="6002" y="5285"/>
                    </a:cubicBezTo>
                    <a:cubicBezTo>
                      <a:pt x="6176" y="5437"/>
                      <a:pt x="6350" y="5567"/>
                      <a:pt x="6546" y="5698"/>
                    </a:cubicBezTo>
                    <a:cubicBezTo>
                      <a:pt x="6807" y="5850"/>
                      <a:pt x="7068" y="5980"/>
                      <a:pt x="7329" y="6111"/>
                    </a:cubicBezTo>
                    <a:cubicBezTo>
                      <a:pt x="7437" y="6133"/>
                      <a:pt x="7524" y="6176"/>
                      <a:pt x="7611" y="6220"/>
                    </a:cubicBezTo>
                    <a:cubicBezTo>
                      <a:pt x="7829" y="6285"/>
                      <a:pt x="8046" y="6372"/>
                      <a:pt x="8285" y="6415"/>
                    </a:cubicBezTo>
                    <a:cubicBezTo>
                      <a:pt x="8481" y="6459"/>
                      <a:pt x="8677" y="6502"/>
                      <a:pt x="8872" y="6524"/>
                    </a:cubicBezTo>
                    <a:lnTo>
                      <a:pt x="9547" y="6524"/>
                    </a:lnTo>
                    <a:cubicBezTo>
                      <a:pt x="9742" y="6502"/>
                      <a:pt x="9938" y="6459"/>
                      <a:pt x="10134" y="6394"/>
                    </a:cubicBezTo>
                    <a:cubicBezTo>
                      <a:pt x="10308" y="6350"/>
                      <a:pt x="10482" y="6263"/>
                      <a:pt x="10656" y="6176"/>
                    </a:cubicBezTo>
                    <a:lnTo>
                      <a:pt x="10699" y="6285"/>
                    </a:lnTo>
                    <a:cubicBezTo>
                      <a:pt x="10873" y="6676"/>
                      <a:pt x="11112" y="7046"/>
                      <a:pt x="11395" y="7372"/>
                    </a:cubicBezTo>
                    <a:cubicBezTo>
                      <a:pt x="11677" y="7698"/>
                      <a:pt x="12004" y="8003"/>
                      <a:pt x="12373" y="8242"/>
                    </a:cubicBezTo>
                    <a:cubicBezTo>
                      <a:pt x="12547" y="8372"/>
                      <a:pt x="12721" y="8481"/>
                      <a:pt x="12917" y="8568"/>
                    </a:cubicBezTo>
                    <a:cubicBezTo>
                      <a:pt x="13113" y="8677"/>
                      <a:pt x="13330" y="8764"/>
                      <a:pt x="13547" y="8829"/>
                    </a:cubicBezTo>
                    <a:cubicBezTo>
                      <a:pt x="13743" y="8894"/>
                      <a:pt x="13939" y="8959"/>
                      <a:pt x="14156" y="9003"/>
                    </a:cubicBezTo>
                    <a:cubicBezTo>
                      <a:pt x="14374" y="9025"/>
                      <a:pt x="14591" y="9068"/>
                      <a:pt x="14787" y="9068"/>
                    </a:cubicBezTo>
                    <a:cubicBezTo>
                      <a:pt x="15004" y="9068"/>
                      <a:pt x="15222" y="9068"/>
                      <a:pt x="15439" y="9025"/>
                    </a:cubicBezTo>
                    <a:cubicBezTo>
                      <a:pt x="15657" y="8981"/>
                      <a:pt x="15852" y="8916"/>
                      <a:pt x="16048" y="8829"/>
                    </a:cubicBezTo>
                    <a:lnTo>
                      <a:pt x="16179" y="8764"/>
                    </a:lnTo>
                    <a:lnTo>
                      <a:pt x="16200" y="8807"/>
                    </a:lnTo>
                    <a:lnTo>
                      <a:pt x="16309" y="9090"/>
                    </a:lnTo>
                    <a:cubicBezTo>
                      <a:pt x="16331" y="9155"/>
                      <a:pt x="16374" y="9199"/>
                      <a:pt x="16396" y="9264"/>
                    </a:cubicBezTo>
                    <a:cubicBezTo>
                      <a:pt x="16439" y="9373"/>
                      <a:pt x="16505" y="9459"/>
                      <a:pt x="16548" y="9568"/>
                    </a:cubicBezTo>
                    <a:cubicBezTo>
                      <a:pt x="16613" y="9677"/>
                      <a:pt x="16679" y="9764"/>
                      <a:pt x="16744" y="9851"/>
                    </a:cubicBezTo>
                    <a:cubicBezTo>
                      <a:pt x="16809" y="9960"/>
                      <a:pt x="16874" y="10025"/>
                      <a:pt x="16940" y="10112"/>
                    </a:cubicBezTo>
                    <a:cubicBezTo>
                      <a:pt x="17092" y="10286"/>
                      <a:pt x="17287" y="10460"/>
                      <a:pt x="17483" y="10590"/>
                    </a:cubicBezTo>
                    <a:cubicBezTo>
                      <a:pt x="17657" y="10721"/>
                      <a:pt x="17831" y="10829"/>
                      <a:pt x="18027" y="10916"/>
                    </a:cubicBezTo>
                    <a:cubicBezTo>
                      <a:pt x="18179" y="11003"/>
                      <a:pt x="18309" y="11069"/>
                      <a:pt x="18462" y="11112"/>
                    </a:cubicBezTo>
                    <a:lnTo>
                      <a:pt x="18744" y="11221"/>
                    </a:lnTo>
                    <a:cubicBezTo>
                      <a:pt x="18897" y="11286"/>
                      <a:pt x="19071" y="11329"/>
                      <a:pt x="19244" y="11373"/>
                    </a:cubicBezTo>
                    <a:cubicBezTo>
                      <a:pt x="19462" y="11416"/>
                      <a:pt x="19679" y="11460"/>
                      <a:pt x="19897" y="11482"/>
                    </a:cubicBezTo>
                    <a:cubicBezTo>
                      <a:pt x="20136" y="11503"/>
                      <a:pt x="20353" y="11503"/>
                      <a:pt x="20571" y="11503"/>
                    </a:cubicBezTo>
                    <a:cubicBezTo>
                      <a:pt x="20788" y="11503"/>
                      <a:pt x="20984" y="11460"/>
                      <a:pt x="21180" y="11395"/>
                    </a:cubicBezTo>
                    <a:cubicBezTo>
                      <a:pt x="21332" y="11351"/>
                      <a:pt x="21484" y="11308"/>
                      <a:pt x="21636" y="11221"/>
                    </a:cubicBezTo>
                    <a:lnTo>
                      <a:pt x="21745" y="11460"/>
                    </a:lnTo>
                    <a:cubicBezTo>
                      <a:pt x="21767" y="11525"/>
                      <a:pt x="21810" y="11590"/>
                      <a:pt x="21832" y="11656"/>
                    </a:cubicBezTo>
                    <a:cubicBezTo>
                      <a:pt x="21876" y="11721"/>
                      <a:pt x="21897" y="11764"/>
                      <a:pt x="21941" y="11830"/>
                    </a:cubicBezTo>
                    <a:lnTo>
                      <a:pt x="22093" y="12069"/>
                    </a:lnTo>
                    <a:cubicBezTo>
                      <a:pt x="22136" y="12156"/>
                      <a:pt x="22180" y="12221"/>
                      <a:pt x="22223" y="12286"/>
                    </a:cubicBezTo>
                    <a:cubicBezTo>
                      <a:pt x="22289" y="12373"/>
                      <a:pt x="22332" y="12460"/>
                      <a:pt x="22397" y="12525"/>
                    </a:cubicBezTo>
                    <a:cubicBezTo>
                      <a:pt x="22506" y="12699"/>
                      <a:pt x="22637" y="12852"/>
                      <a:pt x="22767" y="12982"/>
                    </a:cubicBezTo>
                    <a:cubicBezTo>
                      <a:pt x="22854" y="13069"/>
                      <a:pt x="22941" y="13156"/>
                      <a:pt x="23006" y="13221"/>
                    </a:cubicBezTo>
                    <a:cubicBezTo>
                      <a:pt x="23071" y="13286"/>
                      <a:pt x="23137" y="13330"/>
                      <a:pt x="23202" y="13395"/>
                    </a:cubicBezTo>
                    <a:lnTo>
                      <a:pt x="23419" y="13591"/>
                    </a:lnTo>
                    <a:cubicBezTo>
                      <a:pt x="23485" y="13634"/>
                      <a:pt x="23528" y="13656"/>
                      <a:pt x="23593" y="13700"/>
                    </a:cubicBezTo>
                    <a:cubicBezTo>
                      <a:pt x="23680" y="13787"/>
                      <a:pt x="23789" y="13852"/>
                      <a:pt x="23919" y="13917"/>
                    </a:cubicBezTo>
                    <a:cubicBezTo>
                      <a:pt x="24093" y="14026"/>
                      <a:pt x="24311" y="14113"/>
                      <a:pt x="24507" y="14200"/>
                    </a:cubicBezTo>
                    <a:cubicBezTo>
                      <a:pt x="24637" y="14243"/>
                      <a:pt x="24768" y="14287"/>
                      <a:pt x="24920" y="14330"/>
                    </a:cubicBezTo>
                    <a:cubicBezTo>
                      <a:pt x="25050" y="14374"/>
                      <a:pt x="25202" y="14417"/>
                      <a:pt x="25333" y="14439"/>
                    </a:cubicBezTo>
                    <a:cubicBezTo>
                      <a:pt x="25442" y="14461"/>
                      <a:pt x="25529" y="14482"/>
                      <a:pt x="25616" y="14482"/>
                    </a:cubicBezTo>
                    <a:cubicBezTo>
                      <a:pt x="25681" y="14504"/>
                      <a:pt x="25768" y="14526"/>
                      <a:pt x="25833" y="14526"/>
                    </a:cubicBezTo>
                    <a:cubicBezTo>
                      <a:pt x="25898" y="14526"/>
                      <a:pt x="25985" y="14504"/>
                      <a:pt x="26050" y="14482"/>
                    </a:cubicBezTo>
                    <a:cubicBezTo>
                      <a:pt x="26094" y="14461"/>
                      <a:pt x="26137" y="14439"/>
                      <a:pt x="26181" y="14395"/>
                    </a:cubicBezTo>
                    <a:cubicBezTo>
                      <a:pt x="26246" y="14330"/>
                      <a:pt x="26268" y="14265"/>
                      <a:pt x="26290" y="14178"/>
                    </a:cubicBezTo>
                    <a:cubicBezTo>
                      <a:pt x="26290" y="14113"/>
                      <a:pt x="26268" y="14026"/>
                      <a:pt x="26203" y="13961"/>
                    </a:cubicBezTo>
                    <a:cubicBezTo>
                      <a:pt x="26181" y="13917"/>
                      <a:pt x="26137" y="13895"/>
                      <a:pt x="26094" y="13852"/>
                    </a:cubicBezTo>
                    <a:cubicBezTo>
                      <a:pt x="26007" y="13808"/>
                      <a:pt x="25942" y="13787"/>
                      <a:pt x="25855" y="13787"/>
                    </a:cubicBezTo>
                    <a:lnTo>
                      <a:pt x="25681" y="13743"/>
                    </a:lnTo>
                    <a:cubicBezTo>
                      <a:pt x="25485" y="13700"/>
                      <a:pt x="25268" y="13656"/>
                      <a:pt x="25072" y="13591"/>
                    </a:cubicBezTo>
                    <a:cubicBezTo>
                      <a:pt x="24963" y="13547"/>
                      <a:pt x="24854" y="13504"/>
                      <a:pt x="24768" y="13460"/>
                    </a:cubicBezTo>
                    <a:lnTo>
                      <a:pt x="24441" y="13330"/>
                    </a:lnTo>
                    <a:cubicBezTo>
                      <a:pt x="24333" y="13265"/>
                      <a:pt x="24224" y="13200"/>
                      <a:pt x="24115" y="13113"/>
                    </a:cubicBezTo>
                    <a:lnTo>
                      <a:pt x="23919" y="12982"/>
                    </a:lnTo>
                    <a:cubicBezTo>
                      <a:pt x="23833" y="12917"/>
                      <a:pt x="23746" y="12852"/>
                      <a:pt x="23680" y="12786"/>
                    </a:cubicBezTo>
                    <a:lnTo>
                      <a:pt x="23506" y="12612"/>
                    </a:lnTo>
                    <a:cubicBezTo>
                      <a:pt x="23376" y="12504"/>
                      <a:pt x="23245" y="12373"/>
                      <a:pt x="23137" y="12243"/>
                    </a:cubicBezTo>
                    <a:cubicBezTo>
                      <a:pt x="23006" y="12091"/>
                      <a:pt x="22876" y="11917"/>
                      <a:pt x="22745" y="11743"/>
                    </a:cubicBezTo>
                    <a:lnTo>
                      <a:pt x="22615" y="11503"/>
                    </a:lnTo>
                    <a:cubicBezTo>
                      <a:pt x="22571" y="11438"/>
                      <a:pt x="22528" y="11351"/>
                      <a:pt x="22484" y="11264"/>
                    </a:cubicBezTo>
                    <a:cubicBezTo>
                      <a:pt x="22441" y="11199"/>
                      <a:pt x="22397" y="11112"/>
                      <a:pt x="22376" y="11047"/>
                    </a:cubicBezTo>
                    <a:cubicBezTo>
                      <a:pt x="22332" y="10982"/>
                      <a:pt x="22310" y="10895"/>
                      <a:pt x="22289" y="10829"/>
                    </a:cubicBezTo>
                    <a:lnTo>
                      <a:pt x="22354" y="10786"/>
                    </a:lnTo>
                    <a:cubicBezTo>
                      <a:pt x="22484" y="10677"/>
                      <a:pt x="22615" y="10590"/>
                      <a:pt x="22745" y="10481"/>
                    </a:cubicBezTo>
                    <a:lnTo>
                      <a:pt x="22941" y="10286"/>
                    </a:lnTo>
                    <a:cubicBezTo>
                      <a:pt x="23006" y="10242"/>
                      <a:pt x="23071" y="10177"/>
                      <a:pt x="23115" y="10134"/>
                    </a:cubicBezTo>
                    <a:lnTo>
                      <a:pt x="23245" y="10003"/>
                    </a:lnTo>
                    <a:cubicBezTo>
                      <a:pt x="23376" y="9873"/>
                      <a:pt x="23485" y="9720"/>
                      <a:pt x="23550" y="9546"/>
                    </a:cubicBezTo>
                    <a:cubicBezTo>
                      <a:pt x="23572" y="9503"/>
                      <a:pt x="23593" y="9459"/>
                      <a:pt x="23615" y="9394"/>
                    </a:cubicBezTo>
                    <a:lnTo>
                      <a:pt x="23659" y="9286"/>
                    </a:lnTo>
                    <a:cubicBezTo>
                      <a:pt x="23680" y="9199"/>
                      <a:pt x="23702" y="9133"/>
                      <a:pt x="23702" y="9046"/>
                    </a:cubicBezTo>
                    <a:cubicBezTo>
                      <a:pt x="23724" y="8894"/>
                      <a:pt x="23724" y="8742"/>
                      <a:pt x="23702" y="8611"/>
                    </a:cubicBezTo>
                    <a:cubicBezTo>
                      <a:pt x="23680" y="8459"/>
                      <a:pt x="23637" y="8307"/>
                      <a:pt x="23550" y="8177"/>
                    </a:cubicBezTo>
                    <a:cubicBezTo>
                      <a:pt x="23506" y="8090"/>
                      <a:pt x="23463" y="8024"/>
                      <a:pt x="23419" y="7959"/>
                    </a:cubicBezTo>
                    <a:cubicBezTo>
                      <a:pt x="23398" y="7916"/>
                      <a:pt x="23354" y="7872"/>
                      <a:pt x="23311" y="7829"/>
                    </a:cubicBezTo>
                    <a:cubicBezTo>
                      <a:pt x="23267" y="7785"/>
                      <a:pt x="23224" y="7742"/>
                      <a:pt x="23180" y="7720"/>
                    </a:cubicBezTo>
                    <a:lnTo>
                      <a:pt x="23115" y="7676"/>
                    </a:lnTo>
                    <a:cubicBezTo>
                      <a:pt x="23050" y="7611"/>
                      <a:pt x="22984" y="7568"/>
                      <a:pt x="22898" y="7524"/>
                    </a:cubicBezTo>
                    <a:cubicBezTo>
                      <a:pt x="22854" y="7502"/>
                      <a:pt x="22789" y="7502"/>
                      <a:pt x="22745" y="7481"/>
                    </a:cubicBezTo>
                    <a:lnTo>
                      <a:pt x="22528" y="7481"/>
                    </a:lnTo>
                    <a:cubicBezTo>
                      <a:pt x="22463" y="7502"/>
                      <a:pt x="22419" y="7524"/>
                      <a:pt x="22354" y="7546"/>
                    </a:cubicBezTo>
                    <a:cubicBezTo>
                      <a:pt x="22310" y="7546"/>
                      <a:pt x="22267" y="7568"/>
                      <a:pt x="22202" y="7589"/>
                    </a:cubicBezTo>
                    <a:cubicBezTo>
                      <a:pt x="22115" y="7655"/>
                      <a:pt x="22028" y="7698"/>
                      <a:pt x="21962" y="7763"/>
                    </a:cubicBezTo>
                    <a:lnTo>
                      <a:pt x="21919" y="7785"/>
                    </a:lnTo>
                    <a:cubicBezTo>
                      <a:pt x="21897" y="7829"/>
                      <a:pt x="21876" y="7850"/>
                      <a:pt x="21832" y="7894"/>
                    </a:cubicBezTo>
                    <a:cubicBezTo>
                      <a:pt x="21789" y="7959"/>
                      <a:pt x="21745" y="8003"/>
                      <a:pt x="21702" y="8068"/>
                    </a:cubicBezTo>
                    <a:cubicBezTo>
                      <a:pt x="21615" y="8220"/>
                      <a:pt x="21549" y="8372"/>
                      <a:pt x="21484" y="8546"/>
                    </a:cubicBezTo>
                    <a:cubicBezTo>
                      <a:pt x="21462" y="8677"/>
                      <a:pt x="21441" y="8807"/>
                      <a:pt x="21397" y="8959"/>
                    </a:cubicBezTo>
                    <a:cubicBezTo>
                      <a:pt x="21375" y="9090"/>
                      <a:pt x="21375" y="9242"/>
                      <a:pt x="21354" y="9394"/>
                    </a:cubicBezTo>
                    <a:lnTo>
                      <a:pt x="21354" y="9894"/>
                    </a:lnTo>
                    <a:cubicBezTo>
                      <a:pt x="21354" y="10090"/>
                      <a:pt x="21375" y="10264"/>
                      <a:pt x="21419" y="10438"/>
                    </a:cubicBezTo>
                    <a:cubicBezTo>
                      <a:pt x="21288" y="10525"/>
                      <a:pt x="21158" y="10568"/>
                      <a:pt x="21027" y="10634"/>
                    </a:cubicBezTo>
                    <a:lnTo>
                      <a:pt x="20832" y="10677"/>
                    </a:lnTo>
                    <a:cubicBezTo>
                      <a:pt x="20767" y="10677"/>
                      <a:pt x="20701" y="10699"/>
                      <a:pt x="20636" y="10699"/>
                    </a:cubicBezTo>
                    <a:lnTo>
                      <a:pt x="20092" y="10699"/>
                    </a:lnTo>
                    <a:cubicBezTo>
                      <a:pt x="19940" y="10699"/>
                      <a:pt x="19766" y="10677"/>
                      <a:pt x="19592" y="10634"/>
                    </a:cubicBezTo>
                    <a:cubicBezTo>
                      <a:pt x="19375" y="10590"/>
                      <a:pt x="19136" y="10525"/>
                      <a:pt x="18918" y="10438"/>
                    </a:cubicBezTo>
                    <a:cubicBezTo>
                      <a:pt x="18766" y="10373"/>
                      <a:pt x="18592" y="10308"/>
                      <a:pt x="18440" y="10242"/>
                    </a:cubicBezTo>
                    <a:cubicBezTo>
                      <a:pt x="18309" y="10177"/>
                      <a:pt x="18179" y="10112"/>
                      <a:pt x="18049" y="10025"/>
                    </a:cubicBezTo>
                    <a:cubicBezTo>
                      <a:pt x="17940" y="9960"/>
                      <a:pt x="17831" y="9873"/>
                      <a:pt x="17722" y="9786"/>
                    </a:cubicBezTo>
                    <a:cubicBezTo>
                      <a:pt x="17635" y="9720"/>
                      <a:pt x="17570" y="9633"/>
                      <a:pt x="17505" y="9568"/>
                    </a:cubicBezTo>
                    <a:cubicBezTo>
                      <a:pt x="17418" y="9481"/>
                      <a:pt x="17353" y="9394"/>
                      <a:pt x="17287" y="9307"/>
                    </a:cubicBezTo>
                    <a:cubicBezTo>
                      <a:pt x="17179" y="9112"/>
                      <a:pt x="17070" y="8916"/>
                      <a:pt x="16983" y="8742"/>
                    </a:cubicBezTo>
                    <a:cubicBezTo>
                      <a:pt x="16940" y="8655"/>
                      <a:pt x="16918" y="8590"/>
                      <a:pt x="16874" y="8524"/>
                    </a:cubicBezTo>
                    <a:cubicBezTo>
                      <a:pt x="16853" y="8459"/>
                      <a:pt x="16831" y="8394"/>
                      <a:pt x="16809" y="8329"/>
                    </a:cubicBezTo>
                    <a:lnTo>
                      <a:pt x="16961" y="8220"/>
                    </a:lnTo>
                    <a:cubicBezTo>
                      <a:pt x="17222" y="8046"/>
                      <a:pt x="17440" y="7850"/>
                      <a:pt x="17657" y="7633"/>
                    </a:cubicBezTo>
                    <a:cubicBezTo>
                      <a:pt x="17809" y="7481"/>
                      <a:pt x="17940" y="7307"/>
                      <a:pt x="18027" y="7111"/>
                    </a:cubicBezTo>
                    <a:cubicBezTo>
                      <a:pt x="18092" y="7024"/>
                      <a:pt x="18136" y="6937"/>
                      <a:pt x="18179" y="6828"/>
                    </a:cubicBezTo>
                    <a:cubicBezTo>
                      <a:pt x="18222" y="6741"/>
                      <a:pt x="18244" y="6633"/>
                      <a:pt x="18266" y="6524"/>
                    </a:cubicBezTo>
                    <a:cubicBezTo>
                      <a:pt x="18288" y="6415"/>
                      <a:pt x="18309" y="6328"/>
                      <a:pt x="18309" y="6220"/>
                    </a:cubicBezTo>
                    <a:cubicBezTo>
                      <a:pt x="18331" y="6111"/>
                      <a:pt x="18309" y="5980"/>
                      <a:pt x="18266" y="5872"/>
                    </a:cubicBezTo>
                    <a:cubicBezTo>
                      <a:pt x="18222" y="5763"/>
                      <a:pt x="18179" y="5676"/>
                      <a:pt x="18114" y="5567"/>
                    </a:cubicBezTo>
                    <a:cubicBezTo>
                      <a:pt x="18070" y="5480"/>
                      <a:pt x="18005" y="5415"/>
                      <a:pt x="17940" y="5328"/>
                    </a:cubicBezTo>
                    <a:cubicBezTo>
                      <a:pt x="17896" y="5263"/>
                      <a:pt x="17809" y="5219"/>
                      <a:pt x="17744" y="5154"/>
                    </a:cubicBezTo>
                    <a:cubicBezTo>
                      <a:pt x="17701" y="5132"/>
                      <a:pt x="17635" y="5111"/>
                      <a:pt x="17592" y="5089"/>
                    </a:cubicBezTo>
                    <a:cubicBezTo>
                      <a:pt x="17527" y="5067"/>
                      <a:pt x="17461" y="5045"/>
                      <a:pt x="17374" y="5045"/>
                    </a:cubicBezTo>
                    <a:lnTo>
                      <a:pt x="17331" y="5045"/>
                    </a:lnTo>
                    <a:cubicBezTo>
                      <a:pt x="17309" y="5045"/>
                      <a:pt x="17266" y="5045"/>
                      <a:pt x="17222" y="5067"/>
                    </a:cubicBezTo>
                    <a:lnTo>
                      <a:pt x="17179" y="5067"/>
                    </a:lnTo>
                    <a:cubicBezTo>
                      <a:pt x="17092" y="5089"/>
                      <a:pt x="17005" y="5111"/>
                      <a:pt x="16918" y="5154"/>
                    </a:cubicBezTo>
                    <a:cubicBezTo>
                      <a:pt x="16853" y="5198"/>
                      <a:pt x="16766" y="5241"/>
                      <a:pt x="16679" y="5306"/>
                    </a:cubicBezTo>
                    <a:cubicBezTo>
                      <a:pt x="16526" y="5415"/>
                      <a:pt x="16374" y="5567"/>
                      <a:pt x="16287" y="5763"/>
                    </a:cubicBezTo>
                    <a:cubicBezTo>
                      <a:pt x="16222" y="5850"/>
                      <a:pt x="16179" y="5937"/>
                      <a:pt x="16135" y="6024"/>
                    </a:cubicBezTo>
                    <a:cubicBezTo>
                      <a:pt x="16113" y="6111"/>
                      <a:pt x="16070" y="6220"/>
                      <a:pt x="16048" y="6307"/>
                    </a:cubicBezTo>
                    <a:cubicBezTo>
                      <a:pt x="16026" y="6459"/>
                      <a:pt x="16005" y="6633"/>
                      <a:pt x="15983" y="6785"/>
                    </a:cubicBezTo>
                    <a:cubicBezTo>
                      <a:pt x="15961" y="6959"/>
                      <a:pt x="15939" y="7111"/>
                      <a:pt x="15939" y="7263"/>
                    </a:cubicBezTo>
                    <a:cubicBezTo>
                      <a:pt x="15939" y="7416"/>
                      <a:pt x="15939" y="7568"/>
                      <a:pt x="15939" y="7698"/>
                    </a:cubicBezTo>
                    <a:cubicBezTo>
                      <a:pt x="15961" y="7807"/>
                      <a:pt x="15961" y="7916"/>
                      <a:pt x="15983" y="8003"/>
                    </a:cubicBezTo>
                    <a:lnTo>
                      <a:pt x="15983" y="8068"/>
                    </a:lnTo>
                    <a:cubicBezTo>
                      <a:pt x="15852" y="8155"/>
                      <a:pt x="15700" y="8220"/>
                      <a:pt x="15548" y="8264"/>
                    </a:cubicBezTo>
                    <a:cubicBezTo>
                      <a:pt x="15396" y="8307"/>
                      <a:pt x="15244" y="8329"/>
                      <a:pt x="15091" y="8351"/>
                    </a:cubicBezTo>
                    <a:cubicBezTo>
                      <a:pt x="15021" y="8356"/>
                      <a:pt x="14949" y="8359"/>
                      <a:pt x="14876" y="8359"/>
                    </a:cubicBezTo>
                    <a:cubicBezTo>
                      <a:pt x="14656" y="8359"/>
                      <a:pt x="14428" y="8334"/>
                      <a:pt x="14200" y="8285"/>
                    </a:cubicBezTo>
                    <a:cubicBezTo>
                      <a:pt x="13895" y="8220"/>
                      <a:pt x="13613" y="8111"/>
                      <a:pt x="13330" y="7981"/>
                    </a:cubicBezTo>
                    <a:cubicBezTo>
                      <a:pt x="13156" y="7894"/>
                      <a:pt x="13004" y="7807"/>
                      <a:pt x="12830" y="7720"/>
                    </a:cubicBezTo>
                    <a:cubicBezTo>
                      <a:pt x="12656" y="7589"/>
                      <a:pt x="12504" y="7459"/>
                      <a:pt x="12330" y="7329"/>
                    </a:cubicBezTo>
                    <a:cubicBezTo>
                      <a:pt x="12047" y="7068"/>
                      <a:pt x="11808" y="6785"/>
                      <a:pt x="11591" y="6459"/>
                    </a:cubicBezTo>
                    <a:cubicBezTo>
                      <a:pt x="11438" y="6241"/>
                      <a:pt x="11330" y="6024"/>
                      <a:pt x="11243" y="5785"/>
                    </a:cubicBezTo>
                    <a:lnTo>
                      <a:pt x="11308" y="5719"/>
                    </a:lnTo>
                    <a:cubicBezTo>
                      <a:pt x="11525" y="5589"/>
                      <a:pt x="11721" y="5415"/>
                      <a:pt x="11895" y="5219"/>
                    </a:cubicBezTo>
                    <a:cubicBezTo>
                      <a:pt x="12004" y="5089"/>
                      <a:pt x="12112" y="4937"/>
                      <a:pt x="12199" y="4784"/>
                    </a:cubicBezTo>
                    <a:cubicBezTo>
                      <a:pt x="12243" y="4719"/>
                      <a:pt x="12286" y="4654"/>
                      <a:pt x="12330" y="4567"/>
                    </a:cubicBezTo>
                    <a:cubicBezTo>
                      <a:pt x="12395" y="4458"/>
                      <a:pt x="12460" y="4328"/>
                      <a:pt x="12526" y="4197"/>
                    </a:cubicBezTo>
                    <a:cubicBezTo>
                      <a:pt x="12569" y="4067"/>
                      <a:pt x="12591" y="3936"/>
                      <a:pt x="12612" y="3784"/>
                    </a:cubicBezTo>
                    <a:cubicBezTo>
                      <a:pt x="12634" y="3675"/>
                      <a:pt x="12612" y="3567"/>
                      <a:pt x="12591" y="3458"/>
                    </a:cubicBezTo>
                    <a:cubicBezTo>
                      <a:pt x="12547" y="3328"/>
                      <a:pt x="12482" y="3197"/>
                      <a:pt x="12417" y="3067"/>
                    </a:cubicBezTo>
                    <a:cubicBezTo>
                      <a:pt x="12330" y="2914"/>
                      <a:pt x="12199" y="2784"/>
                      <a:pt x="12069" y="2697"/>
                    </a:cubicBezTo>
                    <a:cubicBezTo>
                      <a:pt x="12004" y="2654"/>
                      <a:pt x="11938" y="2632"/>
                      <a:pt x="11851" y="2610"/>
                    </a:cubicBezTo>
                    <a:cubicBezTo>
                      <a:pt x="11841" y="2599"/>
                      <a:pt x="11824" y="2594"/>
                      <a:pt x="11805" y="2594"/>
                    </a:cubicBezTo>
                    <a:cubicBezTo>
                      <a:pt x="11786" y="2594"/>
                      <a:pt x="11764" y="2599"/>
                      <a:pt x="11743" y="2610"/>
                    </a:cubicBezTo>
                    <a:cubicBezTo>
                      <a:pt x="11677" y="2610"/>
                      <a:pt x="11634" y="2610"/>
                      <a:pt x="11569" y="2632"/>
                    </a:cubicBezTo>
                    <a:cubicBezTo>
                      <a:pt x="11525" y="2632"/>
                      <a:pt x="11504" y="2654"/>
                      <a:pt x="11460" y="2675"/>
                    </a:cubicBezTo>
                    <a:cubicBezTo>
                      <a:pt x="11438" y="2697"/>
                      <a:pt x="11395" y="2697"/>
                      <a:pt x="11351" y="2740"/>
                    </a:cubicBezTo>
                    <a:lnTo>
                      <a:pt x="11199" y="2827"/>
                    </a:lnTo>
                    <a:lnTo>
                      <a:pt x="11264" y="2806"/>
                    </a:lnTo>
                    <a:lnTo>
                      <a:pt x="11264" y="2806"/>
                    </a:lnTo>
                    <a:cubicBezTo>
                      <a:pt x="11134" y="2871"/>
                      <a:pt x="11003" y="2980"/>
                      <a:pt x="10873" y="3067"/>
                    </a:cubicBezTo>
                    <a:cubicBezTo>
                      <a:pt x="10786" y="3175"/>
                      <a:pt x="10699" y="3284"/>
                      <a:pt x="10634" y="3415"/>
                    </a:cubicBezTo>
                    <a:cubicBezTo>
                      <a:pt x="10590" y="3480"/>
                      <a:pt x="10569" y="3523"/>
                      <a:pt x="10547" y="3589"/>
                    </a:cubicBezTo>
                    <a:cubicBezTo>
                      <a:pt x="10482" y="3697"/>
                      <a:pt x="10460" y="3806"/>
                      <a:pt x="10438" y="3915"/>
                    </a:cubicBezTo>
                    <a:cubicBezTo>
                      <a:pt x="10395" y="4067"/>
                      <a:pt x="10373" y="4241"/>
                      <a:pt x="10373" y="4393"/>
                    </a:cubicBezTo>
                    <a:cubicBezTo>
                      <a:pt x="10373" y="4458"/>
                      <a:pt x="10373" y="4524"/>
                      <a:pt x="10373" y="4632"/>
                    </a:cubicBezTo>
                    <a:cubicBezTo>
                      <a:pt x="10395" y="4719"/>
                      <a:pt x="10395" y="4784"/>
                      <a:pt x="10395" y="4893"/>
                    </a:cubicBezTo>
                    <a:cubicBezTo>
                      <a:pt x="10395" y="5002"/>
                      <a:pt x="10416" y="5111"/>
                      <a:pt x="10416" y="5198"/>
                    </a:cubicBezTo>
                    <a:cubicBezTo>
                      <a:pt x="10438" y="5285"/>
                      <a:pt x="10438" y="5393"/>
                      <a:pt x="10460" y="5480"/>
                    </a:cubicBezTo>
                    <a:lnTo>
                      <a:pt x="10351" y="5546"/>
                    </a:lnTo>
                    <a:cubicBezTo>
                      <a:pt x="10242" y="5611"/>
                      <a:pt x="10112" y="5654"/>
                      <a:pt x="9981" y="5719"/>
                    </a:cubicBezTo>
                    <a:cubicBezTo>
                      <a:pt x="9786" y="5763"/>
                      <a:pt x="9612" y="5806"/>
                      <a:pt x="9416" y="5828"/>
                    </a:cubicBezTo>
                    <a:cubicBezTo>
                      <a:pt x="9112" y="5828"/>
                      <a:pt x="8807" y="5806"/>
                      <a:pt x="8525" y="5763"/>
                    </a:cubicBezTo>
                    <a:cubicBezTo>
                      <a:pt x="8351" y="5719"/>
                      <a:pt x="8198" y="5676"/>
                      <a:pt x="8068" y="5632"/>
                    </a:cubicBezTo>
                    <a:cubicBezTo>
                      <a:pt x="7937" y="5589"/>
                      <a:pt x="7807" y="5546"/>
                      <a:pt x="7677" y="5502"/>
                    </a:cubicBezTo>
                    <a:lnTo>
                      <a:pt x="7329" y="5328"/>
                    </a:lnTo>
                    <a:cubicBezTo>
                      <a:pt x="7002" y="5176"/>
                      <a:pt x="6698" y="4980"/>
                      <a:pt x="6437" y="4763"/>
                    </a:cubicBezTo>
                    <a:cubicBezTo>
                      <a:pt x="6220" y="4567"/>
                      <a:pt x="6024" y="4328"/>
                      <a:pt x="5850" y="4089"/>
                    </a:cubicBezTo>
                    <a:cubicBezTo>
                      <a:pt x="5676" y="3806"/>
                      <a:pt x="5524" y="3502"/>
                      <a:pt x="5415" y="3197"/>
                    </a:cubicBezTo>
                    <a:cubicBezTo>
                      <a:pt x="5546" y="3110"/>
                      <a:pt x="5698" y="3023"/>
                      <a:pt x="5828" y="2936"/>
                    </a:cubicBezTo>
                    <a:cubicBezTo>
                      <a:pt x="6046" y="2762"/>
                      <a:pt x="6263" y="2588"/>
                      <a:pt x="6481" y="2393"/>
                    </a:cubicBezTo>
                    <a:cubicBezTo>
                      <a:pt x="6589" y="2262"/>
                      <a:pt x="6676" y="2153"/>
                      <a:pt x="6763" y="2023"/>
                    </a:cubicBezTo>
                    <a:cubicBezTo>
                      <a:pt x="6807" y="1958"/>
                      <a:pt x="6850" y="1892"/>
                      <a:pt x="6894" y="1827"/>
                    </a:cubicBezTo>
                    <a:cubicBezTo>
                      <a:pt x="6937" y="1762"/>
                      <a:pt x="6981" y="1719"/>
                      <a:pt x="7024" y="1632"/>
                    </a:cubicBezTo>
                    <a:cubicBezTo>
                      <a:pt x="7068" y="1545"/>
                      <a:pt x="7089" y="1479"/>
                      <a:pt x="7133" y="1392"/>
                    </a:cubicBezTo>
                    <a:cubicBezTo>
                      <a:pt x="7176" y="1327"/>
                      <a:pt x="7198" y="1262"/>
                      <a:pt x="7198" y="1197"/>
                    </a:cubicBezTo>
                    <a:cubicBezTo>
                      <a:pt x="7220" y="1131"/>
                      <a:pt x="7242" y="1066"/>
                      <a:pt x="7242" y="1001"/>
                    </a:cubicBezTo>
                    <a:cubicBezTo>
                      <a:pt x="7263" y="892"/>
                      <a:pt x="7242" y="784"/>
                      <a:pt x="7198" y="675"/>
                    </a:cubicBezTo>
                    <a:cubicBezTo>
                      <a:pt x="7155" y="544"/>
                      <a:pt x="7068" y="414"/>
                      <a:pt x="6981" y="327"/>
                    </a:cubicBezTo>
                    <a:cubicBezTo>
                      <a:pt x="6937" y="240"/>
                      <a:pt x="6850" y="196"/>
                      <a:pt x="6785" y="131"/>
                    </a:cubicBezTo>
                    <a:lnTo>
                      <a:pt x="6698" y="88"/>
                    </a:lnTo>
                    <a:cubicBezTo>
                      <a:pt x="6655" y="66"/>
                      <a:pt x="6611" y="44"/>
                      <a:pt x="6568" y="44"/>
                    </a:cubicBezTo>
                    <a:cubicBezTo>
                      <a:pt x="6502" y="22"/>
                      <a:pt x="6437" y="1"/>
                      <a:pt x="6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 flipH="1">
              <a:off x="4859999" y="2413575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514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2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713" name="Google Shape;713;p2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17" name="Google Shape;717;p2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18" name="Google Shape;718;p2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21" name="Google Shape;721;p2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5" name="Google Shape;725;p28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26" name="Google Shape;726;p28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7" name="Google Shape;727;p28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28" name="Google Shape;728;p28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31" name="Google Shape;731;p28"/>
          <p:cNvSpPr txBox="1">
            <a:spLocks noGrp="1"/>
          </p:cNvSpPr>
          <p:nvPr>
            <p:ph type="title" hasCustomPrompt="1"/>
          </p:nvPr>
        </p:nvSpPr>
        <p:spPr>
          <a:xfrm>
            <a:off x="2179000" y="2349933"/>
            <a:ext cx="7834000" cy="2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32" name="Google Shape;732;p28"/>
          <p:cNvSpPr txBox="1">
            <a:spLocks noGrp="1"/>
          </p:cNvSpPr>
          <p:nvPr>
            <p:ph type="subTitle" idx="1"/>
          </p:nvPr>
        </p:nvSpPr>
        <p:spPr>
          <a:xfrm>
            <a:off x="3576800" y="4073400"/>
            <a:ext cx="5038400" cy="9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6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175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152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30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736" name="Google Shape;736;p3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40" name="Google Shape;740;p3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41" name="Google Shape;741;p3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44" name="Google Shape;744;p3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8" name="Google Shape;748;p30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49" name="Google Shape;749;p30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0" name="Google Shape;750;p30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51" name="Google Shape;751;p30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4" name="Google Shape;754;p3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5" name="Google Shape;755;p30"/>
          <p:cNvSpPr txBox="1">
            <a:spLocks noGrp="1"/>
          </p:cNvSpPr>
          <p:nvPr>
            <p:ph type="ctrTitle" idx="2"/>
          </p:nvPr>
        </p:nvSpPr>
        <p:spPr>
          <a:xfrm>
            <a:off x="1324467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3" hasCustomPrompt="1"/>
          </p:nvPr>
        </p:nvSpPr>
        <p:spPr>
          <a:xfrm>
            <a:off x="1997667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1"/>
          </p:nvPr>
        </p:nvSpPr>
        <p:spPr>
          <a:xfrm>
            <a:off x="1452067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ctrTitle" idx="4"/>
          </p:nvPr>
        </p:nvSpPr>
        <p:spPr>
          <a:xfrm>
            <a:off x="4674000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5" hasCustomPrompt="1"/>
          </p:nvPr>
        </p:nvSpPr>
        <p:spPr>
          <a:xfrm>
            <a:off x="5347200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60" name="Google Shape;760;p30"/>
          <p:cNvSpPr txBox="1">
            <a:spLocks noGrp="1"/>
          </p:cNvSpPr>
          <p:nvPr>
            <p:ph type="subTitle" idx="6"/>
          </p:nvPr>
        </p:nvSpPr>
        <p:spPr>
          <a:xfrm>
            <a:off x="4801600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1" name="Google Shape;761;p30"/>
          <p:cNvSpPr txBox="1">
            <a:spLocks noGrp="1"/>
          </p:cNvSpPr>
          <p:nvPr>
            <p:ph type="ctrTitle" idx="7"/>
          </p:nvPr>
        </p:nvSpPr>
        <p:spPr>
          <a:xfrm>
            <a:off x="8023533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8" hasCustomPrompt="1"/>
          </p:nvPr>
        </p:nvSpPr>
        <p:spPr>
          <a:xfrm>
            <a:off x="8696733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9"/>
          </p:nvPr>
        </p:nvSpPr>
        <p:spPr>
          <a:xfrm>
            <a:off x="8151133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999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190" name="Google Shape;190;p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8" name="Google Shape;198;p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4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03" name="Google Shape;203;p4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4" name="Google Shape;204;p4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05" name="Google Shape;205;p4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2960600" y="2954204"/>
            <a:ext cx="62708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ubTitle" idx="1"/>
          </p:nvPr>
        </p:nvSpPr>
        <p:spPr>
          <a:xfrm>
            <a:off x="4211600" y="4757520"/>
            <a:ext cx="3768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title" idx="2" hasCustomPrompt="1"/>
          </p:nvPr>
        </p:nvSpPr>
        <p:spPr>
          <a:xfrm>
            <a:off x="5426800" y="1117600"/>
            <a:ext cx="13384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73398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3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1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766" name="Google Shape;766;p3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0" name="Google Shape;770;p3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71" name="Google Shape;771;p3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74" name="Google Shape;774;p3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8" name="Google Shape;778;p3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79" name="Google Shape;779;p3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0" name="Google Shape;780;p3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81" name="Google Shape;781;p3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4" name="Google Shape;784;p31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2118200" y="2435600"/>
            <a:ext cx="7955600" cy="2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929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81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0400" y="1809867"/>
            <a:ext cx="51112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Chewy"/>
              <a:buNone/>
              <a:defRPr sz="7466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8000" y="4809563"/>
            <a:ext cx="5736000" cy="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7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5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13" name="Google Shape;213;p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7" name="Google Shape;217;p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1" name="Google Shape;221;p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26" name="Google Shape;226;p5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" name="Google Shape;227;p5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1422400" y="2014800"/>
            <a:ext cx="9347200" cy="3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6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35" name="Google Shape;235;p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43" name="Google Shape;243;p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33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4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7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49" name="Google Shape;249;p7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3" name="Google Shape;253;p7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" name="Google Shape;261;p7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62" name="Google Shape;262;p7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3" name="Google Shape;263;p7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64" name="Google Shape;264;p7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ctrTitle" idx="2"/>
          </p:nvPr>
        </p:nvSpPr>
        <p:spPr>
          <a:xfrm>
            <a:off x="2936193" y="30291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subTitle" idx="1"/>
          </p:nvPr>
        </p:nvSpPr>
        <p:spPr>
          <a:xfrm>
            <a:off x="2936193" y="35568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ctrTitle" idx="3"/>
          </p:nvPr>
        </p:nvSpPr>
        <p:spPr>
          <a:xfrm>
            <a:off x="6229807" y="30291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7"/>
          <p:cNvSpPr txBox="1">
            <a:spLocks noGrp="1"/>
          </p:cNvSpPr>
          <p:nvPr>
            <p:ph type="subTitle" idx="4"/>
          </p:nvPr>
        </p:nvSpPr>
        <p:spPr>
          <a:xfrm>
            <a:off x="6229807" y="35568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1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74" name="Google Shape;274;p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8" name="Google Shape;278;p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82" name="Google Shape;282;p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87" name="Google Shape;287;p8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2" name="Google Shape;292;p8"/>
          <p:cNvSpPr txBox="1">
            <a:spLocks noGrp="1"/>
          </p:cNvSpPr>
          <p:nvPr>
            <p:ph type="ctrTitle"/>
          </p:nvPr>
        </p:nvSpPr>
        <p:spPr>
          <a:xfrm>
            <a:off x="2529793" y="36387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3" name="Google Shape;293;p8"/>
          <p:cNvSpPr txBox="1">
            <a:spLocks noGrp="1"/>
          </p:cNvSpPr>
          <p:nvPr>
            <p:ph type="subTitle" idx="1"/>
          </p:nvPr>
        </p:nvSpPr>
        <p:spPr>
          <a:xfrm>
            <a:off x="2529793" y="41664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8"/>
          <p:cNvSpPr txBox="1">
            <a:spLocks noGrp="1"/>
          </p:cNvSpPr>
          <p:nvPr>
            <p:ph type="ctrTitle" idx="2"/>
          </p:nvPr>
        </p:nvSpPr>
        <p:spPr>
          <a:xfrm>
            <a:off x="6636207" y="36387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8"/>
          <p:cNvSpPr txBox="1">
            <a:spLocks noGrp="1"/>
          </p:cNvSpPr>
          <p:nvPr>
            <p:ph type="subTitle" idx="3"/>
          </p:nvPr>
        </p:nvSpPr>
        <p:spPr>
          <a:xfrm>
            <a:off x="6636207" y="41664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8"/>
          <p:cNvSpPr txBox="1">
            <a:spLocks noGrp="1"/>
          </p:cNvSpPr>
          <p:nvPr>
            <p:ph type="title" idx="4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73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4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9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99" name="Google Shape;299;p9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9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9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3" name="Google Shape;303;p9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04" name="Google Shape;304;p9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07" name="Google Shape;307;p9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9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351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0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313" name="Google Shape;313;p1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7" name="Google Shape;317;p1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18" name="Google Shape;318;p1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1" name="Google Shape;321;p1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0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326" name="Google Shape;326;p10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7" name="Google Shape;327;p10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328" name="Google Shape;328;p10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56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hewy"/>
              <a:buNone/>
              <a:defRPr sz="3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86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02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507DAC7-7A1B-91FC-B7D3-C4BCBA357734}"/>
              </a:ext>
            </a:extLst>
          </p:cNvPr>
          <p:cNvSpPr/>
          <p:nvPr/>
        </p:nvSpPr>
        <p:spPr>
          <a:xfrm>
            <a:off x="11364643" y="4088829"/>
            <a:ext cx="803680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present</a:t>
            </a:r>
            <a:endParaRPr lang="en-GB" sz="1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A41D63-A0ED-4B71-BEE7-6648C93BF129}"/>
              </a:ext>
            </a:extLst>
          </p:cNvPr>
          <p:cNvSpPr/>
          <p:nvPr/>
        </p:nvSpPr>
        <p:spPr>
          <a:xfrm>
            <a:off x="2500367" y="5385732"/>
            <a:ext cx="6110355" cy="730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BF7D61-FB4D-49B5-ADB9-3DB7398BACDD}"/>
              </a:ext>
            </a:extLst>
          </p:cNvPr>
          <p:cNvSpPr/>
          <p:nvPr/>
        </p:nvSpPr>
        <p:spPr>
          <a:xfrm>
            <a:off x="1" y="4429769"/>
            <a:ext cx="12168322" cy="324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American Flag Flat - 2ft x 4ft Drop Ceiling Fluorescent Decorative Ceiling  Light Cover Skylight Film - - Amazon.com">
            <a:extLst>
              <a:ext uri="{FF2B5EF4-FFF2-40B4-BE49-F238E27FC236}">
                <a16:creationId xmlns:a16="http://schemas.microsoft.com/office/drawing/2014/main" id="{7CF0D03B-E768-45E0-B8E3-E5FAE4F2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" y="4451141"/>
            <a:ext cx="503093" cy="2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1E56ED-FAAE-4864-918B-235204B4D9CF}"/>
              </a:ext>
            </a:extLst>
          </p:cNvPr>
          <p:cNvSpPr/>
          <p:nvPr/>
        </p:nvSpPr>
        <p:spPr>
          <a:xfrm>
            <a:off x="317641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2003</a:t>
            </a:r>
            <a:endParaRPr lang="en-GB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2CB10-1823-4F4D-A4DF-203ED4D200BA}"/>
              </a:ext>
            </a:extLst>
          </p:cNvPr>
          <p:cNvSpPr/>
          <p:nvPr/>
        </p:nvSpPr>
        <p:spPr>
          <a:xfrm>
            <a:off x="272274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2002</a:t>
            </a:r>
            <a:endParaRPr lang="en-GB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1E48B-250D-43E1-B997-621659847382}"/>
              </a:ext>
            </a:extLst>
          </p:cNvPr>
          <p:cNvSpPr/>
          <p:nvPr/>
        </p:nvSpPr>
        <p:spPr>
          <a:xfrm>
            <a:off x="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1996</a:t>
            </a:r>
            <a:endParaRPr lang="en-GB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473B5-9C3D-4CC8-ABE2-C7F3A079062E}"/>
              </a:ext>
            </a:extLst>
          </p:cNvPr>
          <p:cNvSpPr/>
          <p:nvPr/>
        </p:nvSpPr>
        <p:spPr>
          <a:xfrm>
            <a:off x="45366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1997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3ED6F-EBB7-44A8-B089-21F637F20087}"/>
              </a:ext>
            </a:extLst>
          </p:cNvPr>
          <p:cNvSpPr/>
          <p:nvPr/>
        </p:nvSpPr>
        <p:spPr>
          <a:xfrm>
            <a:off x="90733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1998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609D-B7FA-4C15-B495-E77BF5B7AE21}"/>
              </a:ext>
            </a:extLst>
          </p:cNvPr>
          <p:cNvSpPr/>
          <p:nvPr/>
        </p:nvSpPr>
        <p:spPr>
          <a:xfrm>
            <a:off x="1361003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1999</a:t>
            </a:r>
            <a:endParaRPr lang="en-GB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1A8B42-7E84-4B4B-8D5D-4C443FDE3BF3}"/>
              </a:ext>
            </a:extLst>
          </p:cNvPr>
          <p:cNvSpPr/>
          <p:nvPr/>
        </p:nvSpPr>
        <p:spPr>
          <a:xfrm>
            <a:off x="181541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2000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34C52-9CA8-41AB-ACCF-900A87839FB8}"/>
              </a:ext>
            </a:extLst>
          </p:cNvPr>
          <p:cNvSpPr/>
          <p:nvPr/>
        </p:nvSpPr>
        <p:spPr>
          <a:xfrm>
            <a:off x="226907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2001</a:t>
            </a:r>
            <a:endParaRPr lang="en-GB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C7DA4-90BA-44F2-80E7-0D46BCE35A37}"/>
              </a:ext>
            </a:extLst>
          </p:cNvPr>
          <p:cNvSpPr/>
          <p:nvPr/>
        </p:nvSpPr>
        <p:spPr>
          <a:xfrm>
            <a:off x="363007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2004</a:t>
            </a:r>
            <a:endParaRPr lang="en-GB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58FA7-BFAB-4562-9D7D-DC01B5BAEBB8}"/>
              </a:ext>
            </a:extLst>
          </p:cNvPr>
          <p:cNvSpPr/>
          <p:nvPr/>
        </p:nvSpPr>
        <p:spPr>
          <a:xfrm>
            <a:off x="408374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2005</a:t>
            </a:r>
            <a:endParaRPr lang="en-GB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F53D9-0339-45F8-9580-3AC2E7106E7E}"/>
              </a:ext>
            </a:extLst>
          </p:cNvPr>
          <p:cNvSpPr/>
          <p:nvPr/>
        </p:nvSpPr>
        <p:spPr>
          <a:xfrm>
            <a:off x="4537413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2006</a:t>
            </a:r>
            <a:endParaRPr lang="en-GB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DABB60-0565-4784-B871-62ACFB5A8AF5}"/>
              </a:ext>
            </a:extLst>
          </p:cNvPr>
          <p:cNvSpPr/>
          <p:nvPr/>
        </p:nvSpPr>
        <p:spPr>
          <a:xfrm>
            <a:off x="499107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2007</a:t>
            </a:r>
            <a:endParaRPr lang="en-GB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C312-5495-4A82-866E-475757D26204}"/>
              </a:ext>
            </a:extLst>
          </p:cNvPr>
          <p:cNvSpPr/>
          <p:nvPr/>
        </p:nvSpPr>
        <p:spPr>
          <a:xfrm>
            <a:off x="5445488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2008</a:t>
            </a:r>
            <a:endParaRPr lang="en-GB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13064F-24FB-4AB2-96AD-809ABD879D8E}"/>
              </a:ext>
            </a:extLst>
          </p:cNvPr>
          <p:cNvSpPr/>
          <p:nvPr/>
        </p:nvSpPr>
        <p:spPr>
          <a:xfrm>
            <a:off x="5899155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2009</a:t>
            </a:r>
            <a:endParaRPr lang="en-GB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52D8C8-A998-4FDB-A2A5-56F690AC9F41}"/>
              </a:ext>
            </a:extLst>
          </p:cNvPr>
          <p:cNvSpPr/>
          <p:nvPr/>
        </p:nvSpPr>
        <p:spPr>
          <a:xfrm>
            <a:off x="771382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2013</a:t>
            </a:r>
            <a:endParaRPr lang="en-GB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D1734-1F56-4E49-A831-45138B82EA40}"/>
              </a:ext>
            </a:extLst>
          </p:cNvPr>
          <p:cNvSpPr/>
          <p:nvPr/>
        </p:nvSpPr>
        <p:spPr>
          <a:xfrm>
            <a:off x="726015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2012</a:t>
            </a:r>
            <a:endParaRPr lang="en-GB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CCAAD-6388-420A-A407-996BA76363B0}"/>
              </a:ext>
            </a:extLst>
          </p:cNvPr>
          <p:cNvSpPr/>
          <p:nvPr/>
        </p:nvSpPr>
        <p:spPr>
          <a:xfrm>
            <a:off x="6352822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2010</a:t>
            </a:r>
            <a:endParaRPr lang="en-GB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3E3A57-53B6-4931-BFDD-B982BADD7F8F}"/>
              </a:ext>
            </a:extLst>
          </p:cNvPr>
          <p:cNvSpPr/>
          <p:nvPr/>
        </p:nvSpPr>
        <p:spPr>
          <a:xfrm>
            <a:off x="680648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2011</a:t>
            </a:r>
            <a:endParaRPr lang="en-GB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DDFBCF-1BFB-4F59-B83D-BF0B0F2C9791}"/>
              </a:ext>
            </a:extLst>
          </p:cNvPr>
          <p:cNvSpPr/>
          <p:nvPr/>
        </p:nvSpPr>
        <p:spPr>
          <a:xfrm>
            <a:off x="816748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2014</a:t>
            </a:r>
            <a:endParaRPr lang="en-GB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4995CB-9EE7-40BC-9502-12ADA8CE7C12}"/>
              </a:ext>
            </a:extLst>
          </p:cNvPr>
          <p:cNvSpPr/>
          <p:nvPr/>
        </p:nvSpPr>
        <p:spPr>
          <a:xfrm>
            <a:off x="862115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2015</a:t>
            </a:r>
            <a:endParaRPr lang="en-GB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D69B62-B1C4-4539-A657-4E3CD113BC72}"/>
              </a:ext>
            </a:extLst>
          </p:cNvPr>
          <p:cNvSpPr/>
          <p:nvPr/>
        </p:nvSpPr>
        <p:spPr>
          <a:xfrm>
            <a:off x="9074823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2016</a:t>
            </a:r>
            <a:endParaRPr lang="en-GB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FF8421-4DB8-47C6-B0F9-48970AAC5BEF}"/>
              </a:ext>
            </a:extLst>
          </p:cNvPr>
          <p:cNvSpPr/>
          <p:nvPr/>
        </p:nvSpPr>
        <p:spPr>
          <a:xfrm>
            <a:off x="9528490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2017</a:t>
            </a:r>
            <a:endParaRPr lang="en-GB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238A6E-59AD-451D-B96E-9DB18F342FE5}"/>
              </a:ext>
            </a:extLst>
          </p:cNvPr>
          <p:cNvSpPr/>
          <p:nvPr/>
        </p:nvSpPr>
        <p:spPr>
          <a:xfrm>
            <a:off x="9982899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2018</a:t>
            </a:r>
            <a:endParaRPr lang="en-GB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A80E72-30C7-4A57-8365-A5AE9A01D6A0}"/>
              </a:ext>
            </a:extLst>
          </p:cNvPr>
          <p:cNvSpPr/>
          <p:nvPr/>
        </p:nvSpPr>
        <p:spPr>
          <a:xfrm>
            <a:off x="1043656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2019</a:t>
            </a:r>
            <a:endParaRPr lang="en-GB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7F0803-809D-48BE-B0AC-A7031F010C71}"/>
              </a:ext>
            </a:extLst>
          </p:cNvPr>
          <p:cNvSpPr/>
          <p:nvPr/>
        </p:nvSpPr>
        <p:spPr>
          <a:xfrm>
            <a:off x="10900626" y="4089410"/>
            <a:ext cx="464061" cy="324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2020</a:t>
            </a:r>
            <a:endParaRPr lang="en-GB" sz="1000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24FFAE6E-CE3B-4927-A693-750B3D2399B5}"/>
              </a:ext>
            </a:extLst>
          </p:cNvPr>
          <p:cNvSpPr/>
          <p:nvPr/>
        </p:nvSpPr>
        <p:spPr>
          <a:xfrm>
            <a:off x="1593033" y="3832736"/>
            <a:ext cx="523374" cy="256674"/>
          </a:xfrm>
          <a:custGeom>
            <a:avLst/>
            <a:gdLst>
              <a:gd name="connsiteX0" fmla="*/ 0 w 523374"/>
              <a:gd name="connsiteY0" fmla="*/ 256674 h 256674"/>
              <a:gd name="connsiteX1" fmla="*/ 64169 w 523374"/>
              <a:gd name="connsiteY1" fmla="*/ 0 h 256674"/>
              <a:gd name="connsiteX2" fmla="*/ 459206 w 523374"/>
              <a:gd name="connsiteY2" fmla="*/ 0 h 256674"/>
              <a:gd name="connsiteX3" fmla="*/ 523374 w 523374"/>
              <a:gd name="connsiteY3" fmla="*/ 256674 h 256674"/>
              <a:gd name="connsiteX4" fmla="*/ 0 w 523374"/>
              <a:gd name="connsiteY4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374" h="256674" fill="none" extrusionOk="0">
                <a:moveTo>
                  <a:pt x="0" y="256674"/>
                </a:moveTo>
                <a:cubicBezTo>
                  <a:pt x="19495" y="155778"/>
                  <a:pt x="40663" y="92649"/>
                  <a:pt x="64169" y="0"/>
                </a:cubicBezTo>
                <a:cubicBezTo>
                  <a:pt x="214869" y="-1950"/>
                  <a:pt x="280052" y="-7603"/>
                  <a:pt x="459206" y="0"/>
                </a:cubicBezTo>
                <a:cubicBezTo>
                  <a:pt x="480229" y="113567"/>
                  <a:pt x="482639" y="142685"/>
                  <a:pt x="523374" y="256674"/>
                </a:cubicBezTo>
                <a:cubicBezTo>
                  <a:pt x="360877" y="243722"/>
                  <a:pt x="238760" y="250559"/>
                  <a:pt x="0" y="256674"/>
                </a:cubicBezTo>
                <a:close/>
              </a:path>
              <a:path w="523374" h="256674" stroke="0" extrusionOk="0">
                <a:moveTo>
                  <a:pt x="0" y="256674"/>
                </a:moveTo>
                <a:cubicBezTo>
                  <a:pt x="29513" y="156150"/>
                  <a:pt x="49297" y="88311"/>
                  <a:pt x="64169" y="0"/>
                </a:cubicBezTo>
                <a:cubicBezTo>
                  <a:pt x="216494" y="6668"/>
                  <a:pt x="276026" y="-16436"/>
                  <a:pt x="459206" y="0"/>
                </a:cubicBezTo>
                <a:cubicBezTo>
                  <a:pt x="478320" y="68294"/>
                  <a:pt x="508238" y="165184"/>
                  <a:pt x="523374" y="256674"/>
                </a:cubicBezTo>
                <a:cubicBezTo>
                  <a:pt x="328885" y="265060"/>
                  <a:pt x="211577" y="254596"/>
                  <a:pt x="0" y="25667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108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31975203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F&amp;O</a:t>
            </a:r>
            <a:endParaRPr lang="en-GB" sz="800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78E696BE-62D2-4457-9EFE-211B684E5C56}"/>
              </a:ext>
            </a:extLst>
          </p:cNvPr>
          <p:cNvSpPr/>
          <p:nvPr/>
        </p:nvSpPr>
        <p:spPr>
          <a:xfrm>
            <a:off x="2500367" y="3832736"/>
            <a:ext cx="1813728" cy="256674"/>
          </a:xfrm>
          <a:custGeom>
            <a:avLst/>
            <a:gdLst>
              <a:gd name="connsiteX0" fmla="*/ 0 w 1813728"/>
              <a:gd name="connsiteY0" fmla="*/ 256674 h 256674"/>
              <a:gd name="connsiteX1" fmla="*/ 64169 w 1813728"/>
              <a:gd name="connsiteY1" fmla="*/ 0 h 256674"/>
              <a:gd name="connsiteX2" fmla="*/ 659674 w 1813728"/>
              <a:gd name="connsiteY2" fmla="*/ 0 h 256674"/>
              <a:gd name="connsiteX3" fmla="*/ 1204617 w 1813728"/>
              <a:gd name="connsiteY3" fmla="*/ 0 h 256674"/>
              <a:gd name="connsiteX4" fmla="*/ 1749560 w 1813728"/>
              <a:gd name="connsiteY4" fmla="*/ 0 h 256674"/>
              <a:gd name="connsiteX5" fmla="*/ 1813728 w 1813728"/>
              <a:gd name="connsiteY5" fmla="*/ 256674 h 256674"/>
              <a:gd name="connsiteX6" fmla="*/ 1172877 w 1813728"/>
              <a:gd name="connsiteY6" fmla="*/ 256674 h 256674"/>
              <a:gd name="connsiteX7" fmla="*/ 568301 w 1813728"/>
              <a:gd name="connsiteY7" fmla="*/ 256674 h 256674"/>
              <a:gd name="connsiteX8" fmla="*/ 0 w 1813728"/>
              <a:gd name="connsiteY8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3728" h="256674" fill="none" extrusionOk="0">
                <a:moveTo>
                  <a:pt x="0" y="256674"/>
                </a:moveTo>
                <a:cubicBezTo>
                  <a:pt x="9268" y="173916"/>
                  <a:pt x="60035" y="58097"/>
                  <a:pt x="64169" y="0"/>
                </a:cubicBezTo>
                <a:cubicBezTo>
                  <a:pt x="187951" y="-11463"/>
                  <a:pt x="409595" y="-10028"/>
                  <a:pt x="659674" y="0"/>
                </a:cubicBezTo>
                <a:cubicBezTo>
                  <a:pt x="909754" y="10028"/>
                  <a:pt x="1006743" y="-11581"/>
                  <a:pt x="1204617" y="0"/>
                </a:cubicBezTo>
                <a:cubicBezTo>
                  <a:pt x="1402491" y="11581"/>
                  <a:pt x="1549742" y="-24133"/>
                  <a:pt x="1749560" y="0"/>
                </a:cubicBezTo>
                <a:cubicBezTo>
                  <a:pt x="1778730" y="126893"/>
                  <a:pt x="1794598" y="143771"/>
                  <a:pt x="1813728" y="256674"/>
                </a:cubicBezTo>
                <a:cubicBezTo>
                  <a:pt x="1642746" y="265734"/>
                  <a:pt x="1389754" y="226208"/>
                  <a:pt x="1172877" y="256674"/>
                </a:cubicBezTo>
                <a:cubicBezTo>
                  <a:pt x="956000" y="287140"/>
                  <a:pt x="831321" y="242379"/>
                  <a:pt x="568301" y="256674"/>
                </a:cubicBezTo>
                <a:cubicBezTo>
                  <a:pt x="305281" y="270969"/>
                  <a:pt x="244535" y="254874"/>
                  <a:pt x="0" y="256674"/>
                </a:cubicBezTo>
                <a:close/>
              </a:path>
              <a:path w="1813728" h="256674" stroke="0" extrusionOk="0">
                <a:moveTo>
                  <a:pt x="0" y="256674"/>
                </a:moveTo>
                <a:cubicBezTo>
                  <a:pt x="7640" y="194966"/>
                  <a:pt x="38291" y="84297"/>
                  <a:pt x="64169" y="0"/>
                </a:cubicBezTo>
                <a:cubicBezTo>
                  <a:pt x="241332" y="10836"/>
                  <a:pt x="497783" y="-15884"/>
                  <a:pt x="625966" y="0"/>
                </a:cubicBezTo>
                <a:cubicBezTo>
                  <a:pt x="754149" y="15884"/>
                  <a:pt x="1040349" y="-11348"/>
                  <a:pt x="1221471" y="0"/>
                </a:cubicBezTo>
                <a:cubicBezTo>
                  <a:pt x="1402594" y="11348"/>
                  <a:pt x="1570932" y="9495"/>
                  <a:pt x="1749560" y="0"/>
                </a:cubicBezTo>
                <a:cubicBezTo>
                  <a:pt x="1758332" y="69918"/>
                  <a:pt x="1783353" y="142699"/>
                  <a:pt x="1813728" y="256674"/>
                </a:cubicBezTo>
                <a:cubicBezTo>
                  <a:pt x="1524074" y="268812"/>
                  <a:pt x="1494799" y="279118"/>
                  <a:pt x="1227289" y="256674"/>
                </a:cubicBezTo>
                <a:cubicBezTo>
                  <a:pt x="959779" y="234230"/>
                  <a:pt x="813469" y="275010"/>
                  <a:pt x="604576" y="256674"/>
                </a:cubicBezTo>
                <a:cubicBezTo>
                  <a:pt x="395683" y="238338"/>
                  <a:pt x="248948" y="236274"/>
                  <a:pt x="0" y="25667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108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324538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Sterling Environmental Engineering</a:t>
            </a:r>
            <a:endParaRPr lang="en-GB" sz="800" dirty="0"/>
          </a:p>
        </p:txBody>
      </p:sp>
      <p:sp>
        <p:nvSpPr>
          <p:cNvPr id="53" name="Trapezoid 52">
            <a:extLst>
              <a:ext uri="{FF2B5EF4-FFF2-40B4-BE49-F238E27FC236}">
                <a16:creationId xmlns:a16="http://schemas.microsoft.com/office/drawing/2014/main" id="{7F3412E3-497C-4A46-BD95-77ED615FF0F2}"/>
              </a:ext>
            </a:extLst>
          </p:cNvPr>
          <p:cNvSpPr/>
          <p:nvPr/>
        </p:nvSpPr>
        <p:spPr>
          <a:xfrm>
            <a:off x="238103" y="4767345"/>
            <a:ext cx="2222456" cy="256674"/>
          </a:xfrm>
          <a:custGeom>
            <a:avLst/>
            <a:gdLst>
              <a:gd name="connsiteX0" fmla="*/ 508695 w 2222456"/>
              <a:gd name="connsiteY0" fmla="*/ 256674 h 256674"/>
              <a:gd name="connsiteX1" fmla="*/ 0 w 2222456"/>
              <a:gd name="connsiteY1" fmla="*/ 1692 h 256674"/>
              <a:gd name="connsiteX2" fmla="*/ 577839 w 2222456"/>
              <a:gd name="connsiteY2" fmla="*/ 1252 h 256674"/>
              <a:gd name="connsiteX3" fmla="*/ 1111228 w 2222456"/>
              <a:gd name="connsiteY3" fmla="*/ 846 h 256674"/>
              <a:gd name="connsiteX4" fmla="*/ 1622393 w 2222456"/>
              <a:gd name="connsiteY4" fmla="*/ 457 h 256674"/>
              <a:gd name="connsiteX5" fmla="*/ 2222456 w 2222456"/>
              <a:gd name="connsiteY5" fmla="*/ 0 h 256674"/>
              <a:gd name="connsiteX6" fmla="*/ 1916843 w 2222456"/>
              <a:gd name="connsiteY6" fmla="*/ 133470 h 256674"/>
              <a:gd name="connsiteX7" fmla="*/ 1634739 w 2222456"/>
              <a:gd name="connsiteY7" fmla="*/ 256674 h 256674"/>
              <a:gd name="connsiteX8" fmla="*/ 1060457 w 2222456"/>
              <a:gd name="connsiteY8" fmla="*/ 256674 h 256674"/>
              <a:gd name="connsiteX9" fmla="*/ 508695 w 2222456"/>
              <a:gd name="connsiteY9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456" h="256674" fill="none" extrusionOk="0">
                <a:moveTo>
                  <a:pt x="508695" y="256674"/>
                </a:moveTo>
                <a:cubicBezTo>
                  <a:pt x="247893" y="156490"/>
                  <a:pt x="151234" y="61784"/>
                  <a:pt x="0" y="1692"/>
                </a:cubicBezTo>
                <a:cubicBezTo>
                  <a:pt x="225823" y="-52982"/>
                  <a:pt x="462174" y="12246"/>
                  <a:pt x="577839" y="1252"/>
                </a:cubicBezTo>
                <a:cubicBezTo>
                  <a:pt x="693504" y="-9742"/>
                  <a:pt x="995401" y="25562"/>
                  <a:pt x="1111228" y="846"/>
                </a:cubicBezTo>
                <a:cubicBezTo>
                  <a:pt x="1227055" y="-23870"/>
                  <a:pt x="1518060" y="21163"/>
                  <a:pt x="1622393" y="457"/>
                </a:cubicBezTo>
                <a:cubicBezTo>
                  <a:pt x="1726725" y="-20249"/>
                  <a:pt x="2068052" y="27760"/>
                  <a:pt x="2222456" y="0"/>
                </a:cubicBezTo>
                <a:cubicBezTo>
                  <a:pt x="2159784" y="54362"/>
                  <a:pt x="2027632" y="84816"/>
                  <a:pt x="1916843" y="133470"/>
                </a:cubicBezTo>
                <a:cubicBezTo>
                  <a:pt x="1806054" y="182124"/>
                  <a:pt x="1774468" y="193573"/>
                  <a:pt x="1634739" y="256674"/>
                </a:cubicBezTo>
                <a:cubicBezTo>
                  <a:pt x="1473200" y="281786"/>
                  <a:pt x="1342886" y="220438"/>
                  <a:pt x="1060457" y="256674"/>
                </a:cubicBezTo>
                <a:cubicBezTo>
                  <a:pt x="778028" y="292910"/>
                  <a:pt x="660282" y="196765"/>
                  <a:pt x="508695" y="256674"/>
                </a:cubicBezTo>
                <a:close/>
              </a:path>
              <a:path w="2222456" h="256674" stroke="0" extrusionOk="0">
                <a:moveTo>
                  <a:pt x="508695" y="256674"/>
                </a:moveTo>
                <a:cubicBezTo>
                  <a:pt x="385727" y="243517"/>
                  <a:pt x="187198" y="48450"/>
                  <a:pt x="0" y="1692"/>
                </a:cubicBezTo>
                <a:cubicBezTo>
                  <a:pt x="169793" y="-28295"/>
                  <a:pt x="414648" y="51083"/>
                  <a:pt x="577839" y="1252"/>
                </a:cubicBezTo>
                <a:cubicBezTo>
                  <a:pt x="741030" y="-48579"/>
                  <a:pt x="925938" y="33615"/>
                  <a:pt x="1089003" y="863"/>
                </a:cubicBezTo>
                <a:cubicBezTo>
                  <a:pt x="1252068" y="-31889"/>
                  <a:pt x="1450505" y="20365"/>
                  <a:pt x="1600168" y="474"/>
                </a:cubicBezTo>
                <a:cubicBezTo>
                  <a:pt x="1749831" y="-19417"/>
                  <a:pt x="1943693" y="522"/>
                  <a:pt x="2222456" y="0"/>
                </a:cubicBezTo>
                <a:cubicBezTo>
                  <a:pt x="2124839" y="75755"/>
                  <a:pt x="1997686" y="96202"/>
                  <a:pt x="1922720" y="130904"/>
                </a:cubicBezTo>
                <a:cubicBezTo>
                  <a:pt x="1847754" y="165606"/>
                  <a:pt x="1758110" y="192663"/>
                  <a:pt x="1634739" y="256674"/>
                </a:cubicBezTo>
                <a:cubicBezTo>
                  <a:pt x="1484815" y="268203"/>
                  <a:pt x="1328072" y="252471"/>
                  <a:pt x="1060457" y="256674"/>
                </a:cubicBezTo>
                <a:cubicBezTo>
                  <a:pt x="792842" y="260877"/>
                  <a:pt x="686744" y="232775"/>
                  <a:pt x="508695" y="256674"/>
                </a:cubicBezTo>
                <a:close/>
              </a:path>
            </a:pathLst>
          </a:custGeom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21562437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Rensselaer Polytechnic Institute (RPI)</a:t>
            </a:r>
            <a:endParaRPr lang="en-GB" sz="800" dirty="0"/>
          </a:p>
        </p:txBody>
      </p:sp>
      <p:sp>
        <p:nvSpPr>
          <p:cNvPr id="60" name="Trapezoid 52">
            <a:extLst>
              <a:ext uri="{FF2B5EF4-FFF2-40B4-BE49-F238E27FC236}">
                <a16:creationId xmlns:a16="http://schemas.microsoft.com/office/drawing/2014/main" id="{4C8E7B8C-1CE0-4A66-AE38-CEB57B9C8ACA}"/>
              </a:ext>
            </a:extLst>
          </p:cNvPr>
          <p:cNvSpPr/>
          <p:nvPr/>
        </p:nvSpPr>
        <p:spPr>
          <a:xfrm>
            <a:off x="4354304" y="4761619"/>
            <a:ext cx="870486" cy="256674"/>
          </a:xfrm>
          <a:custGeom>
            <a:avLst/>
            <a:gdLst>
              <a:gd name="connsiteX0" fmla="*/ 199244 w 870486"/>
              <a:gd name="connsiteY0" fmla="*/ 256674 h 256674"/>
              <a:gd name="connsiteX1" fmla="*/ 0 w 870486"/>
              <a:gd name="connsiteY1" fmla="*/ 1692 h 256674"/>
              <a:gd name="connsiteX2" fmla="*/ 426538 w 870486"/>
              <a:gd name="connsiteY2" fmla="*/ 863 h 256674"/>
              <a:gd name="connsiteX3" fmla="*/ 870486 w 870486"/>
              <a:gd name="connsiteY3" fmla="*/ 0 h 256674"/>
              <a:gd name="connsiteX4" fmla="*/ 640290 w 870486"/>
              <a:gd name="connsiteY4" fmla="*/ 256674 h 256674"/>
              <a:gd name="connsiteX5" fmla="*/ 199244 w 870486"/>
              <a:gd name="connsiteY5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486" h="256674" fill="none" extrusionOk="0">
                <a:moveTo>
                  <a:pt x="199244" y="256674"/>
                </a:moveTo>
                <a:cubicBezTo>
                  <a:pt x="85084" y="146140"/>
                  <a:pt x="56277" y="72763"/>
                  <a:pt x="0" y="1692"/>
                </a:cubicBezTo>
                <a:cubicBezTo>
                  <a:pt x="107215" y="-13927"/>
                  <a:pt x="278019" y="51506"/>
                  <a:pt x="426538" y="863"/>
                </a:cubicBezTo>
                <a:cubicBezTo>
                  <a:pt x="575057" y="-49780"/>
                  <a:pt x="735459" y="50547"/>
                  <a:pt x="870486" y="0"/>
                </a:cubicBezTo>
                <a:cubicBezTo>
                  <a:pt x="794460" y="115465"/>
                  <a:pt x="689744" y="163600"/>
                  <a:pt x="640290" y="256674"/>
                </a:cubicBezTo>
                <a:cubicBezTo>
                  <a:pt x="543142" y="298955"/>
                  <a:pt x="315736" y="231811"/>
                  <a:pt x="199244" y="256674"/>
                </a:cubicBezTo>
                <a:close/>
              </a:path>
              <a:path w="870486" h="256674" stroke="0" extrusionOk="0">
                <a:moveTo>
                  <a:pt x="199244" y="256674"/>
                </a:moveTo>
                <a:cubicBezTo>
                  <a:pt x="143044" y="206659"/>
                  <a:pt x="82104" y="92636"/>
                  <a:pt x="0" y="1692"/>
                </a:cubicBezTo>
                <a:cubicBezTo>
                  <a:pt x="124877" y="-20507"/>
                  <a:pt x="314068" y="26241"/>
                  <a:pt x="443948" y="829"/>
                </a:cubicBezTo>
                <a:cubicBezTo>
                  <a:pt x="573828" y="-24583"/>
                  <a:pt x="770444" y="23569"/>
                  <a:pt x="870486" y="0"/>
                </a:cubicBezTo>
                <a:cubicBezTo>
                  <a:pt x="813495" y="120706"/>
                  <a:pt x="695012" y="149521"/>
                  <a:pt x="640290" y="256674"/>
                </a:cubicBezTo>
                <a:cubicBezTo>
                  <a:pt x="512802" y="263500"/>
                  <a:pt x="365840" y="239471"/>
                  <a:pt x="199244" y="256674"/>
                </a:cubicBezTo>
                <a:close/>
              </a:path>
            </a:pathLst>
          </a:custGeom>
          <a:gradFill flip="none" rotWithShape="1">
            <a:gsLst>
              <a:gs pos="65000">
                <a:schemeClr val="accent5"/>
              </a:gs>
              <a:gs pos="34000">
                <a:schemeClr val="accent2"/>
              </a:gs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52765296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RPI</a:t>
            </a:r>
            <a:endParaRPr lang="en-GB" sz="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3FE2D4D-96F1-4142-8077-574D094CB532}"/>
              </a:ext>
            </a:extLst>
          </p:cNvPr>
          <p:cNvSpPr/>
          <p:nvPr/>
        </p:nvSpPr>
        <p:spPr>
          <a:xfrm>
            <a:off x="2686423" y="5723107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398192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414119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80161" y="-38254"/>
                  <a:pt x="262558" y="2379"/>
                  <a:pt x="398192" y="0"/>
                </a:cubicBezTo>
                <a:cubicBezTo>
                  <a:pt x="533826" y="-2379"/>
                  <a:pt x="701218" y="29020"/>
                  <a:pt x="796383" y="0"/>
                </a:cubicBezTo>
                <a:cubicBezTo>
                  <a:pt x="806348" y="108303"/>
                  <a:pt x="779394" y="190620"/>
                  <a:pt x="796383" y="256674"/>
                </a:cubicBezTo>
                <a:cubicBezTo>
                  <a:pt x="701285" y="264050"/>
                  <a:pt x="559587" y="253760"/>
                  <a:pt x="414119" y="256674"/>
                </a:cubicBezTo>
                <a:cubicBezTo>
                  <a:pt x="268651" y="259588"/>
                  <a:pt x="94140" y="212107"/>
                  <a:pt x="0" y="256674"/>
                </a:cubicBezTo>
                <a:cubicBezTo>
                  <a:pt x="-14563" y="164292"/>
                  <a:pt x="1119" y="115572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28058" y="-7733"/>
                  <a:pt x="216308" y="12133"/>
                  <a:pt x="382264" y="0"/>
                </a:cubicBezTo>
                <a:cubicBezTo>
                  <a:pt x="548220" y="-12133"/>
                  <a:pt x="642165" y="32177"/>
                  <a:pt x="796383" y="0"/>
                </a:cubicBezTo>
                <a:cubicBezTo>
                  <a:pt x="807912" y="66163"/>
                  <a:pt x="774391" y="165012"/>
                  <a:pt x="796383" y="256674"/>
                </a:cubicBezTo>
                <a:cubicBezTo>
                  <a:pt x="671112" y="297936"/>
                  <a:pt x="582500" y="210452"/>
                  <a:pt x="390228" y="256674"/>
                </a:cubicBezTo>
                <a:cubicBezTo>
                  <a:pt x="197956" y="302896"/>
                  <a:pt x="175504" y="238755"/>
                  <a:pt x="0" y="256674"/>
                </a:cubicBezTo>
                <a:cubicBezTo>
                  <a:pt x="-585" y="205298"/>
                  <a:pt x="5878" y="113883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71732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Engineering</a:t>
            </a:r>
            <a:endParaRPr lang="en-GB" sz="9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2F10D7-207F-4000-888D-CC10E0C36F2D}"/>
              </a:ext>
            </a:extLst>
          </p:cNvPr>
          <p:cNvSpPr/>
          <p:nvPr/>
        </p:nvSpPr>
        <p:spPr>
          <a:xfrm>
            <a:off x="5085082" y="5737731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398192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382264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138048" y="-44807"/>
                  <a:pt x="285867" y="7366"/>
                  <a:pt x="398192" y="0"/>
                </a:cubicBezTo>
                <a:cubicBezTo>
                  <a:pt x="510517" y="-7366"/>
                  <a:pt x="663099" y="20475"/>
                  <a:pt x="796383" y="0"/>
                </a:cubicBezTo>
                <a:cubicBezTo>
                  <a:pt x="811686" y="75679"/>
                  <a:pt x="788991" y="164012"/>
                  <a:pt x="796383" y="256674"/>
                </a:cubicBezTo>
                <a:cubicBezTo>
                  <a:pt x="634153" y="283272"/>
                  <a:pt x="581518" y="237154"/>
                  <a:pt x="382264" y="256674"/>
                </a:cubicBezTo>
                <a:cubicBezTo>
                  <a:pt x="183010" y="276194"/>
                  <a:pt x="91325" y="236089"/>
                  <a:pt x="0" y="256674"/>
                </a:cubicBezTo>
                <a:cubicBezTo>
                  <a:pt x="-28986" y="142829"/>
                  <a:pt x="440" y="64764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47056" y="-33992"/>
                  <a:pt x="233673" y="6311"/>
                  <a:pt x="374300" y="0"/>
                </a:cubicBezTo>
                <a:cubicBezTo>
                  <a:pt x="514927" y="-6311"/>
                  <a:pt x="652866" y="41762"/>
                  <a:pt x="796383" y="0"/>
                </a:cubicBezTo>
                <a:cubicBezTo>
                  <a:pt x="819659" y="97389"/>
                  <a:pt x="792717" y="203403"/>
                  <a:pt x="796383" y="256674"/>
                </a:cubicBezTo>
                <a:cubicBezTo>
                  <a:pt x="636679" y="257608"/>
                  <a:pt x="521523" y="231342"/>
                  <a:pt x="390228" y="256674"/>
                </a:cubicBezTo>
                <a:cubicBezTo>
                  <a:pt x="258933" y="282006"/>
                  <a:pt x="130484" y="221091"/>
                  <a:pt x="0" y="256674"/>
                </a:cubicBezTo>
                <a:cubicBezTo>
                  <a:pt x="-21954" y="180998"/>
                  <a:pt x="5918" y="8412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201776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</a:t>
            </a:r>
            <a:endParaRPr lang="en-GB" sz="9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6E0243-88EA-4D4F-B569-258DC2A465A4}"/>
              </a:ext>
            </a:extLst>
          </p:cNvPr>
          <p:cNvSpPr/>
          <p:nvPr/>
        </p:nvSpPr>
        <p:spPr>
          <a:xfrm>
            <a:off x="3482806" y="5730626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414119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398192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168500" y="-21585"/>
                  <a:pt x="227854" y="3900"/>
                  <a:pt x="414119" y="0"/>
                </a:cubicBezTo>
                <a:cubicBezTo>
                  <a:pt x="600384" y="-3900"/>
                  <a:pt x="657412" y="28321"/>
                  <a:pt x="796383" y="0"/>
                </a:cubicBezTo>
                <a:cubicBezTo>
                  <a:pt x="827078" y="125476"/>
                  <a:pt x="783082" y="177242"/>
                  <a:pt x="796383" y="256674"/>
                </a:cubicBezTo>
                <a:cubicBezTo>
                  <a:pt x="657053" y="261133"/>
                  <a:pt x="574882" y="218616"/>
                  <a:pt x="398192" y="256674"/>
                </a:cubicBezTo>
                <a:cubicBezTo>
                  <a:pt x="221502" y="294732"/>
                  <a:pt x="172853" y="248762"/>
                  <a:pt x="0" y="256674"/>
                </a:cubicBezTo>
                <a:cubicBezTo>
                  <a:pt x="-30151" y="185790"/>
                  <a:pt x="10334" y="79720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23744" y="-19899"/>
                  <a:pt x="219729" y="46101"/>
                  <a:pt x="414119" y="0"/>
                </a:cubicBezTo>
                <a:cubicBezTo>
                  <a:pt x="608509" y="-46101"/>
                  <a:pt x="665505" y="26839"/>
                  <a:pt x="796383" y="0"/>
                </a:cubicBezTo>
                <a:cubicBezTo>
                  <a:pt x="821547" y="60769"/>
                  <a:pt x="789332" y="178332"/>
                  <a:pt x="796383" y="256674"/>
                </a:cubicBezTo>
                <a:cubicBezTo>
                  <a:pt x="702525" y="294111"/>
                  <a:pt x="512242" y="247743"/>
                  <a:pt x="414119" y="256674"/>
                </a:cubicBezTo>
                <a:cubicBezTo>
                  <a:pt x="315996" y="265605"/>
                  <a:pt x="91463" y="246922"/>
                  <a:pt x="0" y="256674"/>
                </a:cubicBezTo>
                <a:cubicBezTo>
                  <a:pt x="-25977" y="162033"/>
                  <a:pt x="13922" y="83444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866995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Teaching</a:t>
            </a:r>
            <a:endParaRPr lang="en-GB" sz="9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CABE53-F5E6-474B-A6C8-F453009C1AB4}"/>
              </a:ext>
            </a:extLst>
          </p:cNvPr>
          <p:cNvSpPr/>
          <p:nvPr/>
        </p:nvSpPr>
        <p:spPr>
          <a:xfrm>
            <a:off x="4283944" y="5727763"/>
            <a:ext cx="796383" cy="256674"/>
          </a:xfrm>
          <a:custGeom>
            <a:avLst/>
            <a:gdLst>
              <a:gd name="connsiteX0" fmla="*/ 0 w 796383"/>
              <a:gd name="connsiteY0" fmla="*/ 0 h 256674"/>
              <a:gd name="connsiteX1" fmla="*/ 382264 w 796383"/>
              <a:gd name="connsiteY1" fmla="*/ 0 h 256674"/>
              <a:gd name="connsiteX2" fmla="*/ 796383 w 796383"/>
              <a:gd name="connsiteY2" fmla="*/ 0 h 256674"/>
              <a:gd name="connsiteX3" fmla="*/ 796383 w 796383"/>
              <a:gd name="connsiteY3" fmla="*/ 256674 h 256674"/>
              <a:gd name="connsiteX4" fmla="*/ 382264 w 796383"/>
              <a:gd name="connsiteY4" fmla="*/ 256674 h 256674"/>
              <a:gd name="connsiteX5" fmla="*/ 0 w 796383"/>
              <a:gd name="connsiteY5" fmla="*/ 256674 h 256674"/>
              <a:gd name="connsiteX6" fmla="*/ 0 w 796383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383" h="256674" fill="none" extrusionOk="0">
                <a:moveTo>
                  <a:pt x="0" y="0"/>
                </a:moveTo>
                <a:cubicBezTo>
                  <a:pt x="157501" y="-17947"/>
                  <a:pt x="240965" y="36689"/>
                  <a:pt x="382264" y="0"/>
                </a:cubicBezTo>
                <a:cubicBezTo>
                  <a:pt x="523563" y="-36689"/>
                  <a:pt x="691874" y="45280"/>
                  <a:pt x="796383" y="0"/>
                </a:cubicBezTo>
                <a:cubicBezTo>
                  <a:pt x="802245" y="108241"/>
                  <a:pt x="772573" y="170643"/>
                  <a:pt x="796383" y="256674"/>
                </a:cubicBezTo>
                <a:cubicBezTo>
                  <a:pt x="637893" y="259058"/>
                  <a:pt x="584999" y="213097"/>
                  <a:pt x="382264" y="256674"/>
                </a:cubicBezTo>
                <a:cubicBezTo>
                  <a:pt x="179529" y="300251"/>
                  <a:pt x="186299" y="243386"/>
                  <a:pt x="0" y="256674"/>
                </a:cubicBezTo>
                <a:cubicBezTo>
                  <a:pt x="-3059" y="201462"/>
                  <a:pt x="7848" y="106415"/>
                  <a:pt x="0" y="0"/>
                </a:cubicBezTo>
                <a:close/>
              </a:path>
              <a:path w="796383" h="256674" stroke="0" extrusionOk="0">
                <a:moveTo>
                  <a:pt x="0" y="0"/>
                </a:moveTo>
                <a:cubicBezTo>
                  <a:pt x="142429" y="-33436"/>
                  <a:pt x="268317" y="39805"/>
                  <a:pt x="382264" y="0"/>
                </a:cubicBezTo>
                <a:cubicBezTo>
                  <a:pt x="496211" y="-39805"/>
                  <a:pt x="640669" y="42177"/>
                  <a:pt x="796383" y="0"/>
                </a:cubicBezTo>
                <a:cubicBezTo>
                  <a:pt x="822707" y="80571"/>
                  <a:pt x="772175" y="180083"/>
                  <a:pt x="796383" y="256674"/>
                </a:cubicBezTo>
                <a:cubicBezTo>
                  <a:pt x="662114" y="289674"/>
                  <a:pt x="566454" y="211216"/>
                  <a:pt x="382264" y="256674"/>
                </a:cubicBezTo>
                <a:cubicBezTo>
                  <a:pt x="198074" y="302132"/>
                  <a:pt x="178012" y="217911"/>
                  <a:pt x="0" y="256674"/>
                </a:cubicBezTo>
                <a:cubicBezTo>
                  <a:pt x="-24419" y="153945"/>
                  <a:pt x="1856" y="1212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14735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Water</a:t>
            </a:r>
            <a:endParaRPr lang="en-GB" sz="900" dirty="0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6AFEABC2-7FF6-4FBB-8352-0670B42BA98E}"/>
              </a:ext>
            </a:extLst>
          </p:cNvPr>
          <p:cNvSpPr/>
          <p:nvPr/>
        </p:nvSpPr>
        <p:spPr>
          <a:xfrm>
            <a:off x="6584968" y="5713135"/>
            <a:ext cx="870486" cy="256674"/>
          </a:xfrm>
          <a:custGeom>
            <a:avLst/>
            <a:gdLst>
              <a:gd name="connsiteX0" fmla="*/ 0 w 870486"/>
              <a:gd name="connsiteY0" fmla="*/ 256674 h 256674"/>
              <a:gd name="connsiteX1" fmla="*/ 64169 w 870486"/>
              <a:gd name="connsiteY1" fmla="*/ 0 h 256674"/>
              <a:gd name="connsiteX2" fmla="*/ 420401 w 870486"/>
              <a:gd name="connsiteY2" fmla="*/ 0 h 256674"/>
              <a:gd name="connsiteX3" fmla="*/ 806318 w 870486"/>
              <a:gd name="connsiteY3" fmla="*/ 0 h 256674"/>
              <a:gd name="connsiteX4" fmla="*/ 870486 w 870486"/>
              <a:gd name="connsiteY4" fmla="*/ 256674 h 256674"/>
              <a:gd name="connsiteX5" fmla="*/ 452653 w 870486"/>
              <a:gd name="connsiteY5" fmla="*/ 256674 h 256674"/>
              <a:gd name="connsiteX6" fmla="*/ 0 w 870486"/>
              <a:gd name="connsiteY6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86" h="256674" fill="none" extrusionOk="0">
                <a:moveTo>
                  <a:pt x="0" y="256674"/>
                </a:moveTo>
                <a:cubicBezTo>
                  <a:pt x="19010" y="175071"/>
                  <a:pt x="42538" y="125995"/>
                  <a:pt x="64169" y="0"/>
                </a:cubicBezTo>
                <a:cubicBezTo>
                  <a:pt x="200419" y="-13461"/>
                  <a:pt x="290929" y="7110"/>
                  <a:pt x="420401" y="0"/>
                </a:cubicBezTo>
                <a:cubicBezTo>
                  <a:pt x="549873" y="-7110"/>
                  <a:pt x="710943" y="-10623"/>
                  <a:pt x="806318" y="0"/>
                </a:cubicBezTo>
                <a:cubicBezTo>
                  <a:pt x="834278" y="68070"/>
                  <a:pt x="857696" y="177446"/>
                  <a:pt x="870486" y="256674"/>
                </a:cubicBezTo>
                <a:cubicBezTo>
                  <a:pt x="715586" y="251615"/>
                  <a:pt x="579933" y="250735"/>
                  <a:pt x="452653" y="256674"/>
                </a:cubicBezTo>
                <a:cubicBezTo>
                  <a:pt x="325373" y="262613"/>
                  <a:pt x="131823" y="254436"/>
                  <a:pt x="0" y="256674"/>
                </a:cubicBezTo>
                <a:close/>
              </a:path>
              <a:path w="870486" h="256674" stroke="0" extrusionOk="0">
                <a:moveTo>
                  <a:pt x="0" y="256674"/>
                </a:moveTo>
                <a:cubicBezTo>
                  <a:pt x="26361" y="171063"/>
                  <a:pt x="27370" y="113327"/>
                  <a:pt x="64169" y="0"/>
                </a:cubicBezTo>
                <a:cubicBezTo>
                  <a:pt x="194172" y="6006"/>
                  <a:pt x="290376" y="113"/>
                  <a:pt x="412979" y="0"/>
                </a:cubicBezTo>
                <a:cubicBezTo>
                  <a:pt x="535582" y="-113"/>
                  <a:pt x="687420" y="-2394"/>
                  <a:pt x="806318" y="0"/>
                </a:cubicBezTo>
                <a:cubicBezTo>
                  <a:pt x="819225" y="64468"/>
                  <a:pt x="851954" y="183308"/>
                  <a:pt x="870486" y="256674"/>
                </a:cubicBezTo>
                <a:cubicBezTo>
                  <a:pt x="737949" y="253746"/>
                  <a:pt x="575360" y="246187"/>
                  <a:pt x="452653" y="256674"/>
                </a:cubicBezTo>
                <a:cubicBezTo>
                  <a:pt x="329946" y="267161"/>
                  <a:pt x="104295" y="251227"/>
                  <a:pt x="0" y="256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07135450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</a:t>
            </a:r>
            <a:endParaRPr lang="en-GB" sz="800" dirty="0"/>
          </a:p>
        </p:txBody>
      </p:sp>
      <p:sp>
        <p:nvSpPr>
          <p:cNvPr id="68" name="Trapezoid 52">
            <a:extLst>
              <a:ext uri="{FF2B5EF4-FFF2-40B4-BE49-F238E27FC236}">
                <a16:creationId xmlns:a16="http://schemas.microsoft.com/office/drawing/2014/main" id="{CE3BC51D-30C1-454D-A8D1-6E012B0DBA9E}"/>
              </a:ext>
            </a:extLst>
          </p:cNvPr>
          <p:cNvSpPr/>
          <p:nvPr/>
        </p:nvSpPr>
        <p:spPr>
          <a:xfrm>
            <a:off x="7529034" y="5721232"/>
            <a:ext cx="870486" cy="256674"/>
          </a:xfrm>
          <a:custGeom>
            <a:avLst/>
            <a:gdLst>
              <a:gd name="connsiteX0" fmla="*/ 199244 w 870486"/>
              <a:gd name="connsiteY0" fmla="*/ 256674 h 256674"/>
              <a:gd name="connsiteX1" fmla="*/ 0 w 870486"/>
              <a:gd name="connsiteY1" fmla="*/ 1692 h 256674"/>
              <a:gd name="connsiteX2" fmla="*/ 426538 w 870486"/>
              <a:gd name="connsiteY2" fmla="*/ 863 h 256674"/>
              <a:gd name="connsiteX3" fmla="*/ 870486 w 870486"/>
              <a:gd name="connsiteY3" fmla="*/ 0 h 256674"/>
              <a:gd name="connsiteX4" fmla="*/ 640290 w 870486"/>
              <a:gd name="connsiteY4" fmla="*/ 256674 h 256674"/>
              <a:gd name="connsiteX5" fmla="*/ 199244 w 870486"/>
              <a:gd name="connsiteY5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486" h="256674" fill="none" extrusionOk="0">
                <a:moveTo>
                  <a:pt x="199244" y="256674"/>
                </a:moveTo>
                <a:cubicBezTo>
                  <a:pt x="85084" y="146140"/>
                  <a:pt x="56277" y="72763"/>
                  <a:pt x="0" y="1692"/>
                </a:cubicBezTo>
                <a:cubicBezTo>
                  <a:pt x="107215" y="-13927"/>
                  <a:pt x="278019" y="51506"/>
                  <a:pt x="426538" y="863"/>
                </a:cubicBezTo>
                <a:cubicBezTo>
                  <a:pt x="575057" y="-49780"/>
                  <a:pt x="735459" y="50547"/>
                  <a:pt x="870486" y="0"/>
                </a:cubicBezTo>
                <a:cubicBezTo>
                  <a:pt x="794460" y="115465"/>
                  <a:pt x="689744" y="163600"/>
                  <a:pt x="640290" y="256674"/>
                </a:cubicBezTo>
                <a:cubicBezTo>
                  <a:pt x="543142" y="298955"/>
                  <a:pt x="315736" y="231811"/>
                  <a:pt x="199244" y="256674"/>
                </a:cubicBezTo>
                <a:close/>
              </a:path>
              <a:path w="870486" h="256674" stroke="0" extrusionOk="0">
                <a:moveTo>
                  <a:pt x="199244" y="256674"/>
                </a:moveTo>
                <a:cubicBezTo>
                  <a:pt x="143044" y="206659"/>
                  <a:pt x="82104" y="92636"/>
                  <a:pt x="0" y="1692"/>
                </a:cubicBezTo>
                <a:cubicBezTo>
                  <a:pt x="124877" y="-20507"/>
                  <a:pt x="314068" y="26241"/>
                  <a:pt x="443948" y="829"/>
                </a:cubicBezTo>
                <a:cubicBezTo>
                  <a:pt x="573828" y="-24583"/>
                  <a:pt x="770444" y="23569"/>
                  <a:pt x="870486" y="0"/>
                </a:cubicBezTo>
                <a:cubicBezTo>
                  <a:pt x="813495" y="120706"/>
                  <a:pt x="695012" y="149521"/>
                  <a:pt x="640290" y="256674"/>
                </a:cubicBezTo>
                <a:cubicBezTo>
                  <a:pt x="512802" y="263500"/>
                  <a:pt x="365840" y="239471"/>
                  <a:pt x="199244" y="256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52765296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STUDY</a:t>
            </a:r>
            <a:endParaRPr lang="en-GB" sz="800" dirty="0"/>
          </a:p>
        </p:txBody>
      </p:sp>
      <p:pic>
        <p:nvPicPr>
          <p:cNvPr id="1030" name="Picture 6" descr="Flat Italy Flag Royalty Free Cliparts, Vectors, And Stock Illustration.  Image 58961485.">
            <a:extLst>
              <a:ext uri="{FF2B5EF4-FFF2-40B4-BE49-F238E27FC236}">
                <a16:creationId xmlns:a16="http://schemas.microsoft.com/office/drawing/2014/main" id="{D6368399-52C1-40FF-BF7D-CAD80B6D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1" y="4458350"/>
            <a:ext cx="374423" cy="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Ghana - Wikipedia">
            <a:extLst>
              <a:ext uri="{FF2B5EF4-FFF2-40B4-BE49-F238E27FC236}">
                <a16:creationId xmlns:a16="http://schemas.microsoft.com/office/drawing/2014/main" id="{137C6CC9-B227-41FC-AC4B-ADA073C6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612" y="4460415"/>
            <a:ext cx="374423" cy="2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6398E-3CDA-443E-854E-D5E57225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130" y="4460415"/>
            <a:ext cx="374424" cy="2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D54B83D-9847-4513-8269-2C9AB4D082EE}"/>
              </a:ext>
            </a:extLst>
          </p:cNvPr>
          <p:cNvSpPr txBox="1"/>
          <p:nvPr/>
        </p:nvSpPr>
        <p:spPr>
          <a:xfrm>
            <a:off x="3964291" y="5385731"/>
            <a:ext cx="6821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TOPIC</a:t>
            </a:r>
            <a:endParaRPr lang="en-GB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02B9C0-D5B4-4740-B216-4DAA945EE4E1}"/>
              </a:ext>
            </a:extLst>
          </p:cNvPr>
          <p:cNvSpPr txBox="1"/>
          <p:nvPr/>
        </p:nvSpPr>
        <p:spPr>
          <a:xfrm>
            <a:off x="7187942" y="5385732"/>
            <a:ext cx="682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TYPE</a:t>
            </a:r>
            <a:endParaRPr lang="en-GB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4EB461-5196-5321-C785-EE2A4F07F56E}"/>
              </a:ext>
            </a:extLst>
          </p:cNvPr>
          <p:cNvSpPr/>
          <p:nvPr/>
        </p:nvSpPr>
        <p:spPr>
          <a:xfrm>
            <a:off x="526770" y="4528004"/>
            <a:ext cx="4698020" cy="14254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world flag">
            <a:extLst>
              <a:ext uri="{FF2B5EF4-FFF2-40B4-BE49-F238E27FC236}">
                <a16:creationId xmlns:a16="http://schemas.microsoft.com/office/drawing/2014/main" id="{3CB3D9CC-EE0B-7DEA-B7A5-44F184E7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01" y="4458820"/>
            <a:ext cx="397877" cy="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row: Right 55">
            <a:extLst>
              <a:ext uri="{FF2B5EF4-FFF2-40B4-BE49-F238E27FC236}">
                <a16:creationId xmlns:a16="http://schemas.microsoft.com/office/drawing/2014/main" id="{A45DAF3D-284F-868A-1DC7-8F3B420D2835}"/>
              </a:ext>
            </a:extLst>
          </p:cNvPr>
          <p:cNvSpPr/>
          <p:nvPr/>
        </p:nvSpPr>
        <p:spPr>
          <a:xfrm>
            <a:off x="6078411" y="4514258"/>
            <a:ext cx="2785908" cy="14254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2" descr="Image result for world flag">
            <a:extLst>
              <a:ext uri="{FF2B5EF4-FFF2-40B4-BE49-F238E27FC236}">
                <a16:creationId xmlns:a16="http://schemas.microsoft.com/office/drawing/2014/main" id="{3E305413-49F9-5729-277E-545450DD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36" y="4458819"/>
            <a:ext cx="397877" cy="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DD37AEDB-5B0D-DD12-C145-539C5A20E41C}"/>
              </a:ext>
            </a:extLst>
          </p:cNvPr>
          <p:cNvSpPr/>
          <p:nvPr/>
        </p:nvSpPr>
        <p:spPr>
          <a:xfrm>
            <a:off x="10076231" y="4514258"/>
            <a:ext cx="2029742" cy="15512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apezoid 52">
            <a:extLst>
              <a:ext uri="{FF2B5EF4-FFF2-40B4-BE49-F238E27FC236}">
                <a16:creationId xmlns:a16="http://schemas.microsoft.com/office/drawing/2014/main" id="{08C7A482-658B-8C66-0C10-741E3605A58C}"/>
              </a:ext>
            </a:extLst>
          </p:cNvPr>
          <p:cNvSpPr/>
          <p:nvPr/>
        </p:nvSpPr>
        <p:spPr>
          <a:xfrm>
            <a:off x="7910065" y="4752857"/>
            <a:ext cx="4195908" cy="256674"/>
          </a:xfrm>
          <a:custGeom>
            <a:avLst/>
            <a:gdLst>
              <a:gd name="connsiteX0" fmla="*/ 0 w 914400"/>
              <a:gd name="connsiteY0" fmla="*/ 1216152 h 1216152"/>
              <a:gd name="connsiteX1" fmla="*/ 228600 w 914400"/>
              <a:gd name="connsiteY1" fmla="*/ 0 h 1216152"/>
              <a:gd name="connsiteX2" fmla="*/ 685800 w 914400"/>
              <a:gd name="connsiteY2" fmla="*/ 0 h 1216152"/>
              <a:gd name="connsiteX3" fmla="*/ 914400 w 914400"/>
              <a:gd name="connsiteY3" fmla="*/ 1216152 h 1216152"/>
              <a:gd name="connsiteX4" fmla="*/ 0 w 914400"/>
              <a:gd name="connsiteY4" fmla="*/ 1216152 h 1216152"/>
              <a:gd name="connsiteX0" fmla="*/ 413084 w 1327484"/>
              <a:gd name="connsiteY0" fmla="*/ 1216152 h 1216152"/>
              <a:gd name="connsiteX1" fmla="*/ 0 w 1327484"/>
              <a:gd name="connsiteY1" fmla="*/ 8021 h 1216152"/>
              <a:gd name="connsiteX2" fmla="*/ 1098884 w 1327484"/>
              <a:gd name="connsiteY2" fmla="*/ 0 h 1216152"/>
              <a:gd name="connsiteX3" fmla="*/ 1327484 w 1327484"/>
              <a:gd name="connsiteY3" fmla="*/ 1216152 h 1216152"/>
              <a:gd name="connsiteX4" fmla="*/ 413084 w 1327484"/>
              <a:gd name="connsiteY4" fmla="*/ 1216152 h 1216152"/>
              <a:gd name="connsiteX0" fmla="*/ 413084 w 1804737"/>
              <a:gd name="connsiteY0" fmla="*/ 1216152 h 1216152"/>
              <a:gd name="connsiteX1" fmla="*/ 0 w 1804737"/>
              <a:gd name="connsiteY1" fmla="*/ 8021 h 1216152"/>
              <a:gd name="connsiteX2" fmla="*/ 1804737 w 1804737"/>
              <a:gd name="connsiteY2" fmla="*/ 0 h 1216152"/>
              <a:gd name="connsiteX3" fmla="*/ 1327484 w 1804737"/>
              <a:gd name="connsiteY3" fmla="*/ 1216152 h 1216152"/>
              <a:gd name="connsiteX4" fmla="*/ 413084 w 1804737"/>
              <a:gd name="connsiteY4" fmla="*/ 1216152 h 12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37" h="1216152">
                <a:moveTo>
                  <a:pt x="413084" y="1216152"/>
                </a:moveTo>
                <a:lnTo>
                  <a:pt x="0" y="8021"/>
                </a:lnTo>
                <a:lnTo>
                  <a:pt x="1804737" y="0"/>
                </a:lnTo>
                <a:lnTo>
                  <a:pt x="1327484" y="1216152"/>
                </a:lnTo>
                <a:lnTo>
                  <a:pt x="413084" y="1216152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accent6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802179628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does the internet count?</a:t>
            </a:r>
            <a:endParaRPr lang="en-GB" sz="900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63126586-86B8-E012-D6B0-79F02DA1A97A}"/>
              </a:ext>
            </a:extLst>
          </p:cNvPr>
          <p:cNvSpPr/>
          <p:nvPr/>
        </p:nvSpPr>
        <p:spPr>
          <a:xfrm>
            <a:off x="4789547" y="3832736"/>
            <a:ext cx="422250" cy="256674"/>
          </a:xfrm>
          <a:custGeom>
            <a:avLst/>
            <a:gdLst>
              <a:gd name="connsiteX0" fmla="*/ 0 w 422250"/>
              <a:gd name="connsiteY0" fmla="*/ 256674 h 256674"/>
              <a:gd name="connsiteX1" fmla="*/ 64169 w 422250"/>
              <a:gd name="connsiteY1" fmla="*/ 0 h 256674"/>
              <a:gd name="connsiteX2" fmla="*/ 358082 w 422250"/>
              <a:gd name="connsiteY2" fmla="*/ 0 h 256674"/>
              <a:gd name="connsiteX3" fmla="*/ 422250 w 422250"/>
              <a:gd name="connsiteY3" fmla="*/ 256674 h 256674"/>
              <a:gd name="connsiteX4" fmla="*/ 0 w 422250"/>
              <a:gd name="connsiteY4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250" h="256674" fill="none" extrusionOk="0">
                <a:moveTo>
                  <a:pt x="0" y="256674"/>
                </a:moveTo>
                <a:cubicBezTo>
                  <a:pt x="22970" y="179573"/>
                  <a:pt x="51821" y="79772"/>
                  <a:pt x="64169" y="0"/>
                </a:cubicBezTo>
                <a:cubicBezTo>
                  <a:pt x="140973" y="524"/>
                  <a:pt x="220424" y="6343"/>
                  <a:pt x="358082" y="0"/>
                </a:cubicBezTo>
                <a:cubicBezTo>
                  <a:pt x="364022" y="58911"/>
                  <a:pt x="408313" y="156913"/>
                  <a:pt x="422250" y="256674"/>
                </a:cubicBezTo>
                <a:cubicBezTo>
                  <a:pt x="255126" y="240987"/>
                  <a:pt x="162234" y="272153"/>
                  <a:pt x="0" y="256674"/>
                </a:cubicBezTo>
                <a:close/>
              </a:path>
              <a:path w="422250" h="256674" stroke="0" extrusionOk="0">
                <a:moveTo>
                  <a:pt x="0" y="256674"/>
                </a:moveTo>
                <a:cubicBezTo>
                  <a:pt x="7640" y="194966"/>
                  <a:pt x="38291" y="84297"/>
                  <a:pt x="64169" y="0"/>
                </a:cubicBezTo>
                <a:cubicBezTo>
                  <a:pt x="206391" y="-9153"/>
                  <a:pt x="214463" y="1905"/>
                  <a:pt x="358082" y="0"/>
                </a:cubicBezTo>
                <a:cubicBezTo>
                  <a:pt x="373849" y="104557"/>
                  <a:pt x="403070" y="187528"/>
                  <a:pt x="422250" y="256674"/>
                </a:cubicBezTo>
                <a:cubicBezTo>
                  <a:pt x="277400" y="274850"/>
                  <a:pt x="150313" y="254768"/>
                  <a:pt x="0" y="256674"/>
                </a:cubicBezTo>
                <a:close/>
              </a:path>
            </a:pathLst>
          </a:custGeom>
          <a:solidFill>
            <a:schemeClr val="accent4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324538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RPI</a:t>
            </a:r>
            <a:endParaRPr lang="en-GB" sz="7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E8A63181-5159-B2DF-F585-F66053B41D97}"/>
              </a:ext>
            </a:extLst>
          </p:cNvPr>
          <p:cNvSpPr/>
          <p:nvPr/>
        </p:nvSpPr>
        <p:spPr>
          <a:xfrm>
            <a:off x="5445509" y="3832736"/>
            <a:ext cx="3418810" cy="256674"/>
          </a:xfrm>
          <a:custGeom>
            <a:avLst/>
            <a:gdLst>
              <a:gd name="connsiteX0" fmla="*/ 0 w 3418810"/>
              <a:gd name="connsiteY0" fmla="*/ 256674 h 256674"/>
              <a:gd name="connsiteX1" fmla="*/ 64169 w 3418810"/>
              <a:gd name="connsiteY1" fmla="*/ 0 h 256674"/>
              <a:gd name="connsiteX2" fmla="*/ 755168 w 3418810"/>
              <a:gd name="connsiteY2" fmla="*/ 0 h 256674"/>
              <a:gd name="connsiteX3" fmla="*/ 1479072 w 3418810"/>
              <a:gd name="connsiteY3" fmla="*/ 0 h 256674"/>
              <a:gd name="connsiteX4" fmla="*/ 2202976 w 3418810"/>
              <a:gd name="connsiteY4" fmla="*/ 0 h 256674"/>
              <a:gd name="connsiteX5" fmla="*/ 3354642 w 3418810"/>
              <a:gd name="connsiteY5" fmla="*/ 0 h 256674"/>
              <a:gd name="connsiteX6" fmla="*/ 3418810 w 3418810"/>
              <a:gd name="connsiteY6" fmla="*/ 256674 h 256674"/>
              <a:gd name="connsiteX7" fmla="*/ 2769236 w 3418810"/>
              <a:gd name="connsiteY7" fmla="*/ 256674 h 256674"/>
              <a:gd name="connsiteX8" fmla="*/ 2188038 w 3418810"/>
              <a:gd name="connsiteY8" fmla="*/ 256674 h 256674"/>
              <a:gd name="connsiteX9" fmla="*/ 1504276 w 3418810"/>
              <a:gd name="connsiteY9" fmla="*/ 256674 h 256674"/>
              <a:gd name="connsiteX10" fmla="*/ 888891 w 3418810"/>
              <a:gd name="connsiteY10" fmla="*/ 256674 h 256674"/>
              <a:gd name="connsiteX11" fmla="*/ 0 w 3418810"/>
              <a:gd name="connsiteY11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18810" h="256674" fill="none" extrusionOk="0">
                <a:moveTo>
                  <a:pt x="0" y="256674"/>
                </a:moveTo>
                <a:cubicBezTo>
                  <a:pt x="14497" y="163018"/>
                  <a:pt x="29533" y="121460"/>
                  <a:pt x="64169" y="0"/>
                </a:cubicBezTo>
                <a:cubicBezTo>
                  <a:pt x="310365" y="13164"/>
                  <a:pt x="414352" y="-27718"/>
                  <a:pt x="755168" y="0"/>
                </a:cubicBezTo>
                <a:cubicBezTo>
                  <a:pt x="1095984" y="27718"/>
                  <a:pt x="1277188" y="-32185"/>
                  <a:pt x="1479072" y="0"/>
                </a:cubicBezTo>
                <a:cubicBezTo>
                  <a:pt x="1680956" y="32185"/>
                  <a:pt x="1973005" y="930"/>
                  <a:pt x="2202976" y="0"/>
                </a:cubicBezTo>
                <a:cubicBezTo>
                  <a:pt x="2432947" y="-930"/>
                  <a:pt x="2928310" y="4533"/>
                  <a:pt x="3354642" y="0"/>
                </a:cubicBezTo>
                <a:cubicBezTo>
                  <a:pt x="3375426" y="127313"/>
                  <a:pt x="3408555" y="197989"/>
                  <a:pt x="3418810" y="256674"/>
                </a:cubicBezTo>
                <a:cubicBezTo>
                  <a:pt x="3141285" y="264509"/>
                  <a:pt x="3042606" y="272025"/>
                  <a:pt x="2769236" y="256674"/>
                </a:cubicBezTo>
                <a:cubicBezTo>
                  <a:pt x="2495866" y="241323"/>
                  <a:pt x="2375788" y="248897"/>
                  <a:pt x="2188038" y="256674"/>
                </a:cubicBezTo>
                <a:cubicBezTo>
                  <a:pt x="2000288" y="264451"/>
                  <a:pt x="1796519" y="246467"/>
                  <a:pt x="1504276" y="256674"/>
                </a:cubicBezTo>
                <a:cubicBezTo>
                  <a:pt x="1212033" y="266881"/>
                  <a:pt x="1013712" y="246250"/>
                  <a:pt x="888891" y="256674"/>
                </a:cubicBezTo>
                <a:cubicBezTo>
                  <a:pt x="764070" y="267098"/>
                  <a:pt x="366112" y="295970"/>
                  <a:pt x="0" y="256674"/>
                </a:cubicBezTo>
                <a:close/>
              </a:path>
              <a:path w="3418810" h="256674" stroke="0" extrusionOk="0">
                <a:moveTo>
                  <a:pt x="0" y="256674"/>
                </a:moveTo>
                <a:cubicBezTo>
                  <a:pt x="7640" y="194966"/>
                  <a:pt x="38291" y="84297"/>
                  <a:pt x="64169" y="0"/>
                </a:cubicBezTo>
                <a:cubicBezTo>
                  <a:pt x="203840" y="-12927"/>
                  <a:pt x="575965" y="-28514"/>
                  <a:pt x="722264" y="0"/>
                </a:cubicBezTo>
                <a:cubicBezTo>
                  <a:pt x="868564" y="28514"/>
                  <a:pt x="1118790" y="10480"/>
                  <a:pt x="1446168" y="0"/>
                </a:cubicBezTo>
                <a:cubicBezTo>
                  <a:pt x="1773546" y="-10480"/>
                  <a:pt x="1853398" y="-2706"/>
                  <a:pt x="2137167" y="0"/>
                </a:cubicBezTo>
                <a:cubicBezTo>
                  <a:pt x="2420936" y="2706"/>
                  <a:pt x="2518699" y="-15101"/>
                  <a:pt x="2696547" y="0"/>
                </a:cubicBezTo>
                <a:cubicBezTo>
                  <a:pt x="2874395" y="15101"/>
                  <a:pt x="3181231" y="10774"/>
                  <a:pt x="3354642" y="0"/>
                </a:cubicBezTo>
                <a:cubicBezTo>
                  <a:pt x="3371077" y="103941"/>
                  <a:pt x="3396728" y="189705"/>
                  <a:pt x="3418810" y="256674"/>
                </a:cubicBezTo>
                <a:cubicBezTo>
                  <a:pt x="3137426" y="277903"/>
                  <a:pt x="2976338" y="255194"/>
                  <a:pt x="2803424" y="256674"/>
                </a:cubicBezTo>
                <a:cubicBezTo>
                  <a:pt x="2630510" y="258154"/>
                  <a:pt x="2405345" y="275829"/>
                  <a:pt x="2222226" y="256674"/>
                </a:cubicBezTo>
                <a:cubicBezTo>
                  <a:pt x="2039107" y="237519"/>
                  <a:pt x="1895958" y="285882"/>
                  <a:pt x="1606841" y="256674"/>
                </a:cubicBezTo>
                <a:cubicBezTo>
                  <a:pt x="1317724" y="227466"/>
                  <a:pt x="1121721" y="290391"/>
                  <a:pt x="854703" y="256674"/>
                </a:cubicBezTo>
                <a:cubicBezTo>
                  <a:pt x="587685" y="222957"/>
                  <a:pt x="346981" y="280353"/>
                  <a:pt x="0" y="256674"/>
                </a:cubicBezTo>
                <a:close/>
              </a:path>
            </a:pathLst>
          </a:custGeom>
          <a:gradFill flip="none" rotWithShape="1">
            <a:gsLst>
              <a:gs pos="21000">
                <a:schemeClr val="accent5"/>
              </a:gs>
              <a:gs pos="100000">
                <a:schemeClr val="accent2"/>
              </a:gs>
            </a:gsLst>
            <a:lin ang="108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324538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 – Food &amp; Agriculture Organization</a:t>
            </a:r>
            <a:endParaRPr lang="en-GB" sz="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A4139927-A72E-4482-AD84-C0D1A9A40741}"/>
              </a:ext>
            </a:extLst>
          </p:cNvPr>
          <p:cNvSpPr/>
          <p:nvPr/>
        </p:nvSpPr>
        <p:spPr>
          <a:xfrm>
            <a:off x="8894952" y="3832736"/>
            <a:ext cx="2281047" cy="256674"/>
          </a:xfrm>
          <a:custGeom>
            <a:avLst/>
            <a:gdLst>
              <a:gd name="connsiteX0" fmla="*/ 0 w 2281047"/>
              <a:gd name="connsiteY0" fmla="*/ 256674 h 256674"/>
              <a:gd name="connsiteX1" fmla="*/ 64169 w 2281047"/>
              <a:gd name="connsiteY1" fmla="*/ 0 h 256674"/>
              <a:gd name="connsiteX2" fmla="*/ 623874 w 2281047"/>
              <a:gd name="connsiteY2" fmla="*/ 0 h 256674"/>
              <a:gd name="connsiteX3" fmla="*/ 1183578 w 2281047"/>
              <a:gd name="connsiteY3" fmla="*/ 0 h 256674"/>
              <a:gd name="connsiteX4" fmla="*/ 1678702 w 2281047"/>
              <a:gd name="connsiteY4" fmla="*/ 0 h 256674"/>
              <a:gd name="connsiteX5" fmla="*/ 2216879 w 2281047"/>
              <a:gd name="connsiteY5" fmla="*/ 0 h 256674"/>
              <a:gd name="connsiteX6" fmla="*/ 2281047 w 2281047"/>
              <a:gd name="connsiteY6" fmla="*/ 256674 h 256674"/>
              <a:gd name="connsiteX7" fmla="*/ 1733596 w 2281047"/>
              <a:gd name="connsiteY7" fmla="*/ 256674 h 256674"/>
              <a:gd name="connsiteX8" fmla="*/ 1163334 w 2281047"/>
              <a:gd name="connsiteY8" fmla="*/ 256674 h 256674"/>
              <a:gd name="connsiteX9" fmla="*/ 547451 w 2281047"/>
              <a:gd name="connsiteY9" fmla="*/ 256674 h 256674"/>
              <a:gd name="connsiteX10" fmla="*/ 0 w 2281047"/>
              <a:gd name="connsiteY10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1047" h="256674" fill="none" extrusionOk="0">
                <a:moveTo>
                  <a:pt x="0" y="256674"/>
                </a:moveTo>
                <a:cubicBezTo>
                  <a:pt x="25641" y="147648"/>
                  <a:pt x="44986" y="125648"/>
                  <a:pt x="64169" y="0"/>
                </a:cubicBezTo>
                <a:cubicBezTo>
                  <a:pt x="261890" y="17347"/>
                  <a:pt x="497428" y="-6653"/>
                  <a:pt x="623874" y="0"/>
                </a:cubicBezTo>
                <a:cubicBezTo>
                  <a:pt x="750321" y="6653"/>
                  <a:pt x="1024621" y="21369"/>
                  <a:pt x="1183578" y="0"/>
                </a:cubicBezTo>
                <a:cubicBezTo>
                  <a:pt x="1342535" y="-21369"/>
                  <a:pt x="1577992" y="-3388"/>
                  <a:pt x="1678702" y="0"/>
                </a:cubicBezTo>
                <a:cubicBezTo>
                  <a:pt x="1779412" y="3388"/>
                  <a:pt x="2005727" y="10761"/>
                  <a:pt x="2216879" y="0"/>
                </a:cubicBezTo>
                <a:cubicBezTo>
                  <a:pt x="2250338" y="119710"/>
                  <a:pt x="2269761" y="190852"/>
                  <a:pt x="2281047" y="256674"/>
                </a:cubicBezTo>
                <a:cubicBezTo>
                  <a:pt x="2069474" y="247987"/>
                  <a:pt x="1921364" y="257916"/>
                  <a:pt x="1733596" y="256674"/>
                </a:cubicBezTo>
                <a:cubicBezTo>
                  <a:pt x="1545828" y="255432"/>
                  <a:pt x="1299681" y="237297"/>
                  <a:pt x="1163334" y="256674"/>
                </a:cubicBezTo>
                <a:cubicBezTo>
                  <a:pt x="1026987" y="276051"/>
                  <a:pt x="849384" y="257170"/>
                  <a:pt x="547451" y="256674"/>
                </a:cubicBezTo>
                <a:cubicBezTo>
                  <a:pt x="245518" y="256178"/>
                  <a:pt x="234657" y="281603"/>
                  <a:pt x="0" y="256674"/>
                </a:cubicBezTo>
                <a:close/>
              </a:path>
              <a:path w="2281047" h="256674" stroke="0" extrusionOk="0">
                <a:moveTo>
                  <a:pt x="0" y="256674"/>
                </a:moveTo>
                <a:cubicBezTo>
                  <a:pt x="7640" y="194966"/>
                  <a:pt x="38291" y="84297"/>
                  <a:pt x="64169" y="0"/>
                </a:cubicBezTo>
                <a:cubicBezTo>
                  <a:pt x="300708" y="-5794"/>
                  <a:pt x="392912" y="19376"/>
                  <a:pt x="602347" y="0"/>
                </a:cubicBezTo>
                <a:cubicBezTo>
                  <a:pt x="811782" y="-19376"/>
                  <a:pt x="1029165" y="-2158"/>
                  <a:pt x="1183578" y="0"/>
                </a:cubicBezTo>
                <a:cubicBezTo>
                  <a:pt x="1337991" y="2158"/>
                  <a:pt x="1481969" y="-12354"/>
                  <a:pt x="1743283" y="0"/>
                </a:cubicBezTo>
                <a:cubicBezTo>
                  <a:pt x="2004598" y="12354"/>
                  <a:pt x="2003559" y="-1511"/>
                  <a:pt x="2216879" y="0"/>
                </a:cubicBezTo>
                <a:cubicBezTo>
                  <a:pt x="2234466" y="104929"/>
                  <a:pt x="2244970" y="163191"/>
                  <a:pt x="2281047" y="256674"/>
                </a:cubicBezTo>
                <a:cubicBezTo>
                  <a:pt x="2061049" y="279103"/>
                  <a:pt x="1941323" y="233727"/>
                  <a:pt x="1687975" y="256674"/>
                </a:cubicBezTo>
                <a:cubicBezTo>
                  <a:pt x="1434627" y="279621"/>
                  <a:pt x="1258820" y="272440"/>
                  <a:pt x="1094903" y="256674"/>
                </a:cubicBezTo>
                <a:cubicBezTo>
                  <a:pt x="930986" y="240908"/>
                  <a:pt x="735814" y="241032"/>
                  <a:pt x="593072" y="256674"/>
                </a:cubicBezTo>
                <a:cubicBezTo>
                  <a:pt x="450330" y="272316"/>
                  <a:pt x="210846" y="227452"/>
                  <a:pt x="0" y="256674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324538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ACDI/VOCA</a:t>
            </a:r>
            <a:endParaRPr lang="en-GB" sz="800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2EFBBFF1-0C33-5299-BB1E-E3A7591B5B4E}"/>
              </a:ext>
            </a:extLst>
          </p:cNvPr>
          <p:cNvSpPr/>
          <p:nvPr/>
        </p:nvSpPr>
        <p:spPr>
          <a:xfrm>
            <a:off x="11206631" y="3832736"/>
            <a:ext cx="961691" cy="256674"/>
          </a:xfrm>
          <a:custGeom>
            <a:avLst/>
            <a:gdLst>
              <a:gd name="connsiteX0" fmla="*/ 0 w 961691"/>
              <a:gd name="connsiteY0" fmla="*/ 256674 h 256674"/>
              <a:gd name="connsiteX1" fmla="*/ 64169 w 961691"/>
              <a:gd name="connsiteY1" fmla="*/ 0 h 256674"/>
              <a:gd name="connsiteX2" fmla="*/ 480846 w 961691"/>
              <a:gd name="connsiteY2" fmla="*/ 0 h 256674"/>
              <a:gd name="connsiteX3" fmla="*/ 897523 w 961691"/>
              <a:gd name="connsiteY3" fmla="*/ 0 h 256674"/>
              <a:gd name="connsiteX4" fmla="*/ 961691 w 961691"/>
              <a:gd name="connsiteY4" fmla="*/ 256674 h 256674"/>
              <a:gd name="connsiteX5" fmla="*/ 509696 w 961691"/>
              <a:gd name="connsiteY5" fmla="*/ 256674 h 256674"/>
              <a:gd name="connsiteX6" fmla="*/ 0 w 961691"/>
              <a:gd name="connsiteY6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691" h="256674" fill="none" extrusionOk="0">
                <a:moveTo>
                  <a:pt x="0" y="256674"/>
                </a:moveTo>
                <a:cubicBezTo>
                  <a:pt x="23523" y="204827"/>
                  <a:pt x="45045" y="99906"/>
                  <a:pt x="64169" y="0"/>
                </a:cubicBezTo>
                <a:cubicBezTo>
                  <a:pt x="269270" y="18173"/>
                  <a:pt x="315117" y="6992"/>
                  <a:pt x="480846" y="0"/>
                </a:cubicBezTo>
                <a:cubicBezTo>
                  <a:pt x="646575" y="-6992"/>
                  <a:pt x="809589" y="4075"/>
                  <a:pt x="897523" y="0"/>
                </a:cubicBezTo>
                <a:cubicBezTo>
                  <a:pt x="921331" y="80353"/>
                  <a:pt x="950435" y="204726"/>
                  <a:pt x="961691" y="256674"/>
                </a:cubicBezTo>
                <a:cubicBezTo>
                  <a:pt x="775329" y="247573"/>
                  <a:pt x="726523" y="245259"/>
                  <a:pt x="509696" y="256674"/>
                </a:cubicBezTo>
                <a:cubicBezTo>
                  <a:pt x="292870" y="268089"/>
                  <a:pt x="182216" y="233967"/>
                  <a:pt x="0" y="256674"/>
                </a:cubicBezTo>
                <a:close/>
              </a:path>
              <a:path w="961691" h="256674" stroke="0" extrusionOk="0">
                <a:moveTo>
                  <a:pt x="0" y="256674"/>
                </a:moveTo>
                <a:cubicBezTo>
                  <a:pt x="7640" y="194966"/>
                  <a:pt x="38291" y="84297"/>
                  <a:pt x="64169" y="0"/>
                </a:cubicBezTo>
                <a:cubicBezTo>
                  <a:pt x="244369" y="-11"/>
                  <a:pt x="348978" y="14429"/>
                  <a:pt x="480846" y="0"/>
                </a:cubicBezTo>
                <a:cubicBezTo>
                  <a:pt x="612714" y="-14429"/>
                  <a:pt x="768984" y="-4902"/>
                  <a:pt x="897523" y="0"/>
                </a:cubicBezTo>
                <a:cubicBezTo>
                  <a:pt x="907865" y="89826"/>
                  <a:pt x="947231" y="188710"/>
                  <a:pt x="961691" y="256674"/>
                </a:cubicBezTo>
                <a:cubicBezTo>
                  <a:pt x="827185" y="262753"/>
                  <a:pt x="580656" y="271878"/>
                  <a:pt x="471229" y="256674"/>
                </a:cubicBezTo>
                <a:cubicBezTo>
                  <a:pt x="361802" y="241470"/>
                  <a:pt x="114669" y="247275"/>
                  <a:pt x="0" y="256674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324538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freelance</a:t>
            </a:r>
            <a:endParaRPr lang="en-GB" sz="800" dirty="0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81FC54C7-0533-E632-89F0-4F2EFE2ABB2A}"/>
              </a:ext>
            </a:extLst>
          </p:cNvPr>
          <p:cNvSpPr/>
          <p:nvPr/>
        </p:nvSpPr>
        <p:spPr>
          <a:xfrm>
            <a:off x="6468478" y="3547955"/>
            <a:ext cx="755282" cy="256674"/>
          </a:xfrm>
          <a:prstGeom prst="trapezoid">
            <a:avLst/>
          </a:prstGeom>
          <a:gradFill flip="none" rotWithShape="1">
            <a:gsLst>
              <a:gs pos="21000">
                <a:schemeClr val="accent5"/>
              </a:gs>
              <a:gs pos="100000">
                <a:schemeClr val="accent2"/>
              </a:gs>
            </a:gsLst>
            <a:lin ang="162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 Water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690246397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Course by Slidesgo">
  <a:themeElements>
    <a:clrScheme name="Simple Light">
      <a:dk1>
        <a:srgbClr val="1B6E81"/>
      </a:dk1>
      <a:lt1>
        <a:srgbClr val="FFFFFF"/>
      </a:lt1>
      <a:dk2>
        <a:srgbClr val="1B6E81"/>
      </a:dk2>
      <a:lt2>
        <a:srgbClr val="ACEEF2"/>
      </a:lt2>
      <a:accent1>
        <a:srgbClr val="ACEEF2"/>
      </a:accent1>
      <a:accent2>
        <a:srgbClr val="F7B462"/>
      </a:accent2>
      <a:accent3>
        <a:srgbClr val="FFB7E6"/>
      </a:accent3>
      <a:accent4>
        <a:srgbClr val="FFE287"/>
      </a:accent4>
      <a:accent5>
        <a:srgbClr val="FFE287"/>
      </a:accent5>
      <a:accent6>
        <a:srgbClr val="1B6E81"/>
      </a:accent6>
      <a:hlink>
        <a:srgbClr val="FFB7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Distance Learning Course _ by Slidesgo</Template>
  <TotalTime>868</TotalTime>
  <Words>65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Chewy</vt:lpstr>
      <vt:lpstr>Lato</vt:lpstr>
      <vt:lpstr>Montserrat ExtraBold</vt:lpstr>
      <vt:lpstr>Nanum Gothic</vt:lpstr>
      <vt:lpstr>Nunito</vt:lpstr>
      <vt:lpstr>Proxima Nova</vt:lpstr>
      <vt:lpstr>Proxima Nova Semibold</vt:lpstr>
      <vt:lpstr>Roboto Medium</vt:lpstr>
      <vt:lpstr>Distance Learning Course by Slidesgo</vt:lpstr>
      <vt:lpstr>Slidesgo Final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Kohli</dc:creator>
  <cp:lastModifiedBy>Amit Kohli Del Riego</cp:lastModifiedBy>
  <cp:revision>12</cp:revision>
  <dcterms:created xsi:type="dcterms:W3CDTF">2020-11-26T12:09:16Z</dcterms:created>
  <dcterms:modified xsi:type="dcterms:W3CDTF">2022-09-06T08:43:26Z</dcterms:modified>
</cp:coreProperties>
</file>