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2" autoAdjust="0"/>
    <p:restoredTop sz="94660"/>
  </p:normalViewPr>
  <p:slideViewPr>
    <p:cSldViewPr snapToGrid="0">
      <p:cViewPr>
        <p:scale>
          <a:sx n="90" d="100"/>
          <a:sy n="90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A995-F536-4F31-9C1A-98BCD99F3D94}" type="datetimeFigureOut">
              <a:rPr lang="en-US" smtClean="0"/>
              <a:t>17/March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AC6D-E8EC-4887-9697-40935174F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2729039" y="1850297"/>
            <a:ext cx="9115631" cy="22378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1444" y="1854378"/>
            <a:ext cx="2115959" cy="215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8" y="192505"/>
            <a:ext cx="1179094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Spatial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990" y="599859"/>
            <a:ext cx="134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lackadder ITC" panose="04020505051007020D02" pitchFamily="82" charset="0"/>
              </a:rPr>
              <a:t>What:</a:t>
            </a:r>
            <a:endParaRPr lang="en-US" sz="3600" b="1" dirty="0">
              <a:latin typeface="Blackadder ITC" panose="04020505051007020D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3741" y="761203"/>
            <a:ext cx="345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Putting your data on maps!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210" y="1068451"/>
            <a:ext cx="143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lackadder ITC" panose="04020505051007020D02" pitchFamily="82" charset="0"/>
              </a:rPr>
              <a:t>Why</a:t>
            </a:r>
            <a:r>
              <a:rPr lang="en-US" sz="3600" b="1" dirty="0" smtClean="0">
                <a:latin typeface="Blackadder ITC" panose="04020505051007020D02" pitchFamily="82" charset="0"/>
              </a:rPr>
              <a:t>:</a:t>
            </a:r>
            <a:endParaRPr lang="en-US" sz="3600" b="1" dirty="0">
              <a:latin typeface="Blackadder ITC" panose="04020505051007020D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9637" y="1228716"/>
            <a:ext cx="41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Because the location can be relevant!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24405" y="4499153"/>
            <a:ext cx="323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Blackadder ITC" panose="04020505051007020D02" pitchFamily="82" charset="0"/>
              </a:defRPr>
            </a:lvl1pPr>
          </a:lstStyle>
          <a:p>
            <a:r>
              <a:rPr lang="en-US" dirty="0"/>
              <a:t>Types of maps: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" y="2138512"/>
            <a:ext cx="1588401" cy="168920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0567" y="179664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 as a Visual aid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0704" y="1795190"/>
            <a:ext cx="246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 for analysis/modelling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96" y="2140072"/>
            <a:ext cx="2514600" cy="168764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839195" y="3751226"/>
            <a:ext cx="1226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Buffer area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727" y="2138297"/>
            <a:ext cx="1746482" cy="164661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500578" y="3718861"/>
            <a:ext cx="164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Image result for forest remote sens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39" y="2136900"/>
            <a:ext cx="1603565" cy="16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7396105" y="3718861"/>
            <a:ext cx="143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Rem. Sensing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Up Arrow Callout 28"/>
          <p:cNvSpPr/>
          <p:nvPr/>
        </p:nvSpPr>
        <p:spPr>
          <a:xfrm>
            <a:off x="1222744" y="3827721"/>
            <a:ext cx="1506295" cy="847042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Which area didn’t get equal training?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8" name="Up Arrow Callout 37"/>
          <p:cNvSpPr/>
          <p:nvPr/>
        </p:nvSpPr>
        <p:spPr>
          <a:xfrm>
            <a:off x="3538496" y="3813523"/>
            <a:ext cx="1659877" cy="86124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How many villages are within 10km of lake?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9" name="Up Arrow Callout 38"/>
          <p:cNvSpPr/>
          <p:nvPr/>
        </p:nvSpPr>
        <p:spPr>
          <a:xfrm>
            <a:off x="6430976" y="3817246"/>
            <a:ext cx="1704870" cy="86124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Generate 3 categories based on empirical data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0" name="Up Arrow Callout 39"/>
          <p:cNvSpPr/>
          <p:nvPr/>
        </p:nvSpPr>
        <p:spPr>
          <a:xfrm>
            <a:off x="8182742" y="3815044"/>
            <a:ext cx="1659877" cy="86124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What is the makeup of this forest?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4589" y="650984"/>
            <a:ext cx="12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lackadder ITC" panose="04020505051007020D02" pitchFamily="82" charset="0"/>
              </a:rPr>
              <a:t>How</a:t>
            </a:r>
            <a:r>
              <a:rPr lang="en-US" sz="3600" b="1" dirty="0" smtClean="0">
                <a:latin typeface="Blackadder ITC" panose="04020505051007020D02" pitchFamily="82" charset="0"/>
              </a:rPr>
              <a:t>:</a:t>
            </a:r>
            <a:endParaRPr lang="en-US" sz="3600" b="1" dirty="0">
              <a:latin typeface="Blackadder ITC" panose="04020505051007020D02" pitchFamily="8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0996" y="812164"/>
            <a:ext cx="345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Latitude/Longitude OR Geocoding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07154" y="1068347"/>
            <a:ext cx="145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Blackadder ITC" panose="04020505051007020D02" pitchFamily="82" charset="0"/>
              </a:defRPr>
            </a:lvl1pPr>
          </a:lstStyle>
          <a:p>
            <a:r>
              <a:rPr lang="en-US" dirty="0" smtClean="0"/>
              <a:t>Who: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20996" y="1223967"/>
            <a:ext cx="345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GIS Specialist / general analyst*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743" y="2172143"/>
            <a:ext cx="2491094" cy="163133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123352" y="3724626"/>
            <a:ext cx="1327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Correlations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Up Arrow Callout 46"/>
          <p:cNvSpPr/>
          <p:nvPr/>
        </p:nvSpPr>
        <p:spPr>
          <a:xfrm>
            <a:off x="10137621" y="3813523"/>
            <a:ext cx="1659877" cy="86124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</a:rPr>
              <a:t>Are these two variables related?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5947" y="5058800"/>
            <a:ext cx="7945053" cy="1629631"/>
            <a:chOff x="-109153" y="5084200"/>
            <a:chExt cx="7945053" cy="1629631"/>
          </a:xfrm>
        </p:grpSpPr>
        <p:sp>
          <p:nvSpPr>
            <p:cNvPr id="54" name="Rounded Rectangle 53"/>
            <p:cNvSpPr/>
            <p:nvPr/>
          </p:nvSpPr>
          <p:spPr>
            <a:xfrm>
              <a:off x="-109153" y="5135418"/>
              <a:ext cx="7945053" cy="15784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60" y="5084200"/>
              <a:ext cx="84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Points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9674" y="5088719"/>
              <a:ext cx="111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Heatmap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2354" y="5097901"/>
              <a:ext cx="128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Choropleth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Image result for vernoi ma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338" y="5400228"/>
              <a:ext cx="1476610" cy="1224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1080" y="5433384"/>
              <a:ext cx="1563411" cy="122191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29245" y="5097901"/>
              <a:ext cx="299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Other (</a:t>
              </a:r>
              <a:r>
                <a:rPr lang="en-US" dirty="0" err="1" smtClean="0">
                  <a:solidFill>
                    <a:schemeClr val="bg1"/>
                  </a:solidFill>
                </a:rPr>
                <a:t>Voronoi</a:t>
              </a:r>
              <a:r>
                <a:rPr lang="en-US" dirty="0" smtClean="0">
                  <a:solidFill>
                    <a:schemeClr val="bg1"/>
                  </a:solidFill>
                </a:rPr>
                <a:t>, Hex map, …)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920" y="5383160"/>
              <a:ext cx="1390650" cy="124174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71662" y="5379573"/>
              <a:ext cx="1440692" cy="125060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57645" y="5383162"/>
              <a:ext cx="1371600" cy="1241742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4090" y="4807724"/>
            <a:ext cx="1711023" cy="191796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198633" y="5037551"/>
            <a:ext cx="20261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Did you know you can easily make maps in Excel? Please see our “Working with Geographic Information: Task breakdown” briefer for more information!</a:t>
            </a:r>
            <a:endParaRPr lang="en-US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023321" y="1336566"/>
            <a:ext cx="984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(Some stuff)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05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Blackadder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Kohli</dc:creator>
  <cp:lastModifiedBy>Amit Kohli</cp:lastModifiedBy>
  <cp:revision>16</cp:revision>
  <dcterms:created xsi:type="dcterms:W3CDTF">2017-03-17T16:52:54Z</dcterms:created>
  <dcterms:modified xsi:type="dcterms:W3CDTF">2017-03-17T19:07:38Z</dcterms:modified>
</cp:coreProperties>
</file>