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8" r:id="rId2"/>
  </p:sldMasterIdLst>
  <p:sldIdLst>
    <p:sldId id="256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21" autoAdjust="0"/>
    <p:restoredTop sz="94660"/>
  </p:normalViewPr>
  <p:slideViewPr>
    <p:cSldViewPr snapToGrid="0">
      <p:cViewPr>
        <p:scale>
          <a:sx n="75" d="100"/>
          <a:sy n="75" d="100"/>
        </p:scale>
        <p:origin x="160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40400" y="1809867"/>
            <a:ext cx="51112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Chewy"/>
              <a:buNone/>
              <a:defRPr sz="7466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28000" y="4809563"/>
            <a:ext cx="5736000" cy="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307059">
            <a:off x="-908214" y="4505924"/>
            <a:ext cx="2072239" cy="1585745"/>
            <a:chOff x="3509100" y="885675"/>
            <a:chExt cx="1554200" cy="1189325"/>
          </a:xfrm>
        </p:grpSpPr>
        <p:sp>
          <p:nvSpPr>
            <p:cNvPr id="12" name="Google Shape;12;p2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-844509">
            <a:off x="168250" y="80786"/>
            <a:ext cx="2067948" cy="1998413"/>
            <a:chOff x="1333050" y="2065850"/>
            <a:chExt cx="1550925" cy="1498775"/>
          </a:xfrm>
        </p:grpSpPr>
        <p:sp>
          <p:nvSpPr>
            <p:cNvPr id="17" name="Google Shape;17;p2"/>
            <p:cNvSpPr/>
            <p:nvPr/>
          </p:nvSpPr>
          <p:spPr>
            <a:xfrm>
              <a:off x="1446675" y="2181875"/>
              <a:ext cx="1070375" cy="956100"/>
            </a:xfrm>
            <a:custGeom>
              <a:avLst/>
              <a:gdLst/>
              <a:ahLst/>
              <a:cxnLst/>
              <a:rect l="l" t="t" r="r" b="b"/>
              <a:pathLst>
                <a:path w="42815" h="38244" extrusionOk="0">
                  <a:moveTo>
                    <a:pt x="30607" y="1"/>
                  </a:moveTo>
                  <a:cubicBezTo>
                    <a:pt x="30510" y="1"/>
                    <a:pt x="30411" y="11"/>
                    <a:pt x="30311" y="29"/>
                  </a:cubicBezTo>
                  <a:cubicBezTo>
                    <a:pt x="30181" y="51"/>
                    <a:pt x="30051" y="95"/>
                    <a:pt x="29942" y="160"/>
                  </a:cubicBezTo>
                  <a:lnTo>
                    <a:pt x="29877" y="182"/>
                  </a:lnTo>
                  <a:lnTo>
                    <a:pt x="29855" y="203"/>
                  </a:lnTo>
                  <a:lnTo>
                    <a:pt x="29768" y="247"/>
                  </a:lnTo>
                  <a:lnTo>
                    <a:pt x="29507" y="399"/>
                  </a:lnTo>
                  <a:lnTo>
                    <a:pt x="29376" y="464"/>
                  </a:lnTo>
                  <a:cubicBezTo>
                    <a:pt x="29181" y="551"/>
                    <a:pt x="28963" y="660"/>
                    <a:pt x="28768" y="725"/>
                  </a:cubicBezTo>
                  <a:cubicBezTo>
                    <a:pt x="28224" y="964"/>
                    <a:pt x="27702" y="1204"/>
                    <a:pt x="27202" y="1443"/>
                  </a:cubicBezTo>
                  <a:cubicBezTo>
                    <a:pt x="26832" y="1617"/>
                    <a:pt x="26463" y="1791"/>
                    <a:pt x="26006" y="2008"/>
                  </a:cubicBezTo>
                  <a:cubicBezTo>
                    <a:pt x="25810" y="2073"/>
                    <a:pt x="25636" y="2160"/>
                    <a:pt x="25463" y="2247"/>
                  </a:cubicBezTo>
                  <a:lnTo>
                    <a:pt x="24636" y="2660"/>
                  </a:lnTo>
                  <a:cubicBezTo>
                    <a:pt x="24462" y="2747"/>
                    <a:pt x="24310" y="2834"/>
                    <a:pt x="24136" y="2921"/>
                  </a:cubicBezTo>
                  <a:lnTo>
                    <a:pt x="24049" y="2965"/>
                  </a:lnTo>
                  <a:lnTo>
                    <a:pt x="23853" y="3074"/>
                  </a:lnTo>
                  <a:cubicBezTo>
                    <a:pt x="23614" y="3204"/>
                    <a:pt x="23375" y="3356"/>
                    <a:pt x="23179" y="3465"/>
                  </a:cubicBezTo>
                  <a:lnTo>
                    <a:pt x="22918" y="3617"/>
                  </a:lnTo>
                  <a:lnTo>
                    <a:pt x="22831" y="3661"/>
                  </a:lnTo>
                  <a:lnTo>
                    <a:pt x="22766" y="3682"/>
                  </a:lnTo>
                  <a:lnTo>
                    <a:pt x="22397" y="3900"/>
                  </a:lnTo>
                  <a:cubicBezTo>
                    <a:pt x="21809" y="4226"/>
                    <a:pt x="21222" y="4552"/>
                    <a:pt x="20635" y="4878"/>
                  </a:cubicBezTo>
                  <a:lnTo>
                    <a:pt x="20505" y="4944"/>
                  </a:lnTo>
                  <a:lnTo>
                    <a:pt x="20418" y="5009"/>
                  </a:lnTo>
                  <a:lnTo>
                    <a:pt x="20135" y="5139"/>
                  </a:lnTo>
                  <a:lnTo>
                    <a:pt x="19331" y="5596"/>
                  </a:lnTo>
                  <a:cubicBezTo>
                    <a:pt x="18591" y="6009"/>
                    <a:pt x="17852" y="6466"/>
                    <a:pt x="17134" y="6901"/>
                  </a:cubicBezTo>
                  <a:lnTo>
                    <a:pt x="16352" y="7401"/>
                  </a:lnTo>
                  <a:lnTo>
                    <a:pt x="15808" y="7705"/>
                  </a:lnTo>
                  <a:lnTo>
                    <a:pt x="15765" y="7727"/>
                  </a:lnTo>
                  <a:lnTo>
                    <a:pt x="15134" y="8097"/>
                  </a:lnTo>
                  <a:cubicBezTo>
                    <a:pt x="14677" y="8358"/>
                    <a:pt x="14308" y="8575"/>
                    <a:pt x="14003" y="8749"/>
                  </a:cubicBezTo>
                  <a:lnTo>
                    <a:pt x="13677" y="8966"/>
                  </a:lnTo>
                  <a:lnTo>
                    <a:pt x="13460" y="9097"/>
                  </a:lnTo>
                  <a:lnTo>
                    <a:pt x="13003" y="9358"/>
                  </a:lnTo>
                  <a:lnTo>
                    <a:pt x="12003" y="9967"/>
                  </a:lnTo>
                  <a:lnTo>
                    <a:pt x="11111" y="10488"/>
                  </a:lnTo>
                  <a:lnTo>
                    <a:pt x="10502" y="10836"/>
                  </a:lnTo>
                  <a:cubicBezTo>
                    <a:pt x="9981" y="11141"/>
                    <a:pt x="9502" y="11445"/>
                    <a:pt x="8872" y="11837"/>
                  </a:cubicBezTo>
                  <a:lnTo>
                    <a:pt x="8154" y="12271"/>
                  </a:lnTo>
                  <a:lnTo>
                    <a:pt x="8067" y="12337"/>
                  </a:lnTo>
                  <a:lnTo>
                    <a:pt x="7937" y="12424"/>
                  </a:lnTo>
                  <a:lnTo>
                    <a:pt x="7415" y="12750"/>
                  </a:lnTo>
                  <a:cubicBezTo>
                    <a:pt x="7176" y="12902"/>
                    <a:pt x="6936" y="13054"/>
                    <a:pt x="6676" y="13206"/>
                  </a:cubicBezTo>
                  <a:lnTo>
                    <a:pt x="6654" y="13228"/>
                  </a:lnTo>
                  <a:lnTo>
                    <a:pt x="6589" y="13272"/>
                  </a:lnTo>
                  <a:lnTo>
                    <a:pt x="6545" y="13315"/>
                  </a:lnTo>
                  <a:lnTo>
                    <a:pt x="5914" y="13707"/>
                  </a:lnTo>
                  <a:lnTo>
                    <a:pt x="5806" y="13772"/>
                  </a:lnTo>
                  <a:lnTo>
                    <a:pt x="5784" y="13794"/>
                  </a:lnTo>
                  <a:lnTo>
                    <a:pt x="5567" y="13924"/>
                  </a:lnTo>
                  <a:lnTo>
                    <a:pt x="5327" y="14055"/>
                  </a:lnTo>
                  <a:lnTo>
                    <a:pt x="5066" y="14207"/>
                  </a:lnTo>
                  <a:lnTo>
                    <a:pt x="4479" y="14555"/>
                  </a:lnTo>
                  <a:lnTo>
                    <a:pt x="4197" y="14707"/>
                  </a:lnTo>
                  <a:lnTo>
                    <a:pt x="4023" y="14816"/>
                  </a:lnTo>
                  <a:lnTo>
                    <a:pt x="3457" y="15142"/>
                  </a:lnTo>
                  <a:lnTo>
                    <a:pt x="3436" y="15142"/>
                  </a:lnTo>
                  <a:cubicBezTo>
                    <a:pt x="3240" y="15250"/>
                    <a:pt x="3044" y="15359"/>
                    <a:pt x="2892" y="15424"/>
                  </a:cubicBezTo>
                  <a:cubicBezTo>
                    <a:pt x="2783" y="15490"/>
                    <a:pt x="2675" y="15555"/>
                    <a:pt x="2566" y="15620"/>
                  </a:cubicBezTo>
                  <a:lnTo>
                    <a:pt x="2522" y="15642"/>
                  </a:lnTo>
                  <a:lnTo>
                    <a:pt x="2283" y="15772"/>
                  </a:lnTo>
                  <a:lnTo>
                    <a:pt x="2153" y="15838"/>
                  </a:lnTo>
                  <a:lnTo>
                    <a:pt x="1914" y="15946"/>
                  </a:lnTo>
                  <a:lnTo>
                    <a:pt x="1653" y="16077"/>
                  </a:lnTo>
                  <a:cubicBezTo>
                    <a:pt x="1392" y="16185"/>
                    <a:pt x="1131" y="16338"/>
                    <a:pt x="870" y="16512"/>
                  </a:cubicBezTo>
                  <a:cubicBezTo>
                    <a:pt x="783" y="16555"/>
                    <a:pt x="674" y="16620"/>
                    <a:pt x="609" y="16707"/>
                  </a:cubicBezTo>
                  <a:cubicBezTo>
                    <a:pt x="500" y="16794"/>
                    <a:pt x="391" y="16903"/>
                    <a:pt x="304" y="17033"/>
                  </a:cubicBezTo>
                  <a:cubicBezTo>
                    <a:pt x="261" y="17077"/>
                    <a:pt x="217" y="17142"/>
                    <a:pt x="196" y="17186"/>
                  </a:cubicBezTo>
                  <a:cubicBezTo>
                    <a:pt x="174" y="17251"/>
                    <a:pt x="152" y="17294"/>
                    <a:pt x="130" y="17360"/>
                  </a:cubicBezTo>
                  <a:lnTo>
                    <a:pt x="109" y="17403"/>
                  </a:lnTo>
                  <a:cubicBezTo>
                    <a:pt x="44" y="17512"/>
                    <a:pt x="22" y="17642"/>
                    <a:pt x="0" y="17795"/>
                  </a:cubicBezTo>
                  <a:cubicBezTo>
                    <a:pt x="0" y="18077"/>
                    <a:pt x="44" y="18360"/>
                    <a:pt x="174" y="18621"/>
                  </a:cubicBezTo>
                  <a:lnTo>
                    <a:pt x="174" y="18664"/>
                  </a:lnTo>
                  <a:cubicBezTo>
                    <a:pt x="261" y="18795"/>
                    <a:pt x="348" y="18925"/>
                    <a:pt x="435" y="19056"/>
                  </a:cubicBezTo>
                  <a:cubicBezTo>
                    <a:pt x="478" y="19121"/>
                    <a:pt x="544" y="19186"/>
                    <a:pt x="587" y="19251"/>
                  </a:cubicBezTo>
                  <a:cubicBezTo>
                    <a:pt x="652" y="19382"/>
                    <a:pt x="718" y="19534"/>
                    <a:pt x="805" y="19708"/>
                  </a:cubicBezTo>
                  <a:cubicBezTo>
                    <a:pt x="848" y="19773"/>
                    <a:pt x="870" y="19860"/>
                    <a:pt x="913" y="19925"/>
                  </a:cubicBezTo>
                  <a:lnTo>
                    <a:pt x="913" y="19947"/>
                  </a:lnTo>
                  <a:cubicBezTo>
                    <a:pt x="935" y="19969"/>
                    <a:pt x="957" y="20012"/>
                    <a:pt x="979" y="20056"/>
                  </a:cubicBezTo>
                  <a:cubicBezTo>
                    <a:pt x="1044" y="20208"/>
                    <a:pt x="1152" y="20339"/>
                    <a:pt x="1283" y="20447"/>
                  </a:cubicBezTo>
                  <a:cubicBezTo>
                    <a:pt x="1326" y="20491"/>
                    <a:pt x="1392" y="20513"/>
                    <a:pt x="1435" y="20534"/>
                  </a:cubicBezTo>
                  <a:cubicBezTo>
                    <a:pt x="1827" y="21274"/>
                    <a:pt x="2109" y="21861"/>
                    <a:pt x="2370" y="22426"/>
                  </a:cubicBezTo>
                  <a:cubicBezTo>
                    <a:pt x="2544" y="22731"/>
                    <a:pt x="2718" y="23122"/>
                    <a:pt x="2914" y="23513"/>
                  </a:cubicBezTo>
                  <a:lnTo>
                    <a:pt x="3196" y="24079"/>
                  </a:lnTo>
                  <a:cubicBezTo>
                    <a:pt x="3436" y="24514"/>
                    <a:pt x="3675" y="24970"/>
                    <a:pt x="3892" y="25383"/>
                  </a:cubicBezTo>
                  <a:lnTo>
                    <a:pt x="4044" y="25688"/>
                  </a:lnTo>
                  <a:cubicBezTo>
                    <a:pt x="4262" y="26079"/>
                    <a:pt x="4479" y="26471"/>
                    <a:pt x="4697" y="26840"/>
                  </a:cubicBezTo>
                  <a:cubicBezTo>
                    <a:pt x="5045" y="27427"/>
                    <a:pt x="5393" y="28058"/>
                    <a:pt x="5697" y="28688"/>
                  </a:cubicBezTo>
                  <a:lnTo>
                    <a:pt x="5719" y="28754"/>
                  </a:lnTo>
                  <a:cubicBezTo>
                    <a:pt x="6001" y="29297"/>
                    <a:pt x="6241" y="29841"/>
                    <a:pt x="6545" y="30385"/>
                  </a:cubicBezTo>
                  <a:lnTo>
                    <a:pt x="6567" y="30428"/>
                  </a:lnTo>
                  <a:cubicBezTo>
                    <a:pt x="6849" y="30928"/>
                    <a:pt x="7197" y="31428"/>
                    <a:pt x="7502" y="31907"/>
                  </a:cubicBezTo>
                  <a:lnTo>
                    <a:pt x="7654" y="32059"/>
                  </a:lnTo>
                  <a:cubicBezTo>
                    <a:pt x="7871" y="32407"/>
                    <a:pt x="8089" y="32776"/>
                    <a:pt x="8328" y="33168"/>
                  </a:cubicBezTo>
                  <a:lnTo>
                    <a:pt x="8459" y="33385"/>
                  </a:lnTo>
                  <a:cubicBezTo>
                    <a:pt x="8654" y="33755"/>
                    <a:pt x="8937" y="34212"/>
                    <a:pt x="9198" y="34668"/>
                  </a:cubicBezTo>
                  <a:cubicBezTo>
                    <a:pt x="9372" y="34929"/>
                    <a:pt x="9546" y="35233"/>
                    <a:pt x="9741" y="35516"/>
                  </a:cubicBezTo>
                  <a:lnTo>
                    <a:pt x="9785" y="35560"/>
                  </a:lnTo>
                  <a:lnTo>
                    <a:pt x="10002" y="35908"/>
                  </a:lnTo>
                  <a:cubicBezTo>
                    <a:pt x="10111" y="36103"/>
                    <a:pt x="10220" y="36299"/>
                    <a:pt x="10329" y="36495"/>
                  </a:cubicBezTo>
                  <a:lnTo>
                    <a:pt x="10372" y="36603"/>
                  </a:lnTo>
                  <a:cubicBezTo>
                    <a:pt x="10502" y="36886"/>
                    <a:pt x="10655" y="37169"/>
                    <a:pt x="10850" y="37430"/>
                  </a:cubicBezTo>
                  <a:cubicBezTo>
                    <a:pt x="10959" y="37582"/>
                    <a:pt x="11111" y="37734"/>
                    <a:pt x="11264" y="37865"/>
                  </a:cubicBezTo>
                  <a:cubicBezTo>
                    <a:pt x="11372" y="37973"/>
                    <a:pt x="11503" y="38060"/>
                    <a:pt x="11633" y="38125"/>
                  </a:cubicBezTo>
                  <a:cubicBezTo>
                    <a:pt x="11720" y="38169"/>
                    <a:pt x="11829" y="38191"/>
                    <a:pt x="11916" y="38212"/>
                  </a:cubicBezTo>
                  <a:lnTo>
                    <a:pt x="11981" y="38212"/>
                  </a:lnTo>
                  <a:cubicBezTo>
                    <a:pt x="12046" y="38234"/>
                    <a:pt x="12133" y="38234"/>
                    <a:pt x="12199" y="38234"/>
                  </a:cubicBezTo>
                  <a:cubicBezTo>
                    <a:pt x="12249" y="38241"/>
                    <a:pt x="12300" y="38243"/>
                    <a:pt x="12351" y="38243"/>
                  </a:cubicBezTo>
                  <a:cubicBezTo>
                    <a:pt x="12474" y="38243"/>
                    <a:pt x="12597" y="38228"/>
                    <a:pt x="12720" y="38212"/>
                  </a:cubicBezTo>
                  <a:cubicBezTo>
                    <a:pt x="12981" y="38147"/>
                    <a:pt x="13221" y="38082"/>
                    <a:pt x="13481" y="38017"/>
                  </a:cubicBezTo>
                  <a:lnTo>
                    <a:pt x="13634" y="37973"/>
                  </a:lnTo>
                  <a:cubicBezTo>
                    <a:pt x="13764" y="37930"/>
                    <a:pt x="13895" y="37886"/>
                    <a:pt x="14047" y="37821"/>
                  </a:cubicBezTo>
                  <a:cubicBezTo>
                    <a:pt x="15177" y="37430"/>
                    <a:pt x="16265" y="36951"/>
                    <a:pt x="17330" y="36408"/>
                  </a:cubicBezTo>
                  <a:lnTo>
                    <a:pt x="17482" y="36342"/>
                  </a:lnTo>
                  <a:lnTo>
                    <a:pt x="18439" y="35864"/>
                  </a:lnTo>
                  <a:lnTo>
                    <a:pt x="19004" y="35603"/>
                  </a:lnTo>
                  <a:cubicBezTo>
                    <a:pt x="19483" y="35364"/>
                    <a:pt x="19939" y="35125"/>
                    <a:pt x="20440" y="34842"/>
                  </a:cubicBezTo>
                  <a:lnTo>
                    <a:pt x="20614" y="34755"/>
                  </a:lnTo>
                  <a:cubicBezTo>
                    <a:pt x="21657" y="34190"/>
                    <a:pt x="22744" y="33581"/>
                    <a:pt x="23745" y="33037"/>
                  </a:cubicBezTo>
                  <a:cubicBezTo>
                    <a:pt x="24093" y="32820"/>
                    <a:pt x="24462" y="32624"/>
                    <a:pt x="24788" y="32428"/>
                  </a:cubicBezTo>
                  <a:lnTo>
                    <a:pt x="25354" y="32102"/>
                  </a:lnTo>
                  <a:cubicBezTo>
                    <a:pt x="25876" y="31798"/>
                    <a:pt x="26419" y="31472"/>
                    <a:pt x="26963" y="31146"/>
                  </a:cubicBezTo>
                  <a:lnTo>
                    <a:pt x="26985" y="31146"/>
                  </a:lnTo>
                  <a:lnTo>
                    <a:pt x="27028" y="31124"/>
                  </a:lnTo>
                  <a:lnTo>
                    <a:pt x="27072" y="31124"/>
                  </a:lnTo>
                  <a:lnTo>
                    <a:pt x="27180" y="31037"/>
                  </a:lnTo>
                  <a:cubicBezTo>
                    <a:pt x="27680" y="30776"/>
                    <a:pt x="28181" y="30450"/>
                    <a:pt x="28681" y="30167"/>
                  </a:cubicBezTo>
                  <a:lnTo>
                    <a:pt x="29659" y="29580"/>
                  </a:lnTo>
                  <a:cubicBezTo>
                    <a:pt x="30464" y="29102"/>
                    <a:pt x="31312" y="28601"/>
                    <a:pt x="32312" y="28014"/>
                  </a:cubicBezTo>
                  <a:lnTo>
                    <a:pt x="32334" y="28014"/>
                  </a:lnTo>
                  <a:lnTo>
                    <a:pt x="32355" y="27993"/>
                  </a:lnTo>
                  <a:lnTo>
                    <a:pt x="32769" y="27753"/>
                  </a:lnTo>
                  <a:cubicBezTo>
                    <a:pt x="33377" y="27406"/>
                    <a:pt x="34073" y="26992"/>
                    <a:pt x="34747" y="26601"/>
                  </a:cubicBezTo>
                  <a:lnTo>
                    <a:pt x="35769" y="25992"/>
                  </a:lnTo>
                  <a:lnTo>
                    <a:pt x="35791" y="25992"/>
                  </a:lnTo>
                  <a:lnTo>
                    <a:pt x="36596" y="25536"/>
                  </a:lnTo>
                  <a:lnTo>
                    <a:pt x="36769" y="25427"/>
                  </a:lnTo>
                  <a:cubicBezTo>
                    <a:pt x="37813" y="24818"/>
                    <a:pt x="38748" y="24253"/>
                    <a:pt x="39596" y="23731"/>
                  </a:cubicBezTo>
                  <a:lnTo>
                    <a:pt x="39857" y="23557"/>
                  </a:lnTo>
                  <a:cubicBezTo>
                    <a:pt x="40336" y="23252"/>
                    <a:pt x="40814" y="22970"/>
                    <a:pt x="41314" y="22644"/>
                  </a:cubicBezTo>
                  <a:cubicBezTo>
                    <a:pt x="41531" y="22513"/>
                    <a:pt x="41749" y="22383"/>
                    <a:pt x="42010" y="22209"/>
                  </a:cubicBezTo>
                  <a:cubicBezTo>
                    <a:pt x="42119" y="22143"/>
                    <a:pt x="42249" y="22056"/>
                    <a:pt x="42358" y="21969"/>
                  </a:cubicBezTo>
                  <a:cubicBezTo>
                    <a:pt x="42488" y="21861"/>
                    <a:pt x="42575" y="21730"/>
                    <a:pt x="42662" y="21578"/>
                  </a:cubicBezTo>
                  <a:cubicBezTo>
                    <a:pt x="42814" y="21165"/>
                    <a:pt x="42793" y="20708"/>
                    <a:pt x="42619" y="20317"/>
                  </a:cubicBezTo>
                  <a:cubicBezTo>
                    <a:pt x="42575" y="20230"/>
                    <a:pt x="42532" y="20143"/>
                    <a:pt x="42488" y="20078"/>
                  </a:cubicBezTo>
                  <a:lnTo>
                    <a:pt x="42423" y="19925"/>
                  </a:lnTo>
                  <a:lnTo>
                    <a:pt x="42380" y="19882"/>
                  </a:lnTo>
                  <a:cubicBezTo>
                    <a:pt x="42314" y="19752"/>
                    <a:pt x="42249" y="19643"/>
                    <a:pt x="42206" y="19512"/>
                  </a:cubicBezTo>
                  <a:lnTo>
                    <a:pt x="41792" y="18686"/>
                  </a:lnTo>
                  <a:cubicBezTo>
                    <a:pt x="41662" y="18447"/>
                    <a:pt x="41553" y="18229"/>
                    <a:pt x="41423" y="17990"/>
                  </a:cubicBezTo>
                  <a:lnTo>
                    <a:pt x="41423" y="17968"/>
                  </a:lnTo>
                  <a:lnTo>
                    <a:pt x="41423" y="17947"/>
                  </a:lnTo>
                  <a:lnTo>
                    <a:pt x="41401" y="17903"/>
                  </a:lnTo>
                  <a:cubicBezTo>
                    <a:pt x="41292" y="17686"/>
                    <a:pt x="41140" y="17447"/>
                    <a:pt x="41031" y="17207"/>
                  </a:cubicBezTo>
                  <a:cubicBezTo>
                    <a:pt x="40857" y="16860"/>
                    <a:pt x="40705" y="16512"/>
                    <a:pt x="40531" y="16164"/>
                  </a:cubicBezTo>
                  <a:lnTo>
                    <a:pt x="40531" y="16142"/>
                  </a:lnTo>
                  <a:lnTo>
                    <a:pt x="40510" y="16120"/>
                  </a:lnTo>
                  <a:lnTo>
                    <a:pt x="40488" y="16055"/>
                  </a:lnTo>
                  <a:lnTo>
                    <a:pt x="40205" y="15511"/>
                  </a:lnTo>
                  <a:cubicBezTo>
                    <a:pt x="39988" y="15033"/>
                    <a:pt x="39705" y="14533"/>
                    <a:pt x="39401" y="13989"/>
                  </a:cubicBezTo>
                  <a:lnTo>
                    <a:pt x="39314" y="13837"/>
                  </a:lnTo>
                  <a:lnTo>
                    <a:pt x="39248" y="13728"/>
                  </a:lnTo>
                  <a:cubicBezTo>
                    <a:pt x="39031" y="13359"/>
                    <a:pt x="38792" y="12924"/>
                    <a:pt x="38574" y="12511"/>
                  </a:cubicBezTo>
                  <a:cubicBezTo>
                    <a:pt x="38313" y="12011"/>
                    <a:pt x="38031" y="11489"/>
                    <a:pt x="37726" y="10945"/>
                  </a:cubicBezTo>
                  <a:cubicBezTo>
                    <a:pt x="37335" y="10271"/>
                    <a:pt x="36943" y="9619"/>
                    <a:pt x="36552" y="8988"/>
                  </a:cubicBezTo>
                  <a:cubicBezTo>
                    <a:pt x="36356" y="8640"/>
                    <a:pt x="36117" y="8271"/>
                    <a:pt x="35921" y="7923"/>
                  </a:cubicBezTo>
                  <a:lnTo>
                    <a:pt x="35748" y="7640"/>
                  </a:lnTo>
                  <a:lnTo>
                    <a:pt x="35748" y="7618"/>
                  </a:lnTo>
                  <a:lnTo>
                    <a:pt x="35726" y="7575"/>
                  </a:lnTo>
                  <a:cubicBezTo>
                    <a:pt x="35443" y="7118"/>
                    <a:pt x="35182" y="6640"/>
                    <a:pt x="34899" y="6183"/>
                  </a:cubicBezTo>
                  <a:lnTo>
                    <a:pt x="34530" y="5422"/>
                  </a:lnTo>
                  <a:lnTo>
                    <a:pt x="34530" y="5400"/>
                  </a:lnTo>
                  <a:cubicBezTo>
                    <a:pt x="34378" y="5161"/>
                    <a:pt x="34225" y="4900"/>
                    <a:pt x="34073" y="4661"/>
                  </a:cubicBezTo>
                  <a:lnTo>
                    <a:pt x="34051" y="4617"/>
                  </a:lnTo>
                  <a:lnTo>
                    <a:pt x="34030" y="4596"/>
                  </a:lnTo>
                  <a:cubicBezTo>
                    <a:pt x="33921" y="4378"/>
                    <a:pt x="33791" y="4161"/>
                    <a:pt x="33704" y="3943"/>
                  </a:cubicBezTo>
                  <a:lnTo>
                    <a:pt x="33530" y="3617"/>
                  </a:lnTo>
                  <a:lnTo>
                    <a:pt x="33508" y="3530"/>
                  </a:lnTo>
                  <a:cubicBezTo>
                    <a:pt x="33443" y="3378"/>
                    <a:pt x="33377" y="3248"/>
                    <a:pt x="33312" y="3117"/>
                  </a:cubicBezTo>
                  <a:cubicBezTo>
                    <a:pt x="33073" y="2639"/>
                    <a:pt x="32812" y="2182"/>
                    <a:pt x="32508" y="1639"/>
                  </a:cubicBezTo>
                  <a:lnTo>
                    <a:pt x="32442" y="1552"/>
                  </a:lnTo>
                  <a:cubicBezTo>
                    <a:pt x="32312" y="1312"/>
                    <a:pt x="32160" y="1073"/>
                    <a:pt x="31986" y="856"/>
                  </a:cubicBezTo>
                  <a:cubicBezTo>
                    <a:pt x="31877" y="725"/>
                    <a:pt x="31747" y="595"/>
                    <a:pt x="31616" y="486"/>
                  </a:cubicBezTo>
                  <a:lnTo>
                    <a:pt x="31616" y="464"/>
                  </a:lnTo>
                  <a:cubicBezTo>
                    <a:pt x="31442" y="290"/>
                    <a:pt x="31225" y="160"/>
                    <a:pt x="31007" y="73"/>
                  </a:cubicBezTo>
                  <a:cubicBezTo>
                    <a:pt x="30880" y="22"/>
                    <a:pt x="30745" y="1"/>
                    <a:pt x="30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98950" y="2496225"/>
              <a:ext cx="58175" cy="284575"/>
            </a:xfrm>
            <a:custGeom>
              <a:avLst/>
              <a:gdLst/>
              <a:ahLst/>
              <a:cxnLst/>
              <a:rect l="l" t="t" r="r" b="b"/>
              <a:pathLst>
                <a:path w="2327" h="11383" extrusionOk="0">
                  <a:moveTo>
                    <a:pt x="1895" y="0"/>
                  </a:moveTo>
                  <a:cubicBezTo>
                    <a:pt x="1672" y="0"/>
                    <a:pt x="1476" y="168"/>
                    <a:pt x="1435" y="393"/>
                  </a:cubicBezTo>
                  <a:cubicBezTo>
                    <a:pt x="1370" y="1067"/>
                    <a:pt x="1261" y="1741"/>
                    <a:pt x="1174" y="2394"/>
                  </a:cubicBezTo>
                  <a:cubicBezTo>
                    <a:pt x="1087" y="2937"/>
                    <a:pt x="979" y="3503"/>
                    <a:pt x="892" y="4068"/>
                  </a:cubicBezTo>
                  <a:cubicBezTo>
                    <a:pt x="696" y="5221"/>
                    <a:pt x="522" y="6395"/>
                    <a:pt x="370" y="7569"/>
                  </a:cubicBezTo>
                  <a:cubicBezTo>
                    <a:pt x="305" y="8113"/>
                    <a:pt x="239" y="8656"/>
                    <a:pt x="152" y="9200"/>
                  </a:cubicBezTo>
                  <a:cubicBezTo>
                    <a:pt x="131" y="9482"/>
                    <a:pt x="87" y="9743"/>
                    <a:pt x="65" y="10026"/>
                  </a:cubicBezTo>
                  <a:cubicBezTo>
                    <a:pt x="44" y="10135"/>
                    <a:pt x="22" y="10265"/>
                    <a:pt x="22" y="10396"/>
                  </a:cubicBezTo>
                  <a:cubicBezTo>
                    <a:pt x="0" y="10526"/>
                    <a:pt x="22" y="10657"/>
                    <a:pt x="44" y="10787"/>
                  </a:cubicBezTo>
                  <a:cubicBezTo>
                    <a:pt x="65" y="10852"/>
                    <a:pt x="87" y="10896"/>
                    <a:pt x="87" y="10961"/>
                  </a:cubicBezTo>
                  <a:cubicBezTo>
                    <a:pt x="109" y="11005"/>
                    <a:pt x="174" y="11092"/>
                    <a:pt x="196" y="11157"/>
                  </a:cubicBezTo>
                  <a:cubicBezTo>
                    <a:pt x="283" y="11244"/>
                    <a:pt x="370" y="11309"/>
                    <a:pt x="479" y="11331"/>
                  </a:cubicBezTo>
                  <a:cubicBezTo>
                    <a:pt x="542" y="11363"/>
                    <a:pt x="618" y="11383"/>
                    <a:pt x="696" y="11383"/>
                  </a:cubicBezTo>
                  <a:cubicBezTo>
                    <a:pt x="725" y="11383"/>
                    <a:pt x="754" y="11380"/>
                    <a:pt x="783" y="11374"/>
                  </a:cubicBezTo>
                  <a:cubicBezTo>
                    <a:pt x="935" y="11352"/>
                    <a:pt x="1087" y="11265"/>
                    <a:pt x="1174" y="11135"/>
                  </a:cubicBezTo>
                  <a:cubicBezTo>
                    <a:pt x="1283" y="11005"/>
                    <a:pt x="1327" y="10852"/>
                    <a:pt x="1370" y="10678"/>
                  </a:cubicBezTo>
                  <a:cubicBezTo>
                    <a:pt x="1370" y="10613"/>
                    <a:pt x="1370" y="10548"/>
                    <a:pt x="1392" y="10483"/>
                  </a:cubicBezTo>
                  <a:lnTo>
                    <a:pt x="1392" y="10070"/>
                  </a:lnTo>
                  <a:cubicBezTo>
                    <a:pt x="1392" y="9787"/>
                    <a:pt x="1392" y="9482"/>
                    <a:pt x="1414" y="9200"/>
                  </a:cubicBezTo>
                  <a:cubicBezTo>
                    <a:pt x="1435" y="8613"/>
                    <a:pt x="1457" y="8026"/>
                    <a:pt x="1501" y="7438"/>
                  </a:cubicBezTo>
                  <a:cubicBezTo>
                    <a:pt x="1544" y="6851"/>
                    <a:pt x="1588" y="6243"/>
                    <a:pt x="1653" y="5655"/>
                  </a:cubicBezTo>
                  <a:cubicBezTo>
                    <a:pt x="1718" y="5068"/>
                    <a:pt x="1783" y="4438"/>
                    <a:pt x="1870" y="3829"/>
                  </a:cubicBezTo>
                  <a:cubicBezTo>
                    <a:pt x="2022" y="2720"/>
                    <a:pt x="2175" y="1611"/>
                    <a:pt x="2305" y="502"/>
                  </a:cubicBezTo>
                  <a:cubicBezTo>
                    <a:pt x="2327" y="263"/>
                    <a:pt x="2153" y="45"/>
                    <a:pt x="1935" y="2"/>
                  </a:cubicBezTo>
                  <a:cubicBezTo>
                    <a:pt x="1922" y="1"/>
                    <a:pt x="1908" y="0"/>
                    <a:pt x="1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006575" y="2555300"/>
              <a:ext cx="34825" cy="118825"/>
            </a:xfrm>
            <a:custGeom>
              <a:avLst/>
              <a:gdLst/>
              <a:ahLst/>
              <a:cxnLst/>
              <a:rect l="l" t="t" r="r" b="b"/>
              <a:pathLst>
                <a:path w="1393" h="4753" extrusionOk="0">
                  <a:moveTo>
                    <a:pt x="946" y="0"/>
                  </a:moveTo>
                  <a:cubicBezTo>
                    <a:pt x="885" y="0"/>
                    <a:pt x="823" y="15"/>
                    <a:pt x="762" y="31"/>
                  </a:cubicBezTo>
                  <a:cubicBezTo>
                    <a:pt x="631" y="96"/>
                    <a:pt x="544" y="226"/>
                    <a:pt x="522" y="357"/>
                  </a:cubicBezTo>
                  <a:cubicBezTo>
                    <a:pt x="435" y="1053"/>
                    <a:pt x="327" y="1749"/>
                    <a:pt x="218" y="2444"/>
                  </a:cubicBezTo>
                  <a:cubicBezTo>
                    <a:pt x="153" y="2771"/>
                    <a:pt x="109" y="3097"/>
                    <a:pt x="66" y="3423"/>
                  </a:cubicBezTo>
                  <a:cubicBezTo>
                    <a:pt x="44" y="3575"/>
                    <a:pt x="22" y="3727"/>
                    <a:pt x="22" y="3880"/>
                  </a:cubicBezTo>
                  <a:cubicBezTo>
                    <a:pt x="1" y="3967"/>
                    <a:pt x="1" y="4075"/>
                    <a:pt x="22" y="4184"/>
                  </a:cubicBezTo>
                  <a:cubicBezTo>
                    <a:pt x="22" y="4293"/>
                    <a:pt x="44" y="4401"/>
                    <a:pt x="88" y="4510"/>
                  </a:cubicBezTo>
                  <a:cubicBezTo>
                    <a:pt x="131" y="4641"/>
                    <a:pt x="262" y="4728"/>
                    <a:pt x="414" y="4749"/>
                  </a:cubicBezTo>
                  <a:cubicBezTo>
                    <a:pt x="431" y="4751"/>
                    <a:pt x="449" y="4753"/>
                    <a:pt x="466" y="4753"/>
                  </a:cubicBezTo>
                  <a:cubicBezTo>
                    <a:pt x="622" y="4753"/>
                    <a:pt x="770" y="4666"/>
                    <a:pt x="849" y="4510"/>
                  </a:cubicBezTo>
                  <a:cubicBezTo>
                    <a:pt x="870" y="4401"/>
                    <a:pt x="892" y="4293"/>
                    <a:pt x="914" y="4206"/>
                  </a:cubicBezTo>
                  <a:cubicBezTo>
                    <a:pt x="914" y="4140"/>
                    <a:pt x="936" y="4053"/>
                    <a:pt x="936" y="3988"/>
                  </a:cubicBezTo>
                  <a:cubicBezTo>
                    <a:pt x="936" y="3836"/>
                    <a:pt x="957" y="3684"/>
                    <a:pt x="957" y="3553"/>
                  </a:cubicBezTo>
                  <a:cubicBezTo>
                    <a:pt x="1001" y="3205"/>
                    <a:pt x="1044" y="2879"/>
                    <a:pt x="1088" y="2553"/>
                  </a:cubicBezTo>
                  <a:cubicBezTo>
                    <a:pt x="1175" y="1857"/>
                    <a:pt x="1283" y="1161"/>
                    <a:pt x="1370" y="466"/>
                  </a:cubicBezTo>
                  <a:cubicBezTo>
                    <a:pt x="1392" y="248"/>
                    <a:pt x="1240" y="53"/>
                    <a:pt x="1023" y="9"/>
                  </a:cubicBezTo>
                  <a:cubicBezTo>
                    <a:pt x="997" y="3"/>
                    <a:pt x="972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33050" y="2065850"/>
              <a:ext cx="1550925" cy="1498775"/>
            </a:xfrm>
            <a:custGeom>
              <a:avLst/>
              <a:gdLst/>
              <a:ahLst/>
              <a:cxnLst/>
              <a:rect l="l" t="t" r="r" b="b"/>
              <a:pathLst>
                <a:path w="62037" h="59951" extrusionOk="0">
                  <a:moveTo>
                    <a:pt x="35152" y="4642"/>
                  </a:moveTo>
                  <a:cubicBezTo>
                    <a:pt x="35290" y="4642"/>
                    <a:pt x="35425" y="4663"/>
                    <a:pt x="35552" y="4714"/>
                  </a:cubicBezTo>
                  <a:cubicBezTo>
                    <a:pt x="35770" y="4801"/>
                    <a:pt x="35987" y="4931"/>
                    <a:pt x="36139" y="5105"/>
                  </a:cubicBezTo>
                  <a:lnTo>
                    <a:pt x="36161" y="5127"/>
                  </a:lnTo>
                  <a:cubicBezTo>
                    <a:pt x="36292" y="5236"/>
                    <a:pt x="36422" y="5366"/>
                    <a:pt x="36531" y="5497"/>
                  </a:cubicBezTo>
                  <a:cubicBezTo>
                    <a:pt x="36705" y="5714"/>
                    <a:pt x="36857" y="5953"/>
                    <a:pt x="36987" y="6193"/>
                  </a:cubicBezTo>
                  <a:lnTo>
                    <a:pt x="37053" y="6280"/>
                  </a:lnTo>
                  <a:cubicBezTo>
                    <a:pt x="37357" y="6823"/>
                    <a:pt x="37618" y="7280"/>
                    <a:pt x="37857" y="7758"/>
                  </a:cubicBezTo>
                  <a:cubicBezTo>
                    <a:pt x="37922" y="7889"/>
                    <a:pt x="37988" y="8019"/>
                    <a:pt x="38053" y="8171"/>
                  </a:cubicBezTo>
                  <a:lnTo>
                    <a:pt x="38096" y="8258"/>
                  </a:lnTo>
                  <a:cubicBezTo>
                    <a:pt x="38140" y="8367"/>
                    <a:pt x="38183" y="8476"/>
                    <a:pt x="38249" y="8584"/>
                  </a:cubicBezTo>
                  <a:cubicBezTo>
                    <a:pt x="38336" y="8802"/>
                    <a:pt x="38466" y="9019"/>
                    <a:pt x="38575" y="9237"/>
                  </a:cubicBezTo>
                  <a:lnTo>
                    <a:pt x="38596" y="9258"/>
                  </a:lnTo>
                  <a:lnTo>
                    <a:pt x="38618" y="9302"/>
                  </a:lnTo>
                  <a:lnTo>
                    <a:pt x="39075" y="10041"/>
                  </a:lnTo>
                  <a:lnTo>
                    <a:pt x="39075" y="10063"/>
                  </a:lnTo>
                  <a:lnTo>
                    <a:pt x="39444" y="10802"/>
                  </a:lnTo>
                  <a:cubicBezTo>
                    <a:pt x="39727" y="11281"/>
                    <a:pt x="39988" y="11759"/>
                    <a:pt x="40271" y="12216"/>
                  </a:cubicBezTo>
                  <a:lnTo>
                    <a:pt x="40293" y="12237"/>
                  </a:lnTo>
                  <a:lnTo>
                    <a:pt x="40293" y="12281"/>
                  </a:lnTo>
                  <a:lnTo>
                    <a:pt x="40466" y="12542"/>
                  </a:lnTo>
                  <a:cubicBezTo>
                    <a:pt x="40662" y="12912"/>
                    <a:pt x="40901" y="13259"/>
                    <a:pt x="41097" y="13607"/>
                  </a:cubicBezTo>
                  <a:lnTo>
                    <a:pt x="41097" y="13629"/>
                  </a:lnTo>
                  <a:cubicBezTo>
                    <a:pt x="41488" y="14260"/>
                    <a:pt x="41880" y="14912"/>
                    <a:pt x="42271" y="15564"/>
                  </a:cubicBezTo>
                  <a:cubicBezTo>
                    <a:pt x="42576" y="16108"/>
                    <a:pt x="42837" y="16652"/>
                    <a:pt x="43119" y="17152"/>
                  </a:cubicBezTo>
                  <a:cubicBezTo>
                    <a:pt x="43337" y="17565"/>
                    <a:pt x="43576" y="17978"/>
                    <a:pt x="43793" y="18348"/>
                  </a:cubicBezTo>
                  <a:lnTo>
                    <a:pt x="43859" y="18478"/>
                  </a:lnTo>
                  <a:lnTo>
                    <a:pt x="43946" y="18630"/>
                  </a:lnTo>
                  <a:cubicBezTo>
                    <a:pt x="44250" y="19174"/>
                    <a:pt x="44533" y="19652"/>
                    <a:pt x="44750" y="20152"/>
                  </a:cubicBezTo>
                  <a:lnTo>
                    <a:pt x="45033" y="20696"/>
                  </a:lnTo>
                  <a:lnTo>
                    <a:pt x="45055" y="20739"/>
                  </a:lnTo>
                  <a:lnTo>
                    <a:pt x="45076" y="20783"/>
                  </a:lnTo>
                  <a:lnTo>
                    <a:pt x="45076" y="20805"/>
                  </a:lnTo>
                  <a:cubicBezTo>
                    <a:pt x="45250" y="21153"/>
                    <a:pt x="45402" y="21501"/>
                    <a:pt x="45576" y="21827"/>
                  </a:cubicBezTo>
                  <a:cubicBezTo>
                    <a:pt x="45685" y="22066"/>
                    <a:pt x="45837" y="22327"/>
                    <a:pt x="45946" y="22523"/>
                  </a:cubicBezTo>
                  <a:lnTo>
                    <a:pt x="45968" y="22588"/>
                  </a:lnTo>
                  <a:lnTo>
                    <a:pt x="45968" y="22609"/>
                  </a:lnTo>
                  <a:cubicBezTo>
                    <a:pt x="46098" y="22849"/>
                    <a:pt x="46207" y="23088"/>
                    <a:pt x="46337" y="23327"/>
                  </a:cubicBezTo>
                  <a:lnTo>
                    <a:pt x="46751" y="24132"/>
                  </a:lnTo>
                  <a:cubicBezTo>
                    <a:pt x="46816" y="24262"/>
                    <a:pt x="46859" y="24393"/>
                    <a:pt x="46925" y="24523"/>
                  </a:cubicBezTo>
                  <a:lnTo>
                    <a:pt x="46968" y="24566"/>
                  </a:lnTo>
                  <a:cubicBezTo>
                    <a:pt x="46990" y="24610"/>
                    <a:pt x="47011" y="24653"/>
                    <a:pt x="47033" y="24697"/>
                  </a:cubicBezTo>
                  <a:cubicBezTo>
                    <a:pt x="47077" y="24784"/>
                    <a:pt x="47120" y="24849"/>
                    <a:pt x="47164" y="24936"/>
                  </a:cubicBezTo>
                  <a:cubicBezTo>
                    <a:pt x="47338" y="25328"/>
                    <a:pt x="47359" y="25784"/>
                    <a:pt x="47207" y="26197"/>
                  </a:cubicBezTo>
                  <a:cubicBezTo>
                    <a:pt x="47120" y="26350"/>
                    <a:pt x="47033" y="26480"/>
                    <a:pt x="46903" y="26589"/>
                  </a:cubicBezTo>
                  <a:cubicBezTo>
                    <a:pt x="46794" y="26676"/>
                    <a:pt x="46664" y="26763"/>
                    <a:pt x="46555" y="26850"/>
                  </a:cubicBezTo>
                  <a:cubicBezTo>
                    <a:pt x="46294" y="27002"/>
                    <a:pt x="46076" y="27154"/>
                    <a:pt x="45859" y="27285"/>
                  </a:cubicBezTo>
                  <a:cubicBezTo>
                    <a:pt x="45359" y="27589"/>
                    <a:pt x="44881" y="27893"/>
                    <a:pt x="44402" y="28198"/>
                  </a:cubicBezTo>
                  <a:lnTo>
                    <a:pt x="44141" y="28350"/>
                  </a:lnTo>
                  <a:cubicBezTo>
                    <a:pt x="43271" y="28894"/>
                    <a:pt x="42358" y="29459"/>
                    <a:pt x="41314" y="30046"/>
                  </a:cubicBezTo>
                  <a:lnTo>
                    <a:pt x="41141" y="30155"/>
                  </a:lnTo>
                  <a:lnTo>
                    <a:pt x="40336" y="30633"/>
                  </a:lnTo>
                  <a:lnTo>
                    <a:pt x="40314" y="30633"/>
                  </a:lnTo>
                  <a:lnTo>
                    <a:pt x="39292" y="31220"/>
                  </a:lnTo>
                  <a:cubicBezTo>
                    <a:pt x="38618" y="31633"/>
                    <a:pt x="37922" y="32025"/>
                    <a:pt x="37314" y="32394"/>
                  </a:cubicBezTo>
                  <a:lnTo>
                    <a:pt x="36900" y="32612"/>
                  </a:lnTo>
                  <a:lnTo>
                    <a:pt x="36879" y="32634"/>
                  </a:lnTo>
                  <a:lnTo>
                    <a:pt x="36857" y="32634"/>
                  </a:lnTo>
                  <a:cubicBezTo>
                    <a:pt x="35857" y="33242"/>
                    <a:pt x="35009" y="33743"/>
                    <a:pt x="34204" y="34199"/>
                  </a:cubicBezTo>
                  <a:lnTo>
                    <a:pt x="33226" y="34786"/>
                  </a:lnTo>
                  <a:lnTo>
                    <a:pt x="31725" y="35678"/>
                  </a:lnTo>
                  <a:lnTo>
                    <a:pt x="31617" y="35743"/>
                  </a:lnTo>
                  <a:lnTo>
                    <a:pt x="31573" y="35765"/>
                  </a:lnTo>
                  <a:lnTo>
                    <a:pt x="31530" y="35787"/>
                  </a:lnTo>
                  <a:lnTo>
                    <a:pt x="31508" y="35787"/>
                  </a:lnTo>
                  <a:cubicBezTo>
                    <a:pt x="30964" y="36113"/>
                    <a:pt x="30421" y="36439"/>
                    <a:pt x="29899" y="36743"/>
                  </a:cubicBezTo>
                  <a:lnTo>
                    <a:pt x="29333" y="37069"/>
                  </a:lnTo>
                  <a:cubicBezTo>
                    <a:pt x="29007" y="37265"/>
                    <a:pt x="28638" y="37461"/>
                    <a:pt x="28290" y="37678"/>
                  </a:cubicBezTo>
                  <a:cubicBezTo>
                    <a:pt x="27289" y="38222"/>
                    <a:pt x="26202" y="38831"/>
                    <a:pt x="25159" y="39396"/>
                  </a:cubicBezTo>
                  <a:lnTo>
                    <a:pt x="24985" y="39483"/>
                  </a:lnTo>
                  <a:cubicBezTo>
                    <a:pt x="24484" y="39766"/>
                    <a:pt x="24028" y="40005"/>
                    <a:pt x="23549" y="40244"/>
                  </a:cubicBezTo>
                  <a:lnTo>
                    <a:pt x="22984" y="40505"/>
                  </a:lnTo>
                  <a:lnTo>
                    <a:pt x="22027" y="40983"/>
                  </a:lnTo>
                  <a:lnTo>
                    <a:pt x="21875" y="41049"/>
                  </a:lnTo>
                  <a:cubicBezTo>
                    <a:pt x="20810" y="41592"/>
                    <a:pt x="19722" y="42071"/>
                    <a:pt x="18592" y="42462"/>
                  </a:cubicBezTo>
                  <a:cubicBezTo>
                    <a:pt x="18440" y="42527"/>
                    <a:pt x="18309" y="42571"/>
                    <a:pt x="18179" y="42614"/>
                  </a:cubicBezTo>
                  <a:lnTo>
                    <a:pt x="18026" y="42658"/>
                  </a:lnTo>
                  <a:cubicBezTo>
                    <a:pt x="17766" y="42723"/>
                    <a:pt x="17526" y="42788"/>
                    <a:pt x="17265" y="42853"/>
                  </a:cubicBezTo>
                  <a:cubicBezTo>
                    <a:pt x="17142" y="42869"/>
                    <a:pt x="17019" y="42884"/>
                    <a:pt x="16896" y="42884"/>
                  </a:cubicBezTo>
                  <a:cubicBezTo>
                    <a:pt x="16845" y="42884"/>
                    <a:pt x="16794" y="42882"/>
                    <a:pt x="16744" y="42875"/>
                  </a:cubicBezTo>
                  <a:cubicBezTo>
                    <a:pt x="16678" y="42875"/>
                    <a:pt x="16591" y="42875"/>
                    <a:pt x="16526" y="42853"/>
                  </a:cubicBezTo>
                  <a:lnTo>
                    <a:pt x="16461" y="42853"/>
                  </a:lnTo>
                  <a:cubicBezTo>
                    <a:pt x="16374" y="42832"/>
                    <a:pt x="16265" y="42810"/>
                    <a:pt x="16178" y="42766"/>
                  </a:cubicBezTo>
                  <a:cubicBezTo>
                    <a:pt x="16048" y="42701"/>
                    <a:pt x="15917" y="42614"/>
                    <a:pt x="15809" y="42506"/>
                  </a:cubicBezTo>
                  <a:cubicBezTo>
                    <a:pt x="15656" y="42375"/>
                    <a:pt x="15504" y="42223"/>
                    <a:pt x="15395" y="42071"/>
                  </a:cubicBezTo>
                  <a:cubicBezTo>
                    <a:pt x="15200" y="41810"/>
                    <a:pt x="15047" y="41527"/>
                    <a:pt x="14917" y="41244"/>
                  </a:cubicBezTo>
                  <a:lnTo>
                    <a:pt x="14874" y="41136"/>
                  </a:lnTo>
                  <a:cubicBezTo>
                    <a:pt x="14765" y="40940"/>
                    <a:pt x="14656" y="40744"/>
                    <a:pt x="14547" y="40549"/>
                  </a:cubicBezTo>
                  <a:cubicBezTo>
                    <a:pt x="14460" y="40440"/>
                    <a:pt x="14395" y="40309"/>
                    <a:pt x="14330" y="40201"/>
                  </a:cubicBezTo>
                  <a:lnTo>
                    <a:pt x="14286" y="40157"/>
                  </a:lnTo>
                  <a:cubicBezTo>
                    <a:pt x="14091" y="39874"/>
                    <a:pt x="13917" y="39570"/>
                    <a:pt x="13743" y="39309"/>
                  </a:cubicBezTo>
                  <a:cubicBezTo>
                    <a:pt x="13482" y="38853"/>
                    <a:pt x="13199" y="38396"/>
                    <a:pt x="13004" y="38026"/>
                  </a:cubicBezTo>
                  <a:lnTo>
                    <a:pt x="12873" y="37809"/>
                  </a:lnTo>
                  <a:cubicBezTo>
                    <a:pt x="12634" y="37417"/>
                    <a:pt x="12416" y="37048"/>
                    <a:pt x="12199" y="36700"/>
                  </a:cubicBezTo>
                  <a:lnTo>
                    <a:pt x="12069" y="36548"/>
                  </a:lnTo>
                  <a:cubicBezTo>
                    <a:pt x="11742" y="36091"/>
                    <a:pt x="11416" y="35591"/>
                    <a:pt x="11134" y="35091"/>
                  </a:cubicBezTo>
                  <a:lnTo>
                    <a:pt x="11112" y="35026"/>
                  </a:lnTo>
                  <a:cubicBezTo>
                    <a:pt x="10807" y="34482"/>
                    <a:pt x="10568" y="33938"/>
                    <a:pt x="10286" y="33395"/>
                  </a:cubicBezTo>
                  <a:lnTo>
                    <a:pt x="10264" y="33351"/>
                  </a:lnTo>
                  <a:cubicBezTo>
                    <a:pt x="9959" y="32699"/>
                    <a:pt x="9611" y="32090"/>
                    <a:pt x="9264" y="31503"/>
                  </a:cubicBezTo>
                  <a:cubicBezTo>
                    <a:pt x="9046" y="31112"/>
                    <a:pt x="8829" y="30720"/>
                    <a:pt x="8611" y="30329"/>
                  </a:cubicBezTo>
                  <a:lnTo>
                    <a:pt x="8459" y="30024"/>
                  </a:lnTo>
                  <a:cubicBezTo>
                    <a:pt x="8242" y="29633"/>
                    <a:pt x="8002" y="29176"/>
                    <a:pt x="7763" y="28741"/>
                  </a:cubicBezTo>
                  <a:cubicBezTo>
                    <a:pt x="7654" y="28546"/>
                    <a:pt x="7567" y="28350"/>
                    <a:pt x="7481" y="28154"/>
                  </a:cubicBezTo>
                  <a:cubicBezTo>
                    <a:pt x="7285" y="27763"/>
                    <a:pt x="7089" y="27393"/>
                    <a:pt x="6937" y="27067"/>
                  </a:cubicBezTo>
                  <a:cubicBezTo>
                    <a:pt x="6676" y="26523"/>
                    <a:pt x="6372" y="25915"/>
                    <a:pt x="6002" y="25197"/>
                  </a:cubicBezTo>
                  <a:cubicBezTo>
                    <a:pt x="5958" y="25175"/>
                    <a:pt x="5893" y="25132"/>
                    <a:pt x="5850" y="25110"/>
                  </a:cubicBezTo>
                  <a:cubicBezTo>
                    <a:pt x="5719" y="25001"/>
                    <a:pt x="5610" y="24849"/>
                    <a:pt x="5524" y="24697"/>
                  </a:cubicBezTo>
                  <a:cubicBezTo>
                    <a:pt x="5502" y="24675"/>
                    <a:pt x="5502" y="24632"/>
                    <a:pt x="5480" y="24610"/>
                  </a:cubicBezTo>
                  <a:lnTo>
                    <a:pt x="5480" y="24588"/>
                  </a:lnTo>
                  <a:lnTo>
                    <a:pt x="5371" y="24349"/>
                  </a:lnTo>
                  <a:cubicBezTo>
                    <a:pt x="5284" y="24197"/>
                    <a:pt x="5219" y="24045"/>
                    <a:pt x="5132" y="23914"/>
                  </a:cubicBezTo>
                  <a:cubicBezTo>
                    <a:pt x="5089" y="23849"/>
                    <a:pt x="5045" y="23784"/>
                    <a:pt x="5002" y="23718"/>
                  </a:cubicBezTo>
                  <a:cubicBezTo>
                    <a:pt x="4915" y="23588"/>
                    <a:pt x="4828" y="23458"/>
                    <a:pt x="4741" y="23327"/>
                  </a:cubicBezTo>
                  <a:lnTo>
                    <a:pt x="4741" y="23284"/>
                  </a:lnTo>
                  <a:cubicBezTo>
                    <a:pt x="4610" y="23023"/>
                    <a:pt x="4567" y="22740"/>
                    <a:pt x="4567" y="22436"/>
                  </a:cubicBezTo>
                  <a:cubicBezTo>
                    <a:pt x="4589" y="22305"/>
                    <a:pt x="4610" y="22175"/>
                    <a:pt x="4675" y="22044"/>
                  </a:cubicBezTo>
                  <a:lnTo>
                    <a:pt x="4675" y="22022"/>
                  </a:lnTo>
                  <a:cubicBezTo>
                    <a:pt x="4697" y="21957"/>
                    <a:pt x="4741" y="21892"/>
                    <a:pt x="4762" y="21848"/>
                  </a:cubicBezTo>
                  <a:cubicBezTo>
                    <a:pt x="4784" y="21783"/>
                    <a:pt x="4828" y="21740"/>
                    <a:pt x="4871" y="21696"/>
                  </a:cubicBezTo>
                  <a:cubicBezTo>
                    <a:pt x="4958" y="21566"/>
                    <a:pt x="5045" y="21457"/>
                    <a:pt x="5176" y="21370"/>
                  </a:cubicBezTo>
                  <a:cubicBezTo>
                    <a:pt x="5241" y="21283"/>
                    <a:pt x="5350" y="21218"/>
                    <a:pt x="5437" y="21153"/>
                  </a:cubicBezTo>
                  <a:cubicBezTo>
                    <a:pt x="5697" y="21000"/>
                    <a:pt x="5958" y="20848"/>
                    <a:pt x="6219" y="20718"/>
                  </a:cubicBezTo>
                  <a:lnTo>
                    <a:pt x="6480" y="20587"/>
                  </a:lnTo>
                  <a:lnTo>
                    <a:pt x="6719" y="20479"/>
                  </a:lnTo>
                  <a:lnTo>
                    <a:pt x="6850" y="20413"/>
                  </a:lnTo>
                  <a:lnTo>
                    <a:pt x="7089" y="20283"/>
                  </a:lnTo>
                  <a:lnTo>
                    <a:pt x="7133" y="20261"/>
                  </a:lnTo>
                  <a:cubicBezTo>
                    <a:pt x="7241" y="20196"/>
                    <a:pt x="7350" y="20152"/>
                    <a:pt x="7459" y="20087"/>
                  </a:cubicBezTo>
                  <a:cubicBezTo>
                    <a:pt x="7611" y="20000"/>
                    <a:pt x="7807" y="19913"/>
                    <a:pt x="8002" y="19783"/>
                  </a:cubicBezTo>
                  <a:lnTo>
                    <a:pt x="8568" y="19457"/>
                  </a:lnTo>
                  <a:lnTo>
                    <a:pt x="8742" y="19348"/>
                  </a:lnTo>
                  <a:lnTo>
                    <a:pt x="9024" y="19196"/>
                  </a:lnTo>
                  <a:lnTo>
                    <a:pt x="9611" y="18848"/>
                  </a:lnTo>
                  <a:lnTo>
                    <a:pt x="9872" y="18696"/>
                  </a:lnTo>
                  <a:lnTo>
                    <a:pt x="10112" y="18565"/>
                  </a:lnTo>
                  <a:lnTo>
                    <a:pt x="10329" y="18435"/>
                  </a:lnTo>
                  <a:lnTo>
                    <a:pt x="10351" y="18413"/>
                  </a:lnTo>
                  <a:lnTo>
                    <a:pt x="10459" y="18348"/>
                  </a:lnTo>
                  <a:lnTo>
                    <a:pt x="11090" y="17956"/>
                  </a:lnTo>
                  <a:lnTo>
                    <a:pt x="11134" y="17913"/>
                  </a:lnTo>
                  <a:lnTo>
                    <a:pt x="11199" y="17869"/>
                  </a:lnTo>
                  <a:lnTo>
                    <a:pt x="11221" y="17847"/>
                  </a:lnTo>
                  <a:cubicBezTo>
                    <a:pt x="11481" y="17695"/>
                    <a:pt x="11721" y="17543"/>
                    <a:pt x="11960" y="17391"/>
                  </a:cubicBezTo>
                  <a:cubicBezTo>
                    <a:pt x="12134" y="17282"/>
                    <a:pt x="12308" y="17173"/>
                    <a:pt x="12482" y="17065"/>
                  </a:cubicBezTo>
                  <a:lnTo>
                    <a:pt x="12612" y="16978"/>
                  </a:lnTo>
                  <a:lnTo>
                    <a:pt x="12699" y="16912"/>
                  </a:lnTo>
                  <a:lnTo>
                    <a:pt x="13417" y="16478"/>
                  </a:lnTo>
                  <a:cubicBezTo>
                    <a:pt x="14047" y="16086"/>
                    <a:pt x="14526" y="15782"/>
                    <a:pt x="15047" y="15477"/>
                  </a:cubicBezTo>
                  <a:lnTo>
                    <a:pt x="15656" y="15129"/>
                  </a:lnTo>
                  <a:lnTo>
                    <a:pt x="16548" y="14608"/>
                  </a:lnTo>
                  <a:lnTo>
                    <a:pt x="17548" y="13999"/>
                  </a:lnTo>
                  <a:lnTo>
                    <a:pt x="18005" y="13738"/>
                  </a:lnTo>
                  <a:lnTo>
                    <a:pt x="18222" y="13607"/>
                  </a:lnTo>
                  <a:lnTo>
                    <a:pt x="18548" y="13390"/>
                  </a:lnTo>
                  <a:cubicBezTo>
                    <a:pt x="18853" y="13216"/>
                    <a:pt x="19222" y="12999"/>
                    <a:pt x="19679" y="12738"/>
                  </a:cubicBezTo>
                  <a:lnTo>
                    <a:pt x="20310" y="12368"/>
                  </a:lnTo>
                  <a:lnTo>
                    <a:pt x="20353" y="12346"/>
                  </a:lnTo>
                  <a:lnTo>
                    <a:pt x="20897" y="12042"/>
                  </a:lnTo>
                  <a:lnTo>
                    <a:pt x="21701" y="11563"/>
                  </a:lnTo>
                  <a:lnTo>
                    <a:pt x="21723" y="11563"/>
                  </a:lnTo>
                  <a:cubicBezTo>
                    <a:pt x="22419" y="11128"/>
                    <a:pt x="23158" y="10694"/>
                    <a:pt x="23897" y="10280"/>
                  </a:cubicBezTo>
                  <a:lnTo>
                    <a:pt x="24702" y="9824"/>
                  </a:lnTo>
                  <a:lnTo>
                    <a:pt x="24985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811" y="9237"/>
                    <a:pt x="26398" y="8911"/>
                    <a:pt x="26963" y="8584"/>
                  </a:cubicBezTo>
                  <a:lnTo>
                    <a:pt x="27355" y="8367"/>
                  </a:lnTo>
                  <a:lnTo>
                    <a:pt x="27398" y="8323"/>
                  </a:lnTo>
                  <a:lnTo>
                    <a:pt x="27507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51" y="7410"/>
                    <a:pt x="29225" y="7323"/>
                  </a:cubicBezTo>
                  <a:lnTo>
                    <a:pt x="30029" y="6932"/>
                  </a:lnTo>
                  <a:lnTo>
                    <a:pt x="30551" y="6649"/>
                  </a:lnTo>
                  <a:cubicBezTo>
                    <a:pt x="31008" y="6432"/>
                    <a:pt x="31377" y="6236"/>
                    <a:pt x="31725" y="6084"/>
                  </a:cubicBezTo>
                  <a:cubicBezTo>
                    <a:pt x="32247" y="5845"/>
                    <a:pt x="32769" y="5605"/>
                    <a:pt x="33313" y="5366"/>
                  </a:cubicBezTo>
                  <a:cubicBezTo>
                    <a:pt x="33508" y="5279"/>
                    <a:pt x="33726" y="5192"/>
                    <a:pt x="33921" y="5105"/>
                  </a:cubicBezTo>
                  <a:lnTo>
                    <a:pt x="34052" y="5040"/>
                  </a:lnTo>
                  <a:lnTo>
                    <a:pt x="34313" y="4888"/>
                  </a:lnTo>
                  <a:lnTo>
                    <a:pt x="34400" y="4844"/>
                  </a:lnTo>
                  <a:lnTo>
                    <a:pt x="34422" y="4823"/>
                  </a:lnTo>
                  <a:lnTo>
                    <a:pt x="34487" y="4801"/>
                  </a:lnTo>
                  <a:cubicBezTo>
                    <a:pt x="34596" y="4736"/>
                    <a:pt x="34726" y="4692"/>
                    <a:pt x="34856" y="4670"/>
                  </a:cubicBezTo>
                  <a:cubicBezTo>
                    <a:pt x="34956" y="4652"/>
                    <a:pt x="35055" y="4642"/>
                    <a:pt x="35152" y="4642"/>
                  </a:cubicBezTo>
                  <a:close/>
                  <a:moveTo>
                    <a:pt x="48534" y="30514"/>
                  </a:moveTo>
                  <a:cubicBezTo>
                    <a:pt x="48588" y="30514"/>
                    <a:pt x="48642" y="30524"/>
                    <a:pt x="48686" y="30546"/>
                  </a:cubicBezTo>
                  <a:cubicBezTo>
                    <a:pt x="48816" y="30590"/>
                    <a:pt x="48903" y="30677"/>
                    <a:pt x="48968" y="30785"/>
                  </a:cubicBezTo>
                  <a:cubicBezTo>
                    <a:pt x="49012" y="30894"/>
                    <a:pt x="49012" y="31025"/>
                    <a:pt x="48968" y="31133"/>
                  </a:cubicBezTo>
                  <a:cubicBezTo>
                    <a:pt x="48925" y="31199"/>
                    <a:pt x="48881" y="31264"/>
                    <a:pt x="48838" y="31329"/>
                  </a:cubicBezTo>
                  <a:cubicBezTo>
                    <a:pt x="48360" y="31612"/>
                    <a:pt x="47860" y="31894"/>
                    <a:pt x="47446" y="32112"/>
                  </a:cubicBezTo>
                  <a:lnTo>
                    <a:pt x="46968" y="32394"/>
                  </a:lnTo>
                  <a:cubicBezTo>
                    <a:pt x="46272" y="32764"/>
                    <a:pt x="45555" y="33177"/>
                    <a:pt x="44837" y="33569"/>
                  </a:cubicBezTo>
                  <a:lnTo>
                    <a:pt x="44728" y="33612"/>
                  </a:lnTo>
                  <a:lnTo>
                    <a:pt x="44663" y="33656"/>
                  </a:lnTo>
                  <a:cubicBezTo>
                    <a:pt x="44250" y="33873"/>
                    <a:pt x="43837" y="34090"/>
                    <a:pt x="43424" y="34308"/>
                  </a:cubicBezTo>
                  <a:lnTo>
                    <a:pt x="41967" y="35047"/>
                  </a:lnTo>
                  <a:cubicBezTo>
                    <a:pt x="41684" y="35199"/>
                    <a:pt x="41380" y="35352"/>
                    <a:pt x="41097" y="35504"/>
                  </a:cubicBezTo>
                  <a:lnTo>
                    <a:pt x="40880" y="35613"/>
                  </a:lnTo>
                  <a:lnTo>
                    <a:pt x="40858" y="35634"/>
                  </a:lnTo>
                  <a:cubicBezTo>
                    <a:pt x="40293" y="35917"/>
                    <a:pt x="39727" y="36200"/>
                    <a:pt x="39162" y="36504"/>
                  </a:cubicBezTo>
                  <a:lnTo>
                    <a:pt x="38857" y="36635"/>
                  </a:lnTo>
                  <a:lnTo>
                    <a:pt x="38836" y="36656"/>
                  </a:lnTo>
                  <a:cubicBezTo>
                    <a:pt x="38053" y="37069"/>
                    <a:pt x="37248" y="37461"/>
                    <a:pt x="36444" y="37874"/>
                  </a:cubicBezTo>
                  <a:lnTo>
                    <a:pt x="35683" y="38287"/>
                  </a:lnTo>
                  <a:cubicBezTo>
                    <a:pt x="35096" y="38592"/>
                    <a:pt x="34443" y="38939"/>
                    <a:pt x="33813" y="39266"/>
                  </a:cubicBezTo>
                  <a:cubicBezTo>
                    <a:pt x="32899" y="39722"/>
                    <a:pt x="31986" y="40201"/>
                    <a:pt x="31095" y="40679"/>
                  </a:cubicBezTo>
                  <a:cubicBezTo>
                    <a:pt x="30073" y="41201"/>
                    <a:pt x="29073" y="41723"/>
                    <a:pt x="28116" y="42223"/>
                  </a:cubicBezTo>
                  <a:lnTo>
                    <a:pt x="27616" y="42462"/>
                  </a:lnTo>
                  <a:lnTo>
                    <a:pt x="27137" y="42701"/>
                  </a:lnTo>
                  <a:lnTo>
                    <a:pt x="26659" y="42919"/>
                  </a:lnTo>
                  <a:lnTo>
                    <a:pt x="25724" y="43397"/>
                  </a:lnTo>
                  <a:lnTo>
                    <a:pt x="25267" y="43636"/>
                  </a:lnTo>
                  <a:cubicBezTo>
                    <a:pt x="24963" y="43788"/>
                    <a:pt x="24637" y="43962"/>
                    <a:pt x="24311" y="44136"/>
                  </a:cubicBezTo>
                  <a:lnTo>
                    <a:pt x="23919" y="44354"/>
                  </a:lnTo>
                  <a:lnTo>
                    <a:pt x="22571" y="45071"/>
                  </a:lnTo>
                  <a:cubicBezTo>
                    <a:pt x="22223" y="45267"/>
                    <a:pt x="21853" y="45441"/>
                    <a:pt x="21527" y="45615"/>
                  </a:cubicBezTo>
                  <a:lnTo>
                    <a:pt x="21506" y="45615"/>
                  </a:lnTo>
                  <a:lnTo>
                    <a:pt x="21179" y="45789"/>
                  </a:lnTo>
                  <a:lnTo>
                    <a:pt x="20897" y="45919"/>
                  </a:lnTo>
                  <a:cubicBezTo>
                    <a:pt x="20657" y="46050"/>
                    <a:pt x="20418" y="46159"/>
                    <a:pt x="20179" y="46267"/>
                  </a:cubicBezTo>
                  <a:lnTo>
                    <a:pt x="19983" y="46354"/>
                  </a:lnTo>
                  <a:lnTo>
                    <a:pt x="19809" y="46463"/>
                  </a:lnTo>
                  <a:lnTo>
                    <a:pt x="19440" y="46637"/>
                  </a:lnTo>
                  <a:cubicBezTo>
                    <a:pt x="19070" y="46811"/>
                    <a:pt x="18701" y="47007"/>
                    <a:pt x="18353" y="47181"/>
                  </a:cubicBezTo>
                  <a:lnTo>
                    <a:pt x="18309" y="47202"/>
                  </a:lnTo>
                  <a:cubicBezTo>
                    <a:pt x="17961" y="47398"/>
                    <a:pt x="17613" y="47572"/>
                    <a:pt x="17265" y="47746"/>
                  </a:cubicBezTo>
                  <a:lnTo>
                    <a:pt x="16787" y="47985"/>
                  </a:lnTo>
                  <a:lnTo>
                    <a:pt x="16591" y="48072"/>
                  </a:lnTo>
                  <a:cubicBezTo>
                    <a:pt x="15765" y="48485"/>
                    <a:pt x="14917" y="48920"/>
                    <a:pt x="14091" y="49333"/>
                  </a:cubicBezTo>
                  <a:cubicBezTo>
                    <a:pt x="14036" y="49355"/>
                    <a:pt x="13982" y="49366"/>
                    <a:pt x="13930" y="49366"/>
                  </a:cubicBezTo>
                  <a:cubicBezTo>
                    <a:pt x="13879" y="49366"/>
                    <a:pt x="13830" y="49355"/>
                    <a:pt x="13786" y="49333"/>
                  </a:cubicBezTo>
                  <a:cubicBezTo>
                    <a:pt x="13678" y="49290"/>
                    <a:pt x="13591" y="49225"/>
                    <a:pt x="13547" y="49116"/>
                  </a:cubicBezTo>
                  <a:cubicBezTo>
                    <a:pt x="13504" y="49007"/>
                    <a:pt x="13504" y="48898"/>
                    <a:pt x="13547" y="48790"/>
                  </a:cubicBezTo>
                  <a:cubicBezTo>
                    <a:pt x="13591" y="48681"/>
                    <a:pt x="13656" y="48594"/>
                    <a:pt x="13765" y="48550"/>
                  </a:cubicBezTo>
                  <a:lnTo>
                    <a:pt x="15200" y="47833"/>
                  </a:lnTo>
                  <a:lnTo>
                    <a:pt x="15482" y="47702"/>
                  </a:lnTo>
                  <a:lnTo>
                    <a:pt x="16417" y="47224"/>
                  </a:lnTo>
                  <a:lnTo>
                    <a:pt x="16678" y="47094"/>
                  </a:lnTo>
                  <a:lnTo>
                    <a:pt x="16961" y="46963"/>
                  </a:lnTo>
                  <a:cubicBezTo>
                    <a:pt x="17244" y="46833"/>
                    <a:pt x="17526" y="46680"/>
                    <a:pt x="17787" y="46528"/>
                  </a:cubicBezTo>
                  <a:lnTo>
                    <a:pt x="17896" y="46485"/>
                  </a:lnTo>
                  <a:lnTo>
                    <a:pt x="18266" y="46311"/>
                  </a:lnTo>
                  <a:lnTo>
                    <a:pt x="18505" y="46180"/>
                  </a:lnTo>
                  <a:lnTo>
                    <a:pt x="18570" y="46137"/>
                  </a:lnTo>
                  <a:cubicBezTo>
                    <a:pt x="18831" y="46028"/>
                    <a:pt x="19070" y="45876"/>
                    <a:pt x="19353" y="45745"/>
                  </a:cubicBezTo>
                  <a:lnTo>
                    <a:pt x="19483" y="45680"/>
                  </a:lnTo>
                  <a:lnTo>
                    <a:pt x="19853" y="45506"/>
                  </a:lnTo>
                  <a:lnTo>
                    <a:pt x="19962" y="45463"/>
                  </a:lnTo>
                  <a:lnTo>
                    <a:pt x="20375" y="45224"/>
                  </a:lnTo>
                  <a:cubicBezTo>
                    <a:pt x="20549" y="45158"/>
                    <a:pt x="20701" y="45071"/>
                    <a:pt x="20853" y="44984"/>
                  </a:cubicBezTo>
                  <a:lnTo>
                    <a:pt x="21179" y="44810"/>
                  </a:lnTo>
                  <a:lnTo>
                    <a:pt x="21223" y="44789"/>
                  </a:lnTo>
                  <a:cubicBezTo>
                    <a:pt x="21549" y="44615"/>
                    <a:pt x="21897" y="44441"/>
                    <a:pt x="22245" y="44245"/>
                  </a:cubicBezTo>
                  <a:lnTo>
                    <a:pt x="22267" y="44245"/>
                  </a:lnTo>
                  <a:lnTo>
                    <a:pt x="22919" y="43897"/>
                  </a:lnTo>
                  <a:lnTo>
                    <a:pt x="23593" y="43528"/>
                  </a:lnTo>
                  <a:lnTo>
                    <a:pt x="23984" y="43310"/>
                  </a:lnTo>
                  <a:cubicBezTo>
                    <a:pt x="24267" y="43158"/>
                    <a:pt x="24615" y="42962"/>
                    <a:pt x="24941" y="42810"/>
                  </a:cubicBezTo>
                  <a:lnTo>
                    <a:pt x="25354" y="42593"/>
                  </a:lnTo>
                  <a:lnTo>
                    <a:pt x="26333" y="42092"/>
                  </a:lnTo>
                  <a:lnTo>
                    <a:pt x="26789" y="41853"/>
                  </a:lnTo>
                  <a:cubicBezTo>
                    <a:pt x="27116" y="41679"/>
                    <a:pt x="27442" y="41505"/>
                    <a:pt x="27746" y="41353"/>
                  </a:cubicBezTo>
                  <a:lnTo>
                    <a:pt x="28507" y="40940"/>
                  </a:lnTo>
                  <a:lnTo>
                    <a:pt x="29290" y="40527"/>
                  </a:lnTo>
                  <a:cubicBezTo>
                    <a:pt x="29812" y="40244"/>
                    <a:pt x="30355" y="39940"/>
                    <a:pt x="30877" y="39679"/>
                  </a:cubicBezTo>
                  <a:lnTo>
                    <a:pt x="31008" y="39614"/>
                  </a:lnTo>
                  <a:lnTo>
                    <a:pt x="32095" y="39005"/>
                  </a:lnTo>
                  <a:cubicBezTo>
                    <a:pt x="32486" y="38787"/>
                    <a:pt x="32899" y="38592"/>
                    <a:pt x="33291" y="38374"/>
                  </a:cubicBezTo>
                  <a:lnTo>
                    <a:pt x="33421" y="38309"/>
                  </a:lnTo>
                  <a:cubicBezTo>
                    <a:pt x="33878" y="38070"/>
                    <a:pt x="34313" y="37831"/>
                    <a:pt x="34748" y="37613"/>
                  </a:cubicBezTo>
                  <a:lnTo>
                    <a:pt x="34900" y="37526"/>
                  </a:lnTo>
                  <a:cubicBezTo>
                    <a:pt x="35726" y="37091"/>
                    <a:pt x="36553" y="36635"/>
                    <a:pt x="37401" y="36200"/>
                  </a:cubicBezTo>
                  <a:lnTo>
                    <a:pt x="38053" y="35874"/>
                  </a:lnTo>
                  <a:lnTo>
                    <a:pt x="38270" y="35765"/>
                  </a:lnTo>
                  <a:lnTo>
                    <a:pt x="38314" y="35743"/>
                  </a:lnTo>
                  <a:cubicBezTo>
                    <a:pt x="38923" y="35439"/>
                    <a:pt x="39553" y="35112"/>
                    <a:pt x="40162" y="34786"/>
                  </a:cubicBezTo>
                  <a:cubicBezTo>
                    <a:pt x="40988" y="34373"/>
                    <a:pt x="41815" y="33938"/>
                    <a:pt x="42641" y="33503"/>
                  </a:cubicBezTo>
                  <a:lnTo>
                    <a:pt x="43011" y="33329"/>
                  </a:lnTo>
                  <a:cubicBezTo>
                    <a:pt x="43685" y="32982"/>
                    <a:pt x="44380" y="32612"/>
                    <a:pt x="44968" y="32286"/>
                  </a:cubicBezTo>
                  <a:lnTo>
                    <a:pt x="44989" y="32286"/>
                  </a:lnTo>
                  <a:lnTo>
                    <a:pt x="45642" y="31938"/>
                  </a:lnTo>
                  <a:lnTo>
                    <a:pt x="45816" y="31851"/>
                  </a:lnTo>
                  <a:lnTo>
                    <a:pt x="45903" y="31807"/>
                  </a:lnTo>
                  <a:cubicBezTo>
                    <a:pt x="46272" y="31612"/>
                    <a:pt x="46664" y="31394"/>
                    <a:pt x="47077" y="31199"/>
                  </a:cubicBezTo>
                  <a:lnTo>
                    <a:pt x="48164" y="30655"/>
                  </a:lnTo>
                  <a:lnTo>
                    <a:pt x="48381" y="30546"/>
                  </a:lnTo>
                  <a:cubicBezTo>
                    <a:pt x="48425" y="30524"/>
                    <a:pt x="48479" y="30514"/>
                    <a:pt x="48534" y="30514"/>
                  </a:cubicBezTo>
                  <a:close/>
                  <a:moveTo>
                    <a:pt x="46337" y="35477"/>
                  </a:moveTo>
                  <a:cubicBezTo>
                    <a:pt x="46403" y="35477"/>
                    <a:pt x="46468" y="35493"/>
                    <a:pt x="46533" y="35526"/>
                  </a:cubicBezTo>
                  <a:cubicBezTo>
                    <a:pt x="46794" y="35613"/>
                    <a:pt x="46925" y="35917"/>
                    <a:pt x="46816" y="36200"/>
                  </a:cubicBezTo>
                  <a:cubicBezTo>
                    <a:pt x="46794" y="36287"/>
                    <a:pt x="46729" y="36352"/>
                    <a:pt x="46664" y="36417"/>
                  </a:cubicBezTo>
                  <a:cubicBezTo>
                    <a:pt x="46598" y="36461"/>
                    <a:pt x="46511" y="36526"/>
                    <a:pt x="46424" y="36569"/>
                  </a:cubicBezTo>
                  <a:lnTo>
                    <a:pt x="46403" y="36569"/>
                  </a:lnTo>
                  <a:cubicBezTo>
                    <a:pt x="46272" y="36656"/>
                    <a:pt x="46163" y="36722"/>
                    <a:pt x="46055" y="36765"/>
                  </a:cubicBezTo>
                  <a:cubicBezTo>
                    <a:pt x="45903" y="36852"/>
                    <a:pt x="45750" y="36939"/>
                    <a:pt x="45555" y="37048"/>
                  </a:cubicBezTo>
                  <a:lnTo>
                    <a:pt x="45272" y="37178"/>
                  </a:lnTo>
                  <a:cubicBezTo>
                    <a:pt x="45011" y="37309"/>
                    <a:pt x="44728" y="37439"/>
                    <a:pt x="44467" y="37591"/>
                  </a:cubicBezTo>
                  <a:lnTo>
                    <a:pt x="42924" y="38396"/>
                  </a:lnTo>
                  <a:lnTo>
                    <a:pt x="42837" y="38461"/>
                  </a:lnTo>
                  <a:lnTo>
                    <a:pt x="42771" y="38483"/>
                  </a:lnTo>
                  <a:cubicBezTo>
                    <a:pt x="42489" y="38635"/>
                    <a:pt x="42184" y="38787"/>
                    <a:pt x="41902" y="38939"/>
                  </a:cubicBezTo>
                  <a:lnTo>
                    <a:pt x="41728" y="39026"/>
                  </a:lnTo>
                  <a:cubicBezTo>
                    <a:pt x="41380" y="39179"/>
                    <a:pt x="41032" y="39353"/>
                    <a:pt x="40706" y="39505"/>
                  </a:cubicBezTo>
                  <a:cubicBezTo>
                    <a:pt x="40162" y="39766"/>
                    <a:pt x="39597" y="40027"/>
                    <a:pt x="39053" y="40309"/>
                  </a:cubicBezTo>
                  <a:lnTo>
                    <a:pt x="38923" y="40375"/>
                  </a:lnTo>
                  <a:cubicBezTo>
                    <a:pt x="38009" y="40831"/>
                    <a:pt x="37053" y="41310"/>
                    <a:pt x="36074" y="41810"/>
                  </a:cubicBezTo>
                  <a:cubicBezTo>
                    <a:pt x="35335" y="42201"/>
                    <a:pt x="34639" y="42549"/>
                    <a:pt x="33943" y="42897"/>
                  </a:cubicBezTo>
                  <a:lnTo>
                    <a:pt x="33291" y="43223"/>
                  </a:lnTo>
                  <a:lnTo>
                    <a:pt x="31508" y="44093"/>
                  </a:lnTo>
                  <a:lnTo>
                    <a:pt x="30377" y="44658"/>
                  </a:lnTo>
                  <a:cubicBezTo>
                    <a:pt x="29486" y="45115"/>
                    <a:pt x="28616" y="45593"/>
                    <a:pt x="27790" y="46050"/>
                  </a:cubicBezTo>
                  <a:lnTo>
                    <a:pt x="27572" y="46180"/>
                  </a:lnTo>
                  <a:lnTo>
                    <a:pt x="27355" y="46289"/>
                  </a:lnTo>
                  <a:cubicBezTo>
                    <a:pt x="27029" y="46463"/>
                    <a:pt x="26724" y="46659"/>
                    <a:pt x="26398" y="46833"/>
                  </a:cubicBezTo>
                  <a:lnTo>
                    <a:pt x="25920" y="47072"/>
                  </a:lnTo>
                  <a:cubicBezTo>
                    <a:pt x="25637" y="47246"/>
                    <a:pt x="25289" y="47442"/>
                    <a:pt x="24963" y="47615"/>
                  </a:cubicBezTo>
                  <a:lnTo>
                    <a:pt x="24180" y="48007"/>
                  </a:lnTo>
                  <a:lnTo>
                    <a:pt x="23984" y="48094"/>
                  </a:lnTo>
                  <a:lnTo>
                    <a:pt x="23963" y="48116"/>
                  </a:lnTo>
                  <a:cubicBezTo>
                    <a:pt x="23354" y="48442"/>
                    <a:pt x="22745" y="48746"/>
                    <a:pt x="22136" y="49072"/>
                  </a:cubicBezTo>
                  <a:cubicBezTo>
                    <a:pt x="21810" y="49225"/>
                    <a:pt x="21484" y="49398"/>
                    <a:pt x="21179" y="49551"/>
                  </a:cubicBezTo>
                  <a:cubicBezTo>
                    <a:pt x="20571" y="49855"/>
                    <a:pt x="19940" y="50160"/>
                    <a:pt x="19331" y="50464"/>
                  </a:cubicBezTo>
                  <a:cubicBezTo>
                    <a:pt x="18853" y="50681"/>
                    <a:pt x="18374" y="50899"/>
                    <a:pt x="17918" y="51095"/>
                  </a:cubicBezTo>
                  <a:cubicBezTo>
                    <a:pt x="17396" y="51334"/>
                    <a:pt x="16874" y="51573"/>
                    <a:pt x="16374" y="51834"/>
                  </a:cubicBezTo>
                  <a:cubicBezTo>
                    <a:pt x="16330" y="51845"/>
                    <a:pt x="16281" y="51850"/>
                    <a:pt x="16230" y="51850"/>
                  </a:cubicBezTo>
                  <a:cubicBezTo>
                    <a:pt x="16178" y="51850"/>
                    <a:pt x="16124" y="51845"/>
                    <a:pt x="16069" y="51834"/>
                  </a:cubicBezTo>
                  <a:cubicBezTo>
                    <a:pt x="15961" y="51790"/>
                    <a:pt x="15874" y="51703"/>
                    <a:pt x="15830" y="51595"/>
                  </a:cubicBezTo>
                  <a:cubicBezTo>
                    <a:pt x="15743" y="51377"/>
                    <a:pt x="15830" y="51138"/>
                    <a:pt x="16048" y="51051"/>
                  </a:cubicBezTo>
                  <a:cubicBezTo>
                    <a:pt x="16461" y="50855"/>
                    <a:pt x="16831" y="50660"/>
                    <a:pt x="17222" y="50507"/>
                  </a:cubicBezTo>
                  <a:lnTo>
                    <a:pt x="17265" y="50486"/>
                  </a:lnTo>
                  <a:lnTo>
                    <a:pt x="17287" y="50486"/>
                  </a:lnTo>
                  <a:lnTo>
                    <a:pt x="18440" y="49964"/>
                  </a:lnTo>
                  <a:cubicBezTo>
                    <a:pt x="18787" y="49812"/>
                    <a:pt x="19157" y="49659"/>
                    <a:pt x="19527" y="49485"/>
                  </a:cubicBezTo>
                  <a:lnTo>
                    <a:pt x="19853" y="49333"/>
                  </a:lnTo>
                  <a:cubicBezTo>
                    <a:pt x="20353" y="49094"/>
                    <a:pt x="20723" y="48942"/>
                    <a:pt x="21071" y="48724"/>
                  </a:cubicBezTo>
                  <a:lnTo>
                    <a:pt x="21092" y="48703"/>
                  </a:lnTo>
                  <a:lnTo>
                    <a:pt x="21310" y="48594"/>
                  </a:lnTo>
                  <a:cubicBezTo>
                    <a:pt x="21679" y="48398"/>
                    <a:pt x="22114" y="48203"/>
                    <a:pt x="22506" y="47985"/>
                  </a:cubicBezTo>
                  <a:lnTo>
                    <a:pt x="23963" y="47224"/>
                  </a:lnTo>
                  <a:cubicBezTo>
                    <a:pt x="24898" y="46746"/>
                    <a:pt x="25811" y="46246"/>
                    <a:pt x="26659" y="45789"/>
                  </a:cubicBezTo>
                  <a:lnTo>
                    <a:pt x="27029" y="45571"/>
                  </a:lnTo>
                  <a:lnTo>
                    <a:pt x="27072" y="45550"/>
                  </a:lnTo>
                  <a:cubicBezTo>
                    <a:pt x="27376" y="45376"/>
                    <a:pt x="27681" y="45202"/>
                    <a:pt x="27985" y="45050"/>
                  </a:cubicBezTo>
                  <a:lnTo>
                    <a:pt x="28464" y="44767"/>
                  </a:lnTo>
                  <a:cubicBezTo>
                    <a:pt x="28790" y="44593"/>
                    <a:pt x="29116" y="44419"/>
                    <a:pt x="29442" y="44245"/>
                  </a:cubicBezTo>
                  <a:cubicBezTo>
                    <a:pt x="30508" y="43701"/>
                    <a:pt x="31377" y="43245"/>
                    <a:pt x="32247" y="42810"/>
                  </a:cubicBezTo>
                  <a:lnTo>
                    <a:pt x="32530" y="42658"/>
                  </a:lnTo>
                  <a:lnTo>
                    <a:pt x="32595" y="42636"/>
                  </a:lnTo>
                  <a:cubicBezTo>
                    <a:pt x="33421" y="42223"/>
                    <a:pt x="34269" y="41788"/>
                    <a:pt x="35117" y="41331"/>
                  </a:cubicBezTo>
                  <a:lnTo>
                    <a:pt x="37118" y="40244"/>
                  </a:lnTo>
                  <a:lnTo>
                    <a:pt x="37792" y="39874"/>
                  </a:lnTo>
                  <a:lnTo>
                    <a:pt x="39314" y="39048"/>
                  </a:lnTo>
                  <a:cubicBezTo>
                    <a:pt x="39575" y="38918"/>
                    <a:pt x="39836" y="38787"/>
                    <a:pt x="40119" y="38635"/>
                  </a:cubicBezTo>
                  <a:lnTo>
                    <a:pt x="40553" y="38418"/>
                  </a:lnTo>
                  <a:lnTo>
                    <a:pt x="41445" y="37961"/>
                  </a:lnTo>
                  <a:lnTo>
                    <a:pt x="41902" y="37700"/>
                  </a:lnTo>
                  <a:lnTo>
                    <a:pt x="42054" y="37613"/>
                  </a:lnTo>
                  <a:lnTo>
                    <a:pt x="42445" y="37396"/>
                  </a:lnTo>
                  <a:lnTo>
                    <a:pt x="42576" y="37330"/>
                  </a:lnTo>
                  <a:lnTo>
                    <a:pt x="42663" y="37287"/>
                  </a:lnTo>
                  <a:lnTo>
                    <a:pt x="43337" y="36917"/>
                  </a:lnTo>
                  <a:lnTo>
                    <a:pt x="43532" y="36809"/>
                  </a:lnTo>
                  <a:lnTo>
                    <a:pt x="43554" y="36809"/>
                  </a:lnTo>
                  <a:cubicBezTo>
                    <a:pt x="43924" y="36591"/>
                    <a:pt x="44337" y="36374"/>
                    <a:pt x="44728" y="36178"/>
                  </a:cubicBezTo>
                  <a:lnTo>
                    <a:pt x="44881" y="36113"/>
                  </a:lnTo>
                  <a:lnTo>
                    <a:pt x="45446" y="35830"/>
                  </a:lnTo>
                  <a:lnTo>
                    <a:pt x="45816" y="35656"/>
                  </a:lnTo>
                  <a:lnTo>
                    <a:pt x="45859" y="35634"/>
                  </a:lnTo>
                  <a:cubicBezTo>
                    <a:pt x="45946" y="35591"/>
                    <a:pt x="46033" y="35547"/>
                    <a:pt x="46142" y="35526"/>
                  </a:cubicBezTo>
                  <a:cubicBezTo>
                    <a:pt x="46207" y="35493"/>
                    <a:pt x="46272" y="35477"/>
                    <a:pt x="46337" y="35477"/>
                  </a:cubicBezTo>
                  <a:close/>
                  <a:moveTo>
                    <a:pt x="36135" y="0"/>
                  </a:moveTo>
                  <a:cubicBezTo>
                    <a:pt x="35993" y="0"/>
                    <a:pt x="35854" y="40"/>
                    <a:pt x="35726" y="104"/>
                  </a:cubicBezTo>
                  <a:lnTo>
                    <a:pt x="35683" y="126"/>
                  </a:lnTo>
                  <a:cubicBezTo>
                    <a:pt x="35618" y="169"/>
                    <a:pt x="35552" y="191"/>
                    <a:pt x="35487" y="235"/>
                  </a:cubicBezTo>
                  <a:lnTo>
                    <a:pt x="35444" y="256"/>
                  </a:lnTo>
                  <a:lnTo>
                    <a:pt x="35291" y="343"/>
                  </a:lnTo>
                  <a:cubicBezTo>
                    <a:pt x="35161" y="409"/>
                    <a:pt x="35009" y="496"/>
                    <a:pt x="34878" y="561"/>
                  </a:cubicBezTo>
                  <a:lnTo>
                    <a:pt x="34552" y="756"/>
                  </a:lnTo>
                  <a:lnTo>
                    <a:pt x="34509" y="778"/>
                  </a:lnTo>
                  <a:lnTo>
                    <a:pt x="34161" y="974"/>
                  </a:lnTo>
                  <a:lnTo>
                    <a:pt x="33965" y="1083"/>
                  </a:lnTo>
                  <a:lnTo>
                    <a:pt x="33921" y="1104"/>
                  </a:lnTo>
                  <a:cubicBezTo>
                    <a:pt x="33769" y="1191"/>
                    <a:pt x="33639" y="1257"/>
                    <a:pt x="33487" y="1344"/>
                  </a:cubicBezTo>
                  <a:cubicBezTo>
                    <a:pt x="33247" y="1452"/>
                    <a:pt x="32986" y="1583"/>
                    <a:pt x="32747" y="1670"/>
                  </a:cubicBezTo>
                  <a:cubicBezTo>
                    <a:pt x="32465" y="1800"/>
                    <a:pt x="32182" y="1931"/>
                    <a:pt x="31964" y="2039"/>
                  </a:cubicBezTo>
                  <a:cubicBezTo>
                    <a:pt x="31725" y="2170"/>
                    <a:pt x="31486" y="2279"/>
                    <a:pt x="31247" y="2409"/>
                  </a:cubicBezTo>
                  <a:lnTo>
                    <a:pt x="30595" y="2800"/>
                  </a:lnTo>
                  <a:lnTo>
                    <a:pt x="30508" y="2844"/>
                  </a:lnTo>
                  <a:cubicBezTo>
                    <a:pt x="30268" y="2974"/>
                    <a:pt x="30029" y="3127"/>
                    <a:pt x="29790" y="3257"/>
                  </a:cubicBezTo>
                  <a:cubicBezTo>
                    <a:pt x="29333" y="3496"/>
                    <a:pt x="28877" y="3757"/>
                    <a:pt x="28464" y="3975"/>
                  </a:cubicBezTo>
                  <a:lnTo>
                    <a:pt x="28224" y="4083"/>
                  </a:lnTo>
                  <a:lnTo>
                    <a:pt x="27898" y="4214"/>
                  </a:lnTo>
                  <a:lnTo>
                    <a:pt x="27703" y="4323"/>
                  </a:lnTo>
                  <a:lnTo>
                    <a:pt x="27681" y="4323"/>
                  </a:lnTo>
                  <a:lnTo>
                    <a:pt x="27594" y="4366"/>
                  </a:lnTo>
                  <a:lnTo>
                    <a:pt x="27420" y="4453"/>
                  </a:lnTo>
                  <a:lnTo>
                    <a:pt x="26985" y="4670"/>
                  </a:lnTo>
                  <a:lnTo>
                    <a:pt x="26637" y="4866"/>
                  </a:lnTo>
                  <a:cubicBezTo>
                    <a:pt x="26094" y="5127"/>
                    <a:pt x="25572" y="5431"/>
                    <a:pt x="25050" y="5692"/>
                  </a:cubicBezTo>
                  <a:cubicBezTo>
                    <a:pt x="24702" y="5888"/>
                    <a:pt x="24376" y="6084"/>
                    <a:pt x="24115" y="6236"/>
                  </a:cubicBezTo>
                  <a:lnTo>
                    <a:pt x="24071" y="6258"/>
                  </a:lnTo>
                  <a:lnTo>
                    <a:pt x="23528" y="6584"/>
                  </a:lnTo>
                  <a:lnTo>
                    <a:pt x="22223" y="7323"/>
                  </a:lnTo>
                  <a:cubicBezTo>
                    <a:pt x="21897" y="7497"/>
                    <a:pt x="21527" y="7693"/>
                    <a:pt x="21201" y="7867"/>
                  </a:cubicBezTo>
                  <a:lnTo>
                    <a:pt x="21158" y="7889"/>
                  </a:lnTo>
                  <a:lnTo>
                    <a:pt x="20940" y="7997"/>
                  </a:lnTo>
                  <a:lnTo>
                    <a:pt x="20810" y="8063"/>
                  </a:lnTo>
                  <a:cubicBezTo>
                    <a:pt x="20440" y="8258"/>
                    <a:pt x="20092" y="8432"/>
                    <a:pt x="19722" y="8628"/>
                  </a:cubicBezTo>
                  <a:cubicBezTo>
                    <a:pt x="19266" y="8889"/>
                    <a:pt x="18787" y="9172"/>
                    <a:pt x="18396" y="9389"/>
                  </a:cubicBezTo>
                  <a:cubicBezTo>
                    <a:pt x="17961" y="9650"/>
                    <a:pt x="17548" y="9889"/>
                    <a:pt x="17135" y="10128"/>
                  </a:cubicBezTo>
                  <a:lnTo>
                    <a:pt x="17113" y="10150"/>
                  </a:lnTo>
                  <a:cubicBezTo>
                    <a:pt x="17070" y="10172"/>
                    <a:pt x="17026" y="10193"/>
                    <a:pt x="16983" y="10215"/>
                  </a:cubicBezTo>
                  <a:cubicBezTo>
                    <a:pt x="16939" y="10237"/>
                    <a:pt x="16896" y="10280"/>
                    <a:pt x="16852" y="10302"/>
                  </a:cubicBezTo>
                  <a:lnTo>
                    <a:pt x="16113" y="10759"/>
                  </a:lnTo>
                  <a:lnTo>
                    <a:pt x="16026" y="10781"/>
                  </a:lnTo>
                  <a:lnTo>
                    <a:pt x="15896" y="10868"/>
                  </a:lnTo>
                  <a:lnTo>
                    <a:pt x="15874" y="10868"/>
                  </a:lnTo>
                  <a:cubicBezTo>
                    <a:pt x="15830" y="10889"/>
                    <a:pt x="15809" y="10911"/>
                    <a:pt x="15765" y="10933"/>
                  </a:cubicBezTo>
                  <a:cubicBezTo>
                    <a:pt x="15548" y="11042"/>
                    <a:pt x="15330" y="11172"/>
                    <a:pt x="15134" y="11281"/>
                  </a:cubicBezTo>
                  <a:lnTo>
                    <a:pt x="14917" y="11411"/>
                  </a:lnTo>
                  <a:cubicBezTo>
                    <a:pt x="14504" y="11650"/>
                    <a:pt x="14069" y="11890"/>
                    <a:pt x="13699" y="12129"/>
                  </a:cubicBezTo>
                  <a:lnTo>
                    <a:pt x="13634" y="12150"/>
                  </a:lnTo>
                  <a:lnTo>
                    <a:pt x="13591" y="12172"/>
                  </a:lnTo>
                  <a:lnTo>
                    <a:pt x="13547" y="12216"/>
                  </a:lnTo>
                  <a:cubicBezTo>
                    <a:pt x="12416" y="12868"/>
                    <a:pt x="11416" y="13499"/>
                    <a:pt x="10459" y="14107"/>
                  </a:cubicBezTo>
                  <a:lnTo>
                    <a:pt x="10220" y="14281"/>
                  </a:lnTo>
                  <a:lnTo>
                    <a:pt x="10177" y="14281"/>
                  </a:lnTo>
                  <a:lnTo>
                    <a:pt x="10177" y="14303"/>
                  </a:lnTo>
                  <a:cubicBezTo>
                    <a:pt x="9785" y="14564"/>
                    <a:pt x="9372" y="14825"/>
                    <a:pt x="8959" y="15064"/>
                  </a:cubicBezTo>
                  <a:cubicBezTo>
                    <a:pt x="8350" y="15434"/>
                    <a:pt x="7894" y="15717"/>
                    <a:pt x="7415" y="16021"/>
                  </a:cubicBezTo>
                  <a:cubicBezTo>
                    <a:pt x="7089" y="16260"/>
                    <a:pt x="6741" y="16478"/>
                    <a:pt x="6437" y="16695"/>
                  </a:cubicBezTo>
                  <a:lnTo>
                    <a:pt x="6393" y="16717"/>
                  </a:lnTo>
                  <a:lnTo>
                    <a:pt x="6024" y="16999"/>
                  </a:lnTo>
                  <a:cubicBezTo>
                    <a:pt x="5458" y="17369"/>
                    <a:pt x="4980" y="17717"/>
                    <a:pt x="4545" y="18043"/>
                  </a:cubicBezTo>
                  <a:cubicBezTo>
                    <a:pt x="4132" y="18348"/>
                    <a:pt x="3719" y="18652"/>
                    <a:pt x="3306" y="18956"/>
                  </a:cubicBezTo>
                  <a:lnTo>
                    <a:pt x="3153" y="19087"/>
                  </a:lnTo>
                  <a:lnTo>
                    <a:pt x="3088" y="19130"/>
                  </a:lnTo>
                  <a:lnTo>
                    <a:pt x="2805" y="19348"/>
                  </a:lnTo>
                  <a:lnTo>
                    <a:pt x="2523" y="19544"/>
                  </a:lnTo>
                  <a:lnTo>
                    <a:pt x="1805" y="20087"/>
                  </a:lnTo>
                  <a:lnTo>
                    <a:pt x="1501" y="20305"/>
                  </a:lnTo>
                  <a:cubicBezTo>
                    <a:pt x="1153" y="20566"/>
                    <a:pt x="827" y="20826"/>
                    <a:pt x="501" y="21131"/>
                  </a:cubicBezTo>
                  <a:cubicBezTo>
                    <a:pt x="414" y="21218"/>
                    <a:pt x="327" y="21305"/>
                    <a:pt x="240" y="21392"/>
                  </a:cubicBezTo>
                  <a:cubicBezTo>
                    <a:pt x="153" y="21501"/>
                    <a:pt x="109" y="21588"/>
                    <a:pt x="87" y="21718"/>
                  </a:cubicBezTo>
                  <a:cubicBezTo>
                    <a:pt x="22" y="21870"/>
                    <a:pt x="0" y="22022"/>
                    <a:pt x="22" y="22196"/>
                  </a:cubicBezTo>
                  <a:cubicBezTo>
                    <a:pt x="22" y="22283"/>
                    <a:pt x="44" y="22370"/>
                    <a:pt x="87" y="22457"/>
                  </a:cubicBezTo>
                  <a:lnTo>
                    <a:pt x="87" y="22479"/>
                  </a:lnTo>
                  <a:cubicBezTo>
                    <a:pt x="87" y="22523"/>
                    <a:pt x="109" y="22566"/>
                    <a:pt x="131" y="22609"/>
                  </a:cubicBezTo>
                  <a:lnTo>
                    <a:pt x="131" y="22631"/>
                  </a:lnTo>
                  <a:lnTo>
                    <a:pt x="153" y="22675"/>
                  </a:lnTo>
                  <a:cubicBezTo>
                    <a:pt x="240" y="22849"/>
                    <a:pt x="327" y="23044"/>
                    <a:pt x="392" y="23218"/>
                  </a:cubicBezTo>
                  <a:lnTo>
                    <a:pt x="457" y="23349"/>
                  </a:lnTo>
                  <a:cubicBezTo>
                    <a:pt x="827" y="24284"/>
                    <a:pt x="1283" y="25371"/>
                    <a:pt x="1784" y="26458"/>
                  </a:cubicBezTo>
                  <a:cubicBezTo>
                    <a:pt x="2001" y="26980"/>
                    <a:pt x="2240" y="27524"/>
                    <a:pt x="2523" y="28067"/>
                  </a:cubicBezTo>
                  <a:cubicBezTo>
                    <a:pt x="2762" y="28546"/>
                    <a:pt x="2979" y="29068"/>
                    <a:pt x="3219" y="29611"/>
                  </a:cubicBezTo>
                  <a:lnTo>
                    <a:pt x="3458" y="30177"/>
                  </a:lnTo>
                  <a:lnTo>
                    <a:pt x="3458" y="30198"/>
                  </a:lnTo>
                  <a:cubicBezTo>
                    <a:pt x="3827" y="31068"/>
                    <a:pt x="4219" y="31960"/>
                    <a:pt x="4632" y="32829"/>
                  </a:cubicBezTo>
                  <a:cubicBezTo>
                    <a:pt x="4741" y="33047"/>
                    <a:pt x="4849" y="33264"/>
                    <a:pt x="4958" y="33503"/>
                  </a:cubicBezTo>
                  <a:cubicBezTo>
                    <a:pt x="5110" y="33808"/>
                    <a:pt x="5263" y="34134"/>
                    <a:pt x="5415" y="34438"/>
                  </a:cubicBezTo>
                  <a:cubicBezTo>
                    <a:pt x="5610" y="34895"/>
                    <a:pt x="5828" y="35352"/>
                    <a:pt x="6024" y="35808"/>
                  </a:cubicBezTo>
                  <a:lnTo>
                    <a:pt x="6024" y="35830"/>
                  </a:lnTo>
                  <a:lnTo>
                    <a:pt x="6024" y="35852"/>
                  </a:lnTo>
                  <a:lnTo>
                    <a:pt x="6067" y="35939"/>
                  </a:lnTo>
                  <a:lnTo>
                    <a:pt x="6154" y="36178"/>
                  </a:lnTo>
                  <a:cubicBezTo>
                    <a:pt x="6328" y="36569"/>
                    <a:pt x="6502" y="36961"/>
                    <a:pt x="6676" y="37287"/>
                  </a:cubicBezTo>
                  <a:lnTo>
                    <a:pt x="6698" y="37330"/>
                  </a:lnTo>
                  <a:lnTo>
                    <a:pt x="6850" y="37678"/>
                  </a:lnTo>
                  <a:lnTo>
                    <a:pt x="7067" y="38157"/>
                  </a:lnTo>
                  <a:lnTo>
                    <a:pt x="7089" y="38200"/>
                  </a:lnTo>
                  <a:lnTo>
                    <a:pt x="7111" y="38244"/>
                  </a:lnTo>
                  <a:cubicBezTo>
                    <a:pt x="7285" y="38635"/>
                    <a:pt x="7481" y="39026"/>
                    <a:pt x="7654" y="39396"/>
                  </a:cubicBezTo>
                  <a:cubicBezTo>
                    <a:pt x="7915" y="39983"/>
                    <a:pt x="8155" y="40440"/>
                    <a:pt x="8416" y="40918"/>
                  </a:cubicBezTo>
                  <a:cubicBezTo>
                    <a:pt x="8698" y="41440"/>
                    <a:pt x="8981" y="41962"/>
                    <a:pt x="9307" y="42549"/>
                  </a:cubicBezTo>
                  <a:lnTo>
                    <a:pt x="9394" y="42723"/>
                  </a:lnTo>
                  <a:cubicBezTo>
                    <a:pt x="9503" y="42897"/>
                    <a:pt x="9590" y="43049"/>
                    <a:pt x="9677" y="43223"/>
                  </a:cubicBezTo>
                  <a:lnTo>
                    <a:pt x="9916" y="43701"/>
                  </a:lnTo>
                  <a:cubicBezTo>
                    <a:pt x="9959" y="43788"/>
                    <a:pt x="10025" y="43941"/>
                    <a:pt x="10046" y="43984"/>
                  </a:cubicBezTo>
                  <a:cubicBezTo>
                    <a:pt x="10068" y="44049"/>
                    <a:pt x="10090" y="44093"/>
                    <a:pt x="10112" y="44158"/>
                  </a:cubicBezTo>
                  <a:cubicBezTo>
                    <a:pt x="10155" y="44289"/>
                    <a:pt x="10220" y="44419"/>
                    <a:pt x="10264" y="44550"/>
                  </a:cubicBezTo>
                  <a:lnTo>
                    <a:pt x="10286" y="44615"/>
                  </a:lnTo>
                  <a:lnTo>
                    <a:pt x="10286" y="44658"/>
                  </a:lnTo>
                  <a:lnTo>
                    <a:pt x="10394" y="44897"/>
                  </a:lnTo>
                  <a:lnTo>
                    <a:pt x="10525" y="45224"/>
                  </a:lnTo>
                  <a:lnTo>
                    <a:pt x="10720" y="45702"/>
                  </a:lnTo>
                  <a:lnTo>
                    <a:pt x="10894" y="46137"/>
                  </a:lnTo>
                  <a:cubicBezTo>
                    <a:pt x="10677" y="46246"/>
                    <a:pt x="10525" y="46420"/>
                    <a:pt x="10438" y="46637"/>
                  </a:cubicBezTo>
                  <a:cubicBezTo>
                    <a:pt x="10133" y="47246"/>
                    <a:pt x="9807" y="47876"/>
                    <a:pt x="9437" y="48572"/>
                  </a:cubicBezTo>
                  <a:cubicBezTo>
                    <a:pt x="9177" y="49094"/>
                    <a:pt x="8872" y="49681"/>
                    <a:pt x="8589" y="50312"/>
                  </a:cubicBezTo>
                  <a:cubicBezTo>
                    <a:pt x="8394" y="50790"/>
                    <a:pt x="8133" y="51421"/>
                    <a:pt x="7828" y="52030"/>
                  </a:cubicBezTo>
                  <a:cubicBezTo>
                    <a:pt x="7633" y="52443"/>
                    <a:pt x="7415" y="52856"/>
                    <a:pt x="7220" y="53269"/>
                  </a:cubicBezTo>
                  <a:lnTo>
                    <a:pt x="6937" y="53834"/>
                  </a:lnTo>
                  <a:cubicBezTo>
                    <a:pt x="6741" y="54247"/>
                    <a:pt x="6567" y="54661"/>
                    <a:pt x="6372" y="55074"/>
                  </a:cubicBezTo>
                  <a:cubicBezTo>
                    <a:pt x="6263" y="55313"/>
                    <a:pt x="6154" y="55552"/>
                    <a:pt x="6045" y="55791"/>
                  </a:cubicBezTo>
                  <a:cubicBezTo>
                    <a:pt x="5980" y="55944"/>
                    <a:pt x="5893" y="56096"/>
                    <a:pt x="5828" y="56248"/>
                  </a:cubicBezTo>
                  <a:cubicBezTo>
                    <a:pt x="5741" y="56422"/>
                    <a:pt x="5676" y="56574"/>
                    <a:pt x="5589" y="56748"/>
                  </a:cubicBezTo>
                  <a:cubicBezTo>
                    <a:pt x="5545" y="56879"/>
                    <a:pt x="5458" y="57031"/>
                    <a:pt x="5393" y="57205"/>
                  </a:cubicBezTo>
                  <a:cubicBezTo>
                    <a:pt x="5350" y="57379"/>
                    <a:pt x="5306" y="57553"/>
                    <a:pt x="5263" y="57727"/>
                  </a:cubicBezTo>
                  <a:lnTo>
                    <a:pt x="5241" y="57835"/>
                  </a:lnTo>
                  <a:cubicBezTo>
                    <a:pt x="5219" y="57944"/>
                    <a:pt x="5176" y="58074"/>
                    <a:pt x="5154" y="58227"/>
                  </a:cubicBezTo>
                  <a:cubicBezTo>
                    <a:pt x="5132" y="58379"/>
                    <a:pt x="5110" y="58553"/>
                    <a:pt x="5132" y="58749"/>
                  </a:cubicBezTo>
                  <a:cubicBezTo>
                    <a:pt x="5132" y="58879"/>
                    <a:pt x="5176" y="59031"/>
                    <a:pt x="5241" y="59162"/>
                  </a:cubicBezTo>
                  <a:cubicBezTo>
                    <a:pt x="5328" y="59336"/>
                    <a:pt x="5458" y="59510"/>
                    <a:pt x="5610" y="59640"/>
                  </a:cubicBezTo>
                  <a:cubicBezTo>
                    <a:pt x="5850" y="59836"/>
                    <a:pt x="6154" y="59944"/>
                    <a:pt x="6459" y="59944"/>
                  </a:cubicBezTo>
                  <a:cubicBezTo>
                    <a:pt x="6505" y="59948"/>
                    <a:pt x="6552" y="59950"/>
                    <a:pt x="6599" y="59950"/>
                  </a:cubicBezTo>
                  <a:cubicBezTo>
                    <a:pt x="6818" y="59950"/>
                    <a:pt x="7044" y="59911"/>
                    <a:pt x="7241" y="59858"/>
                  </a:cubicBezTo>
                  <a:lnTo>
                    <a:pt x="7589" y="59771"/>
                  </a:lnTo>
                  <a:cubicBezTo>
                    <a:pt x="7872" y="59705"/>
                    <a:pt x="8155" y="59640"/>
                    <a:pt x="8437" y="59553"/>
                  </a:cubicBezTo>
                  <a:lnTo>
                    <a:pt x="8394" y="59553"/>
                  </a:lnTo>
                  <a:cubicBezTo>
                    <a:pt x="8742" y="59466"/>
                    <a:pt x="9046" y="59357"/>
                    <a:pt x="9372" y="59249"/>
                  </a:cubicBezTo>
                  <a:cubicBezTo>
                    <a:pt x="9633" y="59162"/>
                    <a:pt x="9872" y="59075"/>
                    <a:pt x="10177" y="58944"/>
                  </a:cubicBezTo>
                  <a:lnTo>
                    <a:pt x="10286" y="58923"/>
                  </a:lnTo>
                  <a:cubicBezTo>
                    <a:pt x="10807" y="58705"/>
                    <a:pt x="11329" y="58488"/>
                    <a:pt x="11851" y="58270"/>
                  </a:cubicBezTo>
                  <a:lnTo>
                    <a:pt x="11895" y="58270"/>
                  </a:lnTo>
                  <a:lnTo>
                    <a:pt x="12242" y="58118"/>
                  </a:lnTo>
                  <a:cubicBezTo>
                    <a:pt x="13177" y="57705"/>
                    <a:pt x="14178" y="57248"/>
                    <a:pt x="15439" y="56618"/>
                  </a:cubicBezTo>
                  <a:lnTo>
                    <a:pt x="15765" y="56465"/>
                  </a:lnTo>
                  <a:lnTo>
                    <a:pt x="18548" y="55074"/>
                  </a:lnTo>
                  <a:lnTo>
                    <a:pt x="19483" y="54617"/>
                  </a:lnTo>
                  <a:lnTo>
                    <a:pt x="19549" y="54574"/>
                  </a:lnTo>
                  <a:cubicBezTo>
                    <a:pt x="20310" y="54204"/>
                    <a:pt x="21114" y="53769"/>
                    <a:pt x="21766" y="53443"/>
                  </a:cubicBezTo>
                  <a:lnTo>
                    <a:pt x="21853" y="53399"/>
                  </a:lnTo>
                  <a:lnTo>
                    <a:pt x="22027" y="53312"/>
                  </a:lnTo>
                  <a:lnTo>
                    <a:pt x="23093" y="52769"/>
                  </a:lnTo>
                  <a:cubicBezTo>
                    <a:pt x="23832" y="52377"/>
                    <a:pt x="24702" y="51964"/>
                    <a:pt x="25746" y="51442"/>
                  </a:cubicBezTo>
                  <a:lnTo>
                    <a:pt x="27550" y="50529"/>
                  </a:lnTo>
                  <a:lnTo>
                    <a:pt x="27768" y="50420"/>
                  </a:lnTo>
                  <a:lnTo>
                    <a:pt x="28159" y="50225"/>
                  </a:lnTo>
                  <a:lnTo>
                    <a:pt x="29290" y="49659"/>
                  </a:lnTo>
                  <a:lnTo>
                    <a:pt x="30051" y="49290"/>
                  </a:lnTo>
                  <a:lnTo>
                    <a:pt x="31203" y="48724"/>
                  </a:lnTo>
                  <a:cubicBezTo>
                    <a:pt x="33247" y="47702"/>
                    <a:pt x="35357" y="46637"/>
                    <a:pt x="37422" y="45550"/>
                  </a:cubicBezTo>
                  <a:cubicBezTo>
                    <a:pt x="38509" y="44984"/>
                    <a:pt x="39618" y="44419"/>
                    <a:pt x="40684" y="43875"/>
                  </a:cubicBezTo>
                  <a:lnTo>
                    <a:pt x="40749" y="43854"/>
                  </a:lnTo>
                  <a:lnTo>
                    <a:pt x="40814" y="43810"/>
                  </a:lnTo>
                  <a:cubicBezTo>
                    <a:pt x="42032" y="43180"/>
                    <a:pt x="43315" y="42549"/>
                    <a:pt x="44533" y="41897"/>
                  </a:cubicBezTo>
                  <a:cubicBezTo>
                    <a:pt x="45141" y="41571"/>
                    <a:pt x="45750" y="41244"/>
                    <a:pt x="46424" y="40896"/>
                  </a:cubicBezTo>
                  <a:cubicBezTo>
                    <a:pt x="46533" y="40853"/>
                    <a:pt x="46642" y="40788"/>
                    <a:pt x="46772" y="40723"/>
                  </a:cubicBezTo>
                  <a:cubicBezTo>
                    <a:pt x="47011" y="40614"/>
                    <a:pt x="47251" y="40483"/>
                    <a:pt x="47490" y="40375"/>
                  </a:cubicBezTo>
                  <a:lnTo>
                    <a:pt x="47577" y="40331"/>
                  </a:lnTo>
                  <a:lnTo>
                    <a:pt x="48120" y="40048"/>
                  </a:lnTo>
                  <a:lnTo>
                    <a:pt x="49338" y="39461"/>
                  </a:lnTo>
                  <a:cubicBezTo>
                    <a:pt x="50251" y="39005"/>
                    <a:pt x="51165" y="38548"/>
                    <a:pt x="51665" y="38287"/>
                  </a:cubicBezTo>
                  <a:lnTo>
                    <a:pt x="51708" y="38265"/>
                  </a:lnTo>
                  <a:lnTo>
                    <a:pt x="52361" y="37939"/>
                  </a:lnTo>
                  <a:cubicBezTo>
                    <a:pt x="52643" y="37787"/>
                    <a:pt x="52948" y="37657"/>
                    <a:pt x="53230" y="37526"/>
                  </a:cubicBezTo>
                  <a:lnTo>
                    <a:pt x="53622" y="37243"/>
                  </a:lnTo>
                  <a:lnTo>
                    <a:pt x="53709" y="37200"/>
                  </a:lnTo>
                  <a:lnTo>
                    <a:pt x="53730" y="37200"/>
                  </a:lnTo>
                  <a:lnTo>
                    <a:pt x="54426" y="36874"/>
                  </a:lnTo>
                  <a:lnTo>
                    <a:pt x="54687" y="36743"/>
                  </a:lnTo>
                  <a:cubicBezTo>
                    <a:pt x="55426" y="36374"/>
                    <a:pt x="56231" y="35939"/>
                    <a:pt x="57123" y="35395"/>
                  </a:cubicBezTo>
                  <a:cubicBezTo>
                    <a:pt x="57427" y="35221"/>
                    <a:pt x="57753" y="35047"/>
                    <a:pt x="58058" y="34873"/>
                  </a:cubicBezTo>
                  <a:lnTo>
                    <a:pt x="58079" y="34852"/>
                  </a:lnTo>
                  <a:lnTo>
                    <a:pt x="58492" y="34634"/>
                  </a:lnTo>
                  <a:lnTo>
                    <a:pt x="59558" y="34069"/>
                  </a:lnTo>
                  <a:lnTo>
                    <a:pt x="60015" y="33830"/>
                  </a:lnTo>
                  <a:cubicBezTo>
                    <a:pt x="60188" y="33743"/>
                    <a:pt x="60449" y="33590"/>
                    <a:pt x="60732" y="33438"/>
                  </a:cubicBezTo>
                  <a:cubicBezTo>
                    <a:pt x="60928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32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37" y="31873"/>
                    <a:pt x="61993" y="31633"/>
                    <a:pt x="61906" y="31416"/>
                  </a:cubicBezTo>
                  <a:cubicBezTo>
                    <a:pt x="61776" y="31155"/>
                    <a:pt x="61602" y="30938"/>
                    <a:pt x="61363" y="30785"/>
                  </a:cubicBezTo>
                  <a:cubicBezTo>
                    <a:pt x="61189" y="30655"/>
                    <a:pt x="61015" y="30546"/>
                    <a:pt x="60819" y="30459"/>
                  </a:cubicBezTo>
                  <a:lnTo>
                    <a:pt x="60732" y="30416"/>
                  </a:lnTo>
                  <a:lnTo>
                    <a:pt x="60362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31" y="28763"/>
                  </a:lnTo>
                  <a:cubicBezTo>
                    <a:pt x="57362" y="28567"/>
                    <a:pt x="56970" y="28372"/>
                    <a:pt x="56601" y="28154"/>
                  </a:cubicBezTo>
                  <a:cubicBezTo>
                    <a:pt x="56405" y="28046"/>
                    <a:pt x="56209" y="27915"/>
                    <a:pt x="56035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74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65" y="26828"/>
                    <a:pt x="53970" y="26719"/>
                  </a:cubicBezTo>
                  <a:lnTo>
                    <a:pt x="53752" y="26589"/>
                  </a:lnTo>
                  <a:lnTo>
                    <a:pt x="53687" y="26545"/>
                  </a:lnTo>
                  <a:cubicBezTo>
                    <a:pt x="53513" y="26436"/>
                    <a:pt x="53296" y="26306"/>
                    <a:pt x="53056" y="26176"/>
                  </a:cubicBezTo>
                  <a:cubicBezTo>
                    <a:pt x="52839" y="26089"/>
                    <a:pt x="52621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91" y="25828"/>
                    <a:pt x="51904" y="25806"/>
                  </a:cubicBezTo>
                  <a:cubicBezTo>
                    <a:pt x="51882" y="25654"/>
                    <a:pt x="51817" y="25458"/>
                    <a:pt x="51752" y="25241"/>
                  </a:cubicBezTo>
                  <a:cubicBezTo>
                    <a:pt x="51686" y="25023"/>
                    <a:pt x="51600" y="24784"/>
                    <a:pt x="51469" y="24501"/>
                  </a:cubicBezTo>
                  <a:cubicBezTo>
                    <a:pt x="51317" y="24110"/>
                    <a:pt x="51099" y="23653"/>
                    <a:pt x="50817" y="23023"/>
                  </a:cubicBezTo>
                  <a:cubicBezTo>
                    <a:pt x="50621" y="22544"/>
                    <a:pt x="50360" y="22001"/>
                    <a:pt x="50099" y="21457"/>
                  </a:cubicBezTo>
                  <a:cubicBezTo>
                    <a:pt x="49860" y="20957"/>
                    <a:pt x="49599" y="20479"/>
                    <a:pt x="49316" y="20022"/>
                  </a:cubicBezTo>
                  <a:lnTo>
                    <a:pt x="49316" y="20000"/>
                  </a:lnTo>
                  <a:cubicBezTo>
                    <a:pt x="49142" y="19696"/>
                    <a:pt x="48990" y="19391"/>
                    <a:pt x="48816" y="19087"/>
                  </a:cubicBezTo>
                  <a:lnTo>
                    <a:pt x="48816" y="19043"/>
                  </a:lnTo>
                  <a:lnTo>
                    <a:pt x="48773" y="18978"/>
                  </a:lnTo>
                  <a:lnTo>
                    <a:pt x="48534" y="18500"/>
                  </a:lnTo>
                  <a:cubicBezTo>
                    <a:pt x="48316" y="18108"/>
                    <a:pt x="48099" y="17674"/>
                    <a:pt x="47903" y="17282"/>
                  </a:cubicBezTo>
                  <a:lnTo>
                    <a:pt x="47881" y="17239"/>
                  </a:lnTo>
                  <a:lnTo>
                    <a:pt x="47860" y="17195"/>
                  </a:lnTo>
                  <a:lnTo>
                    <a:pt x="47751" y="16999"/>
                  </a:lnTo>
                  <a:lnTo>
                    <a:pt x="47664" y="16826"/>
                  </a:lnTo>
                  <a:lnTo>
                    <a:pt x="47642" y="16782"/>
                  </a:lnTo>
                  <a:cubicBezTo>
                    <a:pt x="47425" y="16347"/>
                    <a:pt x="47207" y="15934"/>
                    <a:pt x="47011" y="15499"/>
                  </a:cubicBezTo>
                  <a:cubicBezTo>
                    <a:pt x="46838" y="15129"/>
                    <a:pt x="46664" y="14760"/>
                    <a:pt x="46490" y="14412"/>
                  </a:cubicBezTo>
                  <a:lnTo>
                    <a:pt x="46490" y="14390"/>
                  </a:lnTo>
                  <a:lnTo>
                    <a:pt x="46490" y="14368"/>
                  </a:lnTo>
                  <a:lnTo>
                    <a:pt x="46490" y="14325"/>
                  </a:lnTo>
                  <a:cubicBezTo>
                    <a:pt x="46424" y="14194"/>
                    <a:pt x="46359" y="14064"/>
                    <a:pt x="46316" y="13934"/>
                  </a:cubicBezTo>
                  <a:lnTo>
                    <a:pt x="46250" y="13825"/>
                  </a:lnTo>
                  <a:lnTo>
                    <a:pt x="46185" y="13694"/>
                  </a:lnTo>
                  <a:lnTo>
                    <a:pt x="46142" y="13586"/>
                  </a:lnTo>
                  <a:lnTo>
                    <a:pt x="46142" y="13564"/>
                  </a:lnTo>
                  <a:cubicBezTo>
                    <a:pt x="45990" y="13259"/>
                    <a:pt x="45816" y="12890"/>
                    <a:pt x="45620" y="12542"/>
                  </a:cubicBezTo>
                  <a:cubicBezTo>
                    <a:pt x="45402" y="12085"/>
                    <a:pt x="45120" y="11607"/>
                    <a:pt x="44815" y="11128"/>
                  </a:cubicBezTo>
                  <a:cubicBezTo>
                    <a:pt x="44576" y="10737"/>
                    <a:pt x="44337" y="10367"/>
                    <a:pt x="44120" y="10041"/>
                  </a:cubicBezTo>
                  <a:cubicBezTo>
                    <a:pt x="43837" y="9606"/>
                    <a:pt x="43532" y="9128"/>
                    <a:pt x="43250" y="8650"/>
                  </a:cubicBezTo>
                  <a:cubicBezTo>
                    <a:pt x="43119" y="8432"/>
                    <a:pt x="42989" y="8237"/>
                    <a:pt x="42880" y="8019"/>
                  </a:cubicBezTo>
                  <a:lnTo>
                    <a:pt x="42880" y="8041"/>
                  </a:lnTo>
                  <a:lnTo>
                    <a:pt x="42837" y="7976"/>
                  </a:lnTo>
                  <a:lnTo>
                    <a:pt x="42837" y="7997"/>
                  </a:lnTo>
                  <a:lnTo>
                    <a:pt x="42815" y="7932"/>
                  </a:lnTo>
                  <a:lnTo>
                    <a:pt x="42771" y="7845"/>
                  </a:lnTo>
                  <a:lnTo>
                    <a:pt x="42771" y="7823"/>
                  </a:lnTo>
                  <a:cubicBezTo>
                    <a:pt x="42641" y="7584"/>
                    <a:pt x="42489" y="7323"/>
                    <a:pt x="42315" y="7062"/>
                  </a:cubicBezTo>
                  <a:cubicBezTo>
                    <a:pt x="42206" y="6888"/>
                    <a:pt x="42097" y="6714"/>
                    <a:pt x="41989" y="6562"/>
                  </a:cubicBezTo>
                  <a:lnTo>
                    <a:pt x="41989" y="6540"/>
                  </a:lnTo>
                  <a:lnTo>
                    <a:pt x="41880" y="6410"/>
                  </a:lnTo>
                  <a:cubicBezTo>
                    <a:pt x="41532" y="5888"/>
                    <a:pt x="41206" y="5431"/>
                    <a:pt x="40901" y="4997"/>
                  </a:cubicBezTo>
                  <a:cubicBezTo>
                    <a:pt x="40749" y="4757"/>
                    <a:pt x="40575" y="4518"/>
                    <a:pt x="40358" y="4192"/>
                  </a:cubicBezTo>
                  <a:cubicBezTo>
                    <a:pt x="39966" y="3540"/>
                    <a:pt x="39510" y="2909"/>
                    <a:pt x="39031" y="2322"/>
                  </a:cubicBezTo>
                  <a:cubicBezTo>
                    <a:pt x="38618" y="1822"/>
                    <a:pt x="38183" y="1365"/>
                    <a:pt x="37705" y="952"/>
                  </a:cubicBezTo>
                  <a:lnTo>
                    <a:pt x="37640" y="909"/>
                  </a:lnTo>
                  <a:cubicBezTo>
                    <a:pt x="37466" y="735"/>
                    <a:pt x="37248" y="561"/>
                    <a:pt x="37053" y="387"/>
                  </a:cubicBezTo>
                  <a:cubicBezTo>
                    <a:pt x="36987" y="343"/>
                    <a:pt x="36922" y="278"/>
                    <a:pt x="36857" y="235"/>
                  </a:cubicBezTo>
                  <a:cubicBezTo>
                    <a:pt x="36683" y="126"/>
                    <a:pt x="36487" y="39"/>
                    <a:pt x="36292" y="17"/>
                  </a:cubicBezTo>
                  <a:cubicBezTo>
                    <a:pt x="36239" y="5"/>
                    <a:pt x="36187" y="0"/>
                    <a:pt x="36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6896800" y="6001200"/>
            <a:ext cx="2067200" cy="1998367"/>
            <a:chOff x="4731125" y="2065850"/>
            <a:chExt cx="1550400" cy="1498775"/>
          </a:xfrm>
        </p:grpSpPr>
        <p:sp>
          <p:nvSpPr>
            <p:cNvPr id="22" name="Google Shape;22;p2"/>
            <p:cNvSpPr/>
            <p:nvPr/>
          </p:nvSpPr>
          <p:spPr>
            <a:xfrm>
              <a:off x="4844750" y="2181875"/>
              <a:ext cx="1069275" cy="955875"/>
            </a:xfrm>
            <a:custGeom>
              <a:avLst/>
              <a:gdLst/>
              <a:ahLst/>
              <a:cxnLst/>
              <a:rect l="l" t="t" r="r" b="b"/>
              <a:pathLst>
                <a:path w="42771" h="38235" extrusionOk="0">
                  <a:moveTo>
                    <a:pt x="30585" y="1"/>
                  </a:moveTo>
                  <a:cubicBezTo>
                    <a:pt x="30488" y="1"/>
                    <a:pt x="30389" y="11"/>
                    <a:pt x="30290" y="29"/>
                  </a:cubicBezTo>
                  <a:cubicBezTo>
                    <a:pt x="30159" y="51"/>
                    <a:pt x="30029" y="95"/>
                    <a:pt x="29920" y="160"/>
                  </a:cubicBezTo>
                  <a:lnTo>
                    <a:pt x="29855" y="182"/>
                  </a:lnTo>
                  <a:lnTo>
                    <a:pt x="29833" y="203"/>
                  </a:lnTo>
                  <a:lnTo>
                    <a:pt x="29746" y="247"/>
                  </a:lnTo>
                  <a:lnTo>
                    <a:pt x="29485" y="399"/>
                  </a:lnTo>
                  <a:lnTo>
                    <a:pt x="29355" y="464"/>
                  </a:lnTo>
                  <a:cubicBezTo>
                    <a:pt x="29159" y="551"/>
                    <a:pt x="28942" y="660"/>
                    <a:pt x="28746" y="725"/>
                  </a:cubicBezTo>
                  <a:cubicBezTo>
                    <a:pt x="28202" y="964"/>
                    <a:pt x="27681" y="1204"/>
                    <a:pt x="27159" y="1443"/>
                  </a:cubicBezTo>
                  <a:cubicBezTo>
                    <a:pt x="26811" y="1617"/>
                    <a:pt x="26441" y="1791"/>
                    <a:pt x="25984" y="2008"/>
                  </a:cubicBezTo>
                  <a:cubicBezTo>
                    <a:pt x="25789" y="2073"/>
                    <a:pt x="25615" y="2160"/>
                    <a:pt x="25441" y="2247"/>
                  </a:cubicBezTo>
                  <a:lnTo>
                    <a:pt x="24636" y="2660"/>
                  </a:lnTo>
                  <a:cubicBezTo>
                    <a:pt x="24462" y="2747"/>
                    <a:pt x="24288" y="2834"/>
                    <a:pt x="24114" y="2921"/>
                  </a:cubicBezTo>
                  <a:lnTo>
                    <a:pt x="24049" y="2965"/>
                  </a:lnTo>
                  <a:lnTo>
                    <a:pt x="23854" y="3074"/>
                  </a:lnTo>
                  <a:cubicBezTo>
                    <a:pt x="23593" y="3204"/>
                    <a:pt x="23353" y="3356"/>
                    <a:pt x="23158" y="3465"/>
                  </a:cubicBezTo>
                  <a:lnTo>
                    <a:pt x="22919" y="3617"/>
                  </a:lnTo>
                  <a:lnTo>
                    <a:pt x="22810" y="3661"/>
                  </a:lnTo>
                  <a:lnTo>
                    <a:pt x="22766" y="3682"/>
                  </a:lnTo>
                  <a:lnTo>
                    <a:pt x="22375" y="3900"/>
                  </a:lnTo>
                  <a:cubicBezTo>
                    <a:pt x="21810" y="4226"/>
                    <a:pt x="21222" y="4552"/>
                    <a:pt x="20614" y="4878"/>
                  </a:cubicBezTo>
                  <a:lnTo>
                    <a:pt x="20505" y="4944"/>
                  </a:lnTo>
                  <a:lnTo>
                    <a:pt x="20396" y="5009"/>
                  </a:lnTo>
                  <a:lnTo>
                    <a:pt x="20135" y="5139"/>
                  </a:lnTo>
                  <a:lnTo>
                    <a:pt x="19309" y="5596"/>
                  </a:lnTo>
                  <a:cubicBezTo>
                    <a:pt x="18570" y="6009"/>
                    <a:pt x="17852" y="6466"/>
                    <a:pt x="17135" y="6901"/>
                  </a:cubicBezTo>
                  <a:lnTo>
                    <a:pt x="17113" y="6901"/>
                  </a:lnTo>
                  <a:lnTo>
                    <a:pt x="16330" y="7401"/>
                  </a:lnTo>
                  <a:lnTo>
                    <a:pt x="15786" y="7705"/>
                  </a:lnTo>
                  <a:lnTo>
                    <a:pt x="15743" y="7727"/>
                  </a:lnTo>
                  <a:lnTo>
                    <a:pt x="15112" y="8097"/>
                  </a:lnTo>
                  <a:cubicBezTo>
                    <a:pt x="14656" y="8358"/>
                    <a:pt x="14286" y="8575"/>
                    <a:pt x="13982" y="8749"/>
                  </a:cubicBezTo>
                  <a:lnTo>
                    <a:pt x="13655" y="8966"/>
                  </a:lnTo>
                  <a:lnTo>
                    <a:pt x="13438" y="9097"/>
                  </a:lnTo>
                  <a:lnTo>
                    <a:pt x="12981" y="9358"/>
                  </a:lnTo>
                  <a:lnTo>
                    <a:pt x="11981" y="9967"/>
                  </a:lnTo>
                  <a:lnTo>
                    <a:pt x="11090" y="10488"/>
                  </a:lnTo>
                  <a:lnTo>
                    <a:pt x="10481" y="10836"/>
                  </a:lnTo>
                  <a:cubicBezTo>
                    <a:pt x="9959" y="11141"/>
                    <a:pt x="9481" y="11445"/>
                    <a:pt x="8850" y="11837"/>
                  </a:cubicBezTo>
                  <a:lnTo>
                    <a:pt x="8132" y="12271"/>
                  </a:lnTo>
                  <a:lnTo>
                    <a:pt x="8045" y="12337"/>
                  </a:lnTo>
                  <a:lnTo>
                    <a:pt x="7915" y="12424"/>
                  </a:lnTo>
                  <a:lnTo>
                    <a:pt x="7393" y="12750"/>
                  </a:lnTo>
                  <a:cubicBezTo>
                    <a:pt x="7154" y="12902"/>
                    <a:pt x="6915" y="13054"/>
                    <a:pt x="6654" y="13206"/>
                  </a:cubicBezTo>
                  <a:lnTo>
                    <a:pt x="6632" y="13228"/>
                  </a:lnTo>
                  <a:lnTo>
                    <a:pt x="6567" y="13272"/>
                  </a:lnTo>
                  <a:lnTo>
                    <a:pt x="6502" y="13315"/>
                  </a:lnTo>
                  <a:lnTo>
                    <a:pt x="5893" y="13707"/>
                  </a:lnTo>
                  <a:lnTo>
                    <a:pt x="5784" y="13772"/>
                  </a:lnTo>
                  <a:lnTo>
                    <a:pt x="5762" y="13794"/>
                  </a:lnTo>
                  <a:lnTo>
                    <a:pt x="5545" y="13924"/>
                  </a:lnTo>
                  <a:lnTo>
                    <a:pt x="5306" y="14055"/>
                  </a:lnTo>
                  <a:lnTo>
                    <a:pt x="5045" y="14207"/>
                  </a:lnTo>
                  <a:lnTo>
                    <a:pt x="4458" y="14555"/>
                  </a:lnTo>
                  <a:lnTo>
                    <a:pt x="4175" y="14707"/>
                  </a:lnTo>
                  <a:lnTo>
                    <a:pt x="4001" y="14816"/>
                  </a:lnTo>
                  <a:lnTo>
                    <a:pt x="3436" y="15142"/>
                  </a:lnTo>
                  <a:lnTo>
                    <a:pt x="3414" y="15142"/>
                  </a:lnTo>
                  <a:cubicBezTo>
                    <a:pt x="3218" y="15250"/>
                    <a:pt x="3023" y="15359"/>
                    <a:pt x="2870" y="15424"/>
                  </a:cubicBezTo>
                  <a:cubicBezTo>
                    <a:pt x="2762" y="15490"/>
                    <a:pt x="2653" y="15555"/>
                    <a:pt x="2544" y="15620"/>
                  </a:cubicBezTo>
                  <a:lnTo>
                    <a:pt x="2501" y="15642"/>
                  </a:lnTo>
                  <a:lnTo>
                    <a:pt x="2262" y="15772"/>
                  </a:lnTo>
                  <a:lnTo>
                    <a:pt x="2131" y="15838"/>
                  </a:lnTo>
                  <a:lnTo>
                    <a:pt x="1892" y="15946"/>
                  </a:lnTo>
                  <a:lnTo>
                    <a:pt x="1631" y="16077"/>
                  </a:lnTo>
                  <a:cubicBezTo>
                    <a:pt x="1370" y="16185"/>
                    <a:pt x="1109" y="16338"/>
                    <a:pt x="848" y="16512"/>
                  </a:cubicBezTo>
                  <a:cubicBezTo>
                    <a:pt x="761" y="16555"/>
                    <a:pt x="652" y="16620"/>
                    <a:pt x="587" y="16707"/>
                  </a:cubicBezTo>
                  <a:cubicBezTo>
                    <a:pt x="478" y="16794"/>
                    <a:pt x="370" y="16903"/>
                    <a:pt x="283" y="17033"/>
                  </a:cubicBezTo>
                  <a:cubicBezTo>
                    <a:pt x="239" y="17077"/>
                    <a:pt x="196" y="17142"/>
                    <a:pt x="174" y="17186"/>
                  </a:cubicBezTo>
                  <a:cubicBezTo>
                    <a:pt x="152" y="17251"/>
                    <a:pt x="131" y="17294"/>
                    <a:pt x="109" y="17360"/>
                  </a:cubicBezTo>
                  <a:lnTo>
                    <a:pt x="109" y="17403"/>
                  </a:lnTo>
                  <a:cubicBezTo>
                    <a:pt x="44" y="17512"/>
                    <a:pt x="0" y="17642"/>
                    <a:pt x="0" y="17795"/>
                  </a:cubicBezTo>
                  <a:cubicBezTo>
                    <a:pt x="0" y="18077"/>
                    <a:pt x="44" y="18360"/>
                    <a:pt x="152" y="18621"/>
                  </a:cubicBezTo>
                  <a:lnTo>
                    <a:pt x="152" y="18664"/>
                  </a:lnTo>
                  <a:cubicBezTo>
                    <a:pt x="239" y="18795"/>
                    <a:pt x="326" y="18925"/>
                    <a:pt x="413" y="19056"/>
                  </a:cubicBezTo>
                  <a:cubicBezTo>
                    <a:pt x="457" y="19121"/>
                    <a:pt x="522" y="19186"/>
                    <a:pt x="565" y="19251"/>
                  </a:cubicBezTo>
                  <a:cubicBezTo>
                    <a:pt x="631" y="19382"/>
                    <a:pt x="696" y="19534"/>
                    <a:pt x="783" y="19708"/>
                  </a:cubicBezTo>
                  <a:cubicBezTo>
                    <a:pt x="826" y="19773"/>
                    <a:pt x="848" y="19860"/>
                    <a:pt x="892" y="19925"/>
                  </a:cubicBezTo>
                  <a:lnTo>
                    <a:pt x="892" y="19947"/>
                  </a:lnTo>
                  <a:cubicBezTo>
                    <a:pt x="913" y="19969"/>
                    <a:pt x="935" y="20012"/>
                    <a:pt x="957" y="20056"/>
                  </a:cubicBezTo>
                  <a:cubicBezTo>
                    <a:pt x="1022" y="20208"/>
                    <a:pt x="1131" y="20339"/>
                    <a:pt x="1261" y="20447"/>
                  </a:cubicBezTo>
                  <a:cubicBezTo>
                    <a:pt x="1305" y="20491"/>
                    <a:pt x="1370" y="20513"/>
                    <a:pt x="1413" y="20534"/>
                  </a:cubicBezTo>
                  <a:cubicBezTo>
                    <a:pt x="1805" y="21274"/>
                    <a:pt x="2088" y="21861"/>
                    <a:pt x="2370" y="22426"/>
                  </a:cubicBezTo>
                  <a:cubicBezTo>
                    <a:pt x="2522" y="22731"/>
                    <a:pt x="2696" y="23122"/>
                    <a:pt x="2892" y="23513"/>
                  </a:cubicBezTo>
                  <a:lnTo>
                    <a:pt x="3175" y="24079"/>
                  </a:lnTo>
                  <a:cubicBezTo>
                    <a:pt x="3414" y="24514"/>
                    <a:pt x="3653" y="24970"/>
                    <a:pt x="3871" y="25383"/>
                  </a:cubicBezTo>
                  <a:lnTo>
                    <a:pt x="4023" y="25688"/>
                  </a:lnTo>
                  <a:cubicBezTo>
                    <a:pt x="4240" y="26079"/>
                    <a:pt x="4458" y="26471"/>
                    <a:pt x="4675" y="26840"/>
                  </a:cubicBezTo>
                  <a:cubicBezTo>
                    <a:pt x="5023" y="27427"/>
                    <a:pt x="5371" y="28058"/>
                    <a:pt x="5675" y="28688"/>
                  </a:cubicBezTo>
                  <a:lnTo>
                    <a:pt x="5697" y="28754"/>
                  </a:lnTo>
                  <a:cubicBezTo>
                    <a:pt x="5958" y="29297"/>
                    <a:pt x="6241" y="29841"/>
                    <a:pt x="6523" y="30385"/>
                  </a:cubicBezTo>
                  <a:lnTo>
                    <a:pt x="6545" y="30428"/>
                  </a:lnTo>
                  <a:cubicBezTo>
                    <a:pt x="6828" y="30928"/>
                    <a:pt x="7176" y="31428"/>
                    <a:pt x="7480" y="31907"/>
                  </a:cubicBezTo>
                  <a:lnTo>
                    <a:pt x="7589" y="32059"/>
                  </a:lnTo>
                  <a:cubicBezTo>
                    <a:pt x="7828" y="32407"/>
                    <a:pt x="8045" y="32776"/>
                    <a:pt x="8285" y="33168"/>
                  </a:cubicBezTo>
                  <a:lnTo>
                    <a:pt x="8415" y="33385"/>
                  </a:lnTo>
                  <a:cubicBezTo>
                    <a:pt x="8611" y="33733"/>
                    <a:pt x="8872" y="34190"/>
                    <a:pt x="9154" y="34646"/>
                  </a:cubicBezTo>
                  <a:cubicBezTo>
                    <a:pt x="9328" y="34929"/>
                    <a:pt x="9502" y="35233"/>
                    <a:pt x="9698" y="35494"/>
                  </a:cubicBezTo>
                  <a:lnTo>
                    <a:pt x="9720" y="35538"/>
                  </a:lnTo>
                  <a:lnTo>
                    <a:pt x="9937" y="35908"/>
                  </a:lnTo>
                  <a:cubicBezTo>
                    <a:pt x="10046" y="36103"/>
                    <a:pt x="10155" y="36299"/>
                    <a:pt x="10263" y="36495"/>
                  </a:cubicBezTo>
                  <a:lnTo>
                    <a:pt x="10307" y="36582"/>
                  </a:lnTo>
                  <a:cubicBezTo>
                    <a:pt x="10437" y="36886"/>
                    <a:pt x="10611" y="37147"/>
                    <a:pt x="10785" y="37408"/>
                  </a:cubicBezTo>
                  <a:cubicBezTo>
                    <a:pt x="10916" y="37582"/>
                    <a:pt x="11046" y="37734"/>
                    <a:pt x="11198" y="37865"/>
                  </a:cubicBezTo>
                  <a:cubicBezTo>
                    <a:pt x="11329" y="37952"/>
                    <a:pt x="11459" y="38039"/>
                    <a:pt x="11590" y="38104"/>
                  </a:cubicBezTo>
                  <a:cubicBezTo>
                    <a:pt x="11677" y="38147"/>
                    <a:pt x="11764" y="38191"/>
                    <a:pt x="11851" y="38212"/>
                  </a:cubicBezTo>
                  <a:lnTo>
                    <a:pt x="11916" y="38212"/>
                  </a:lnTo>
                  <a:cubicBezTo>
                    <a:pt x="11981" y="38234"/>
                    <a:pt x="12068" y="38234"/>
                    <a:pt x="12155" y="38234"/>
                  </a:cubicBezTo>
                  <a:cubicBezTo>
                    <a:pt x="12329" y="38234"/>
                    <a:pt x="12503" y="38234"/>
                    <a:pt x="12677" y="38191"/>
                  </a:cubicBezTo>
                  <a:cubicBezTo>
                    <a:pt x="12916" y="38147"/>
                    <a:pt x="13177" y="38082"/>
                    <a:pt x="13416" y="37995"/>
                  </a:cubicBezTo>
                  <a:lnTo>
                    <a:pt x="13569" y="37952"/>
                  </a:lnTo>
                  <a:cubicBezTo>
                    <a:pt x="13721" y="37908"/>
                    <a:pt x="13851" y="37865"/>
                    <a:pt x="14003" y="37821"/>
                  </a:cubicBezTo>
                  <a:cubicBezTo>
                    <a:pt x="15112" y="37408"/>
                    <a:pt x="16221" y="36951"/>
                    <a:pt x="17287" y="36408"/>
                  </a:cubicBezTo>
                  <a:lnTo>
                    <a:pt x="17439" y="36342"/>
                  </a:lnTo>
                  <a:lnTo>
                    <a:pt x="18396" y="35864"/>
                  </a:lnTo>
                  <a:lnTo>
                    <a:pt x="18961" y="35581"/>
                  </a:lnTo>
                  <a:cubicBezTo>
                    <a:pt x="19418" y="35342"/>
                    <a:pt x="19874" y="35103"/>
                    <a:pt x="20374" y="34842"/>
                  </a:cubicBezTo>
                  <a:lnTo>
                    <a:pt x="20570" y="34733"/>
                  </a:lnTo>
                  <a:cubicBezTo>
                    <a:pt x="21614" y="34168"/>
                    <a:pt x="22679" y="33581"/>
                    <a:pt x="23680" y="33016"/>
                  </a:cubicBezTo>
                  <a:cubicBezTo>
                    <a:pt x="24049" y="32820"/>
                    <a:pt x="24397" y="32602"/>
                    <a:pt x="24745" y="32407"/>
                  </a:cubicBezTo>
                  <a:cubicBezTo>
                    <a:pt x="24919" y="32298"/>
                    <a:pt x="25115" y="32189"/>
                    <a:pt x="25310" y="32081"/>
                  </a:cubicBezTo>
                  <a:cubicBezTo>
                    <a:pt x="25832" y="31776"/>
                    <a:pt x="26376" y="31472"/>
                    <a:pt x="26898" y="31146"/>
                  </a:cubicBezTo>
                  <a:lnTo>
                    <a:pt x="26941" y="31146"/>
                  </a:lnTo>
                  <a:lnTo>
                    <a:pt x="26985" y="31124"/>
                  </a:lnTo>
                  <a:lnTo>
                    <a:pt x="27028" y="31102"/>
                  </a:lnTo>
                  <a:lnTo>
                    <a:pt x="27159" y="31037"/>
                  </a:lnTo>
                  <a:cubicBezTo>
                    <a:pt x="27659" y="30754"/>
                    <a:pt x="28137" y="30450"/>
                    <a:pt x="28637" y="30145"/>
                  </a:cubicBezTo>
                  <a:lnTo>
                    <a:pt x="29616" y="29580"/>
                  </a:lnTo>
                  <a:cubicBezTo>
                    <a:pt x="30442" y="29102"/>
                    <a:pt x="31268" y="28601"/>
                    <a:pt x="32290" y="27993"/>
                  </a:cubicBezTo>
                  <a:lnTo>
                    <a:pt x="32334" y="27993"/>
                  </a:lnTo>
                  <a:lnTo>
                    <a:pt x="32747" y="27753"/>
                  </a:lnTo>
                  <a:cubicBezTo>
                    <a:pt x="33356" y="27406"/>
                    <a:pt x="34052" y="26992"/>
                    <a:pt x="34726" y="26579"/>
                  </a:cubicBezTo>
                  <a:lnTo>
                    <a:pt x="35726" y="25992"/>
                  </a:lnTo>
                  <a:lnTo>
                    <a:pt x="35769" y="25992"/>
                  </a:lnTo>
                  <a:lnTo>
                    <a:pt x="36552" y="25514"/>
                  </a:lnTo>
                  <a:lnTo>
                    <a:pt x="36726" y="25405"/>
                  </a:lnTo>
                  <a:cubicBezTo>
                    <a:pt x="37792" y="24818"/>
                    <a:pt x="38705" y="24253"/>
                    <a:pt x="39575" y="23709"/>
                  </a:cubicBezTo>
                  <a:lnTo>
                    <a:pt x="39814" y="23557"/>
                  </a:lnTo>
                  <a:lnTo>
                    <a:pt x="41271" y="22644"/>
                  </a:lnTo>
                  <a:cubicBezTo>
                    <a:pt x="41488" y="22513"/>
                    <a:pt x="41727" y="22383"/>
                    <a:pt x="41966" y="22209"/>
                  </a:cubicBezTo>
                  <a:cubicBezTo>
                    <a:pt x="42097" y="22122"/>
                    <a:pt x="42206" y="22035"/>
                    <a:pt x="42336" y="21948"/>
                  </a:cubicBezTo>
                  <a:cubicBezTo>
                    <a:pt x="42445" y="21839"/>
                    <a:pt x="42554" y="21709"/>
                    <a:pt x="42619" y="21556"/>
                  </a:cubicBezTo>
                  <a:cubicBezTo>
                    <a:pt x="42771" y="21165"/>
                    <a:pt x="42771" y="20708"/>
                    <a:pt x="42575" y="20295"/>
                  </a:cubicBezTo>
                  <a:cubicBezTo>
                    <a:pt x="42554" y="20230"/>
                    <a:pt x="42510" y="20143"/>
                    <a:pt x="42467" y="20056"/>
                  </a:cubicBezTo>
                  <a:lnTo>
                    <a:pt x="42380" y="19925"/>
                  </a:lnTo>
                  <a:lnTo>
                    <a:pt x="42358" y="19882"/>
                  </a:lnTo>
                  <a:cubicBezTo>
                    <a:pt x="42293" y="19752"/>
                    <a:pt x="42227" y="19621"/>
                    <a:pt x="42162" y="19491"/>
                  </a:cubicBezTo>
                  <a:lnTo>
                    <a:pt x="41771" y="18686"/>
                  </a:lnTo>
                  <a:cubicBezTo>
                    <a:pt x="41640" y="18447"/>
                    <a:pt x="41510" y="18208"/>
                    <a:pt x="41401" y="17990"/>
                  </a:cubicBezTo>
                  <a:lnTo>
                    <a:pt x="41401" y="17968"/>
                  </a:lnTo>
                  <a:lnTo>
                    <a:pt x="41401" y="17947"/>
                  </a:lnTo>
                  <a:lnTo>
                    <a:pt x="41358" y="17882"/>
                  </a:lnTo>
                  <a:cubicBezTo>
                    <a:pt x="41249" y="17686"/>
                    <a:pt x="41118" y="17425"/>
                    <a:pt x="41010" y="17207"/>
                  </a:cubicBezTo>
                  <a:cubicBezTo>
                    <a:pt x="40836" y="16860"/>
                    <a:pt x="40662" y="16512"/>
                    <a:pt x="40488" y="16164"/>
                  </a:cubicBezTo>
                  <a:lnTo>
                    <a:pt x="40488" y="16142"/>
                  </a:lnTo>
                  <a:lnTo>
                    <a:pt x="40488" y="16098"/>
                  </a:lnTo>
                  <a:lnTo>
                    <a:pt x="40466" y="16055"/>
                  </a:lnTo>
                  <a:lnTo>
                    <a:pt x="40183" y="15511"/>
                  </a:lnTo>
                  <a:cubicBezTo>
                    <a:pt x="39944" y="15033"/>
                    <a:pt x="39683" y="14533"/>
                    <a:pt x="39379" y="13989"/>
                  </a:cubicBezTo>
                  <a:lnTo>
                    <a:pt x="39270" y="13837"/>
                  </a:lnTo>
                  <a:lnTo>
                    <a:pt x="39205" y="13707"/>
                  </a:lnTo>
                  <a:cubicBezTo>
                    <a:pt x="38987" y="13337"/>
                    <a:pt x="38748" y="12924"/>
                    <a:pt x="38531" y="12511"/>
                  </a:cubicBezTo>
                  <a:cubicBezTo>
                    <a:pt x="38270" y="12011"/>
                    <a:pt x="37987" y="11467"/>
                    <a:pt x="37683" y="10923"/>
                  </a:cubicBezTo>
                  <a:cubicBezTo>
                    <a:pt x="37313" y="10271"/>
                    <a:pt x="36922" y="9619"/>
                    <a:pt x="36530" y="8988"/>
                  </a:cubicBezTo>
                  <a:lnTo>
                    <a:pt x="36530" y="8966"/>
                  </a:lnTo>
                  <a:cubicBezTo>
                    <a:pt x="36313" y="8618"/>
                    <a:pt x="36096" y="8271"/>
                    <a:pt x="35878" y="7901"/>
                  </a:cubicBezTo>
                  <a:lnTo>
                    <a:pt x="35726" y="7640"/>
                  </a:lnTo>
                  <a:lnTo>
                    <a:pt x="35704" y="7596"/>
                  </a:lnTo>
                  <a:lnTo>
                    <a:pt x="35682" y="7575"/>
                  </a:lnTo>
                  <a:cubicBezTo>
                    <a:pt x="35421" y="7118"/>
                    <a:pt x="35139" y="6640"/>
                    <a:pt x="34878" y="6183"/>
                  </a:cubicBezTo>
                  <a:lnTo>
                    <a:pt x="34508" y="5422"/>
                  </a:lnTo>
                  <a:lnTo>
                    <a:pt x="34508" y="5400"/>
                  </a:lnTo>
                  <a:cubicBezTo>
                    <a:pt x="34356" y="5161"/>
                    <a:pt x="34204" y="4900"/>
                    <a:pt x="34052" y="4661"/>
                  </a:cubicBezTo>
                  <a:lnTo>
                    <a:pt x="34030" y="4617"/>
                  </a:lnTo>
                  <a:lnTo>
                    <a:pt x="34008" y="4596"/>
                  </a:lnTo>
                  <a:cubicBezTo>
                    <a:pt x="33899" y="4378"/>
                    <a:pt x="33769" y="4161"/>
                    <a:pt x="33660" y="3943"/>
                  </a:cubicBezTo>
                  <a:lnTo>
                    <a:pt x="33508" y="3617"/>
                  </a:lnTo>
                  <a:lnTo>
                    <a:pt x="33486" y="3530"/>
                  </a:lnTo>
                  <a:cubicBezTo>
                    <a:pt x="33421" y="3378"/>
                    <a:pt x="33356" y="3248"/>
                    <a:pt x="33291" y="3117"/>
                  </a:cubicBezTo>
                  <a:cubicBezTo>
                    <a:pt x="33051" y="2639"/>
                    <a:pt x="32790" y="2182"/>
                    <a:pt x="32486" y="1639"/>
                  </a:cubicBezTo>
                  <a:lnTo>
                    <a:pt x="32421" y="1552"/>
                  </a:lnTo>
                  <a:cubicBezTo>
                    <a:pt x="32290" y="1312"/>
                    <a:pt x="32138" y="1073"/>
                    <a:pt x="31964" y="856"/>
                  </a:cubicBezTo>
                  <a:cubicBezTo>
                    <a:pt x="31855" y="725"/>
                    <a:pt x="31725" y="595"/>
                    <a:pt x="31594" y="486"/>
                  </a:cubicBezTo>
                  <a:lnTo>
                    <a:pt x="31573" y="464"/>
                  </a:lnTo>
                  <a:cubicBezTo>
                    <a:pt x="31421" y="290"/>
                    <a:pt x="31203" y="160"/>
                    <a:pt x="30986" y="73"/>
                  </a:cubicBezTo>
                  <a:cubicBezTo>
                    <a:pt x="30858" y="22"/>
                    <a:pt x="30723" y="1"/>
                    <a:pt x="30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31125" y="2065850"/>
              <a:ext cx="1550400" cy="1498775"/>
            </a:xfrm>
            <a:custGeom>
              <a:avLst/>
              <a:gdLst/>
              <a:ahLst/>
              <a:cxnLst/>
              <a:rect l="l" t="t" r="r" b="b"/>
              <a:pathLst>
                <a:path w="62016" h="59951" extrusionOk="0">
                  <a:moveTo>
                    <a:pt x="35130" y="4642"/>
                  </a:moveTo>
                  <a:cubicBezTo>
                    <a:pt x="35268" y="4642"/>
                    <a:pt x="35403" y="4663"/>
                    <a:pt x="35531" y="4714"/>
                  </a:cubicBezTo>
                  <a:cubicBezTo>
                    <a:pt x="35748" y="4801"/>
                    <a:pt x="35966" y="4931"/>
                    <a:pt x="36118" y="5105"/>
                  </a:cubicBezTo>
                  <a:lnTo>
                    <a:pt x="36139" y="5127"/>
                  </a:lnTo>
                  <a:cubicBezTo>
                    <a:pt x="36270" y="5236"/>
                    <a:pt x="36400" y="5366"/>
                    <a:pt x="36509" y="5497"/>
                  </a:cubicBezTo>
                  <a:cubicBezTo>
                    <a:pt x="36683" y="5714"/>
                    <a:pt x="36835" y="5953"/>
                    <a:pt x="36966" y="6193"/>
                  </a:cubicBezTo>
                  <a:lnTo>
                    <a:pt x="37031" y="6280"/>
                  </a:lnTo>
                  <a:cubicBezTo>
                    <a:pt x="37335" y="6823"/>
                    <a:pt x="37596" y="7280"/>
                    <a:pt x="37836" y="7758"/>
                  </a:cubicBezTo>
                  <a:cubicBezTo>
                    <a:pt x="37901" y="7889"/>
                    <a:pt x="37966" y="8019"/>
                    <a:pt x="38031" y="8171"/>
                  </a:cubicBezTo>
                  <a:lnTo>
                    <a:pt x="38075" y="8258"/>
                  </a:lnTo>
                  <a:cubicBezTo>
                    <a:pt x="38118" y="8367"/>
                    <a:pt x="38162" y="8476"/>
                    <a:pt x="38205" y="8584"/>
                  </a:cubicBezTo>
                  <a:cubicBezTo>
                    <a:pt x="38314" y="8802"/>
                    <a:pt x="38444" y="9019"/>
                    <a:pt x="38553" y="9237"/>
                  </a:cubicBezTo>
                  <a:lnTo>
                    <a:pt x="38575" y="9258"/>
                  </a:lnTo>
                  <a:lnTo>
                    <a:pt x="38597" y="9302"/>
                  </a:lnTo>
                  <a:lnTo>
                    <a:pt x="39053" y="10041"/>
                  </a:lnTo>
                  <a:lnTo>
                    <a:pt x="39053" y="10063"/>
                  </a:lnTo>
                  <a:lnTo>
                    <a:pt x="39445" y="10824"/>
                  </a:lnTo>
                  <a:cubicBezTo>
                    <a:pt x="39706" y="11281"/>
                    <a:pt x="39988" y="11759"/>
                    <a:pt x="40249" y="12216"/>
                  </a:cubicBezTo>
                  <a:lnTo>
                    <a:pt x="40271" y="12259"/>
                  </a:lnTo>
                  <a:lnTo>
                    <a:pt x="40293" y="12281"/>
                  </a:lnTo>
                  <a:lnTo>
                    <a:pt x="40445" y="12542"/>
                  </a:lnTo>
                  <a:cubicBezTo>
                    <a:pt x="40662" y="12912"/>
                    <a:pt x="40880" y="13259"/>
                    <a:pt x="41097" y="13607"/>
                  </a:cubicBezTo>
                  <a:lnTo>
                    <a:pt x="41097" y="13629"/>
                  </a:lnTo>
                  <a:cubicBezTo>
                    <a:pt x="41467" y="14260"/>
                    <a:pt x="41880" y="14912"/>
                    <a:pt x="42250" y="15564"/>
                  </a:cubicBezTo>
                  <a:cubicBezTo>
                    <a:pt x="42554" y="16130"/>
                    <a:pt x="42837" y="16652"/>
                    <a:pt x="43098" y="17152"/>
                  </a:cubicBezTo>
                  <a:cubicBezTo>
                    <a:pt x="43315" y="17565"/>
                    <a:pt x="43554" y="18000"/>
                    <a:pt x="43772" y="18348"/>
                  </a:cubicBezTo>
                  <a:lnTo>
                    <a:pt x="43837" y="18478"/>
                  </a:lnTo>
                  <a:lnTo>
                    <a:pt x="43924" y="18630"/>
                  </a:lnTo>
                  <a:cubicBezTo>
                    <a:pt x="44250" y="19174"/>
                    <a:pt x="44511" y="19674"/>
                    <a:pt x="44750" y="20152"/>
                  </a:cubicBezTo>
                  <a:lnTo>
                    <a:pt x="45011" y="20696"/>
                  </a:lnTo>
                  <a:lnTo>
                    <a:pt x="45055" y="20761"/>
                  </a:lnTo>
                  <a:lnTo>
                    <a:pt x="45055" y="20783"/>
                  </a:lnTo>
                  <a:lnTo>
                    <a:pt x="45055" y="20805"/>
                  </a:lnTo>
                  <a:cubicBezTo>
                    <a:pt x="45229" y="21153"/>
                    <a:pt x="45402" y="21501"/>
                    <a:pt x="45555" y="21848"/>
                  </a:cubicBezTo>
                  <a:cubicBezTo>
                    <a:pt x="45685" y="22088"/>
                    <a:pt x="45816" y="22327"/>
                    <a:pt x="45924" y="22523"/>
                  </a:cubicBezTo>
                  <a:lnTo>
                    <a:pt x="45946" y="22588"/>
                  </a:lnTo>
                  <a:lnTo>
                    <a:pt x="45946" y="22609"/>
                  </a:lnTo>
                  <a:lnTo>
                    <a:pt x="45946" y="22631"/>
                  </a:lnTo>
                  <a:cubicBezTo>
                    <a:pt x="46077" y="22849"/>
                    <a:pt x="46207" y="23088"/>
                    <a:pt x="46316" y="23327"/>
                  </a:cubicBezTo>
                  <a:lnTo>
                    <a:pt x="46729" y="24153"/>
                  </a:lnTo>
                  <a:cubicBezTo>
                    <a:pt x="46794" y="24262"/>
                    <a:pt x="46859" y="24393"/>
                    <a:pt x="46925" y="24523"/>
                  </a:cubicBezTo>
                  <a:lnTo>
                    <a:pt x="46946" y="24566"/>
                  </a:lnTo>
                  <a:cubicBezTo>
                    <a:pt x="46968" y="24610"/>
                    <a:pt x="46990" y="24653"/>
                    <a:pt x="47012" y="24719"/>
                  </a:cubicBezTo>
                  <a:cubicBezTo>
                    <a:pt x="47077" y="24784"/>
                    <a:pt x="47099" y="24871"/>
                    <a:pt x="47142" y="24958"/>
                  </a:cubicBezTo>
                  <a:cubicBezTo>
                    <a:pt x="47338" y="25349"/>
                    <a:pt x="47338" y="25806"/>
                    <a:pt x="47186" y="26197"/>
                  </a:cubicBezTo>
                  <a:cubicBezTo>
                    <a:pt x="47120" y="26350"/>
                    <a:pt x="47012" y="26480"/>
                    <a:pt x="46881" y="26589"/>
                  </a:cubicBezTo>
                  <a:cubicBezTo>
                    <a:pt x="46772" y="26676"/>
                    <a:pt x="46664" y="26763"/>
                    <a:pt x="46533" y="26850"/>
                  </a:cubicBezTo>
                  <a:cubicBezTo>
                    <a:pt x="46294" y="27024"/>
                    <a:pt x="46055" y="27154"/>
                    <a:pt x="45837" y="27285"/>
                  </a:cubicBezTo>
                  <a:lnTo>
                    <a:pt x="44381" y="28198"/>
                  </a:lnTo>
                  <a:lnTo>
                    <a:pt x="44141" y="28350"/>
                  </a:lnTo>
                  <a:cubicBezTo>
                    <a:pt x="43272" y="28894"/>
                    <a:pt x="42337" y="29459"/>
                    <a:pt x="41293" y="30068"/>
                  </a:cubicBezTo>
                  <a:lnTo>
                    <a:pt x="41119" y="30177"/>
                  </a:lnTo>
                  <a:lnTo>
                    <a:pt x="40336" y="30633"/>
                  </a:lnTo>
                  <a:lnTo>
                    <a:pt x="40293" y="30633"/>
                  </a:lnTo>
                  <a:lnTo>
                    <a:pt x="39292" y="31220"/>
                  </a:lnTo>
                  <a:cubicBezTo>
                    <a:pt x="38618" y="31633"/>
                    <a:pt x="37922" y="32047"/>
                    <a:pt x="37292" y="32394"/>
                  </a:cubicBezTo>
                  <a:lnTo>
                    <a:pt x="36901" y="32634"/>
                  </a:lnTo>
                  <a:lnTo>
                    <a:pt x="36835" y="32634"/>
                  </a:lnTo>
                  <a:cubicBezTo>
                    <a:pt x="35835" y="33242"/>
                    <a:pt x="35009" y="33743"/>
                    <a:pt x="34182" y="34221"/>
                  </a:cubicBezTo>
                  <a:lnTo>
                    <a:pt x="33204" y="34786"/>
                  </a:lnTo>
                  <a:lnTo>
                    <a:pt x="31725" y="35678"/>
                  </a:lnTo>
                  <a:lnTo>
                    <a:pt x="31595" y="35743"/>
                  </a:lnTo>
                  <a:lnTo>
                    <a:pt x="31573" y="35743"/>
                  </a:lnTo>
                  <a:lnTo>
                    <a:pt x="31551" y="35765"/>
                  </a:lnTo>
                  <a:lnTo>
                    <a:pt x="31508" y="35787"/>
                  </a:lnTo>
                  <a:lnTo>
                    <a:pt x="31530" y="35787"/>
                  </a:lnTo>
                  <a:lnTo>
                    <a:pt x="31486" y="35808"/>
                  </a:lnTo>
                  <a:lnTo>
                    <a:pt x="31464" y="35808"/>
                  </a:lnTo>
                  <a:cubicBezTo>
                    <a:pt x="30921" y="36113"/>
                    <a:pt x="30399" y="36439"/>
                    <a:pt x="29855" y="36743"/>
                  </a:cubicBezTo>
                  <a:lnTo>
                    <a:pt x="29312" y="37069"/>
                  </a:lnTo>
                  <a:cubicBezTo>
                    <a:pt x="28964" y="37265"/>
                    <a:pt x="28594" y="37483"/>
                    <a:pt x="28246" y="37678"/>
                  </a:cubicBezTo>
                  <a:cubicBezTo>
                    <a:pt x="27246" y="38244"/>
                    <a:pt x="26159" y="38831"/>
                    <a:pt x="25115" y="39396"/>
                  </a:cubicBezTo>
                  <a:lnTo>
                    <a:pt x="24941" y="39505"/>
                  </a:lnTo>
                  <a:cubicBezTo>
                    <a:pt x="24441" y="39766"/>
                    <a:pt x="23984" y="40005"/>
                    <a:pt x="23528" y="40244"/>
                  </a:cubicBezTo>
                  <a:lnTo>
                    <a:pt x="22941" y="40527"/>
                  </a:lnTo>
                  <a:lnTo>
                    <a:pt x="21984" y="40983"/>
                  </a:lnTo>
                  <a:lnTo>
                    <a:pt x="21854" y="41070"/>
                  </a:lnTo>
                  <a:cubicBezTo>
                    <a:pt x="20788" y="41592"/>
                    <a:pt x="19679" y="42071"/>
                    <a:pt x="18548" y="42484"/>
                  </a:cubicBezTo>
                  <a:cubicBezTo>
                    <a:pt x="18418" y="42527"/>
                    <a:pt x="18266" y="42571"/>
                    <a:pt x="18135" y="42614"/>
                  </a:cubicBezTo>
                  <a:lnTo>
                    <a:pt x="17983" y="42658"/>
                  </a:lnTo>
                  <a:cubicBezTo>
                    <a:pt x="17722" y="42745"/>
                    <a:pt x="17483" y="42810"/>
                    <a:pt x="17222" y="42853"/>
                  </a:cubicBezTo>
                  <a:cubicBezTo>
                    <a:pt x="17048" y="42875"/>
                    <a:pt x="16874" y="42897"/>
                    <a:pt x="16700" y="42897"/>
                  </a:cubicBezTo>
                  <a:cubicBezTo>
                    <a:pt x="16635" y="42897"/>
                    <a:pt x="16548" y="42875"/>
                    <a:pt x="16483" y="42853"/>
                  </a:cubicBezTo>
                  <a:lnTo>
                    <a:pt x="16417" y="42853"/>
                  </a:lnTo>
                  <a:cubicBezTo>
                    <a:pt x="16330" y="42853"/>
                    <a:pt x="16222" y="42810"/>
                    <a:pt x="16157" y="42766"/>
                  </a:cubicBezTo>
                  <a:cubicBezTo>
                    <a:pt x="16004" y="42701"/>
                    <a:pt x="15874" y="42614"/>
                    <a:pt x="15765" y="42527"/>
                  </a:cubicBezTo>
                  <a:cubicBezTo>
                    <a:pt x="15613" y="42375"/>
                    <a:pt x="15482" y="42245"/>
                    <a:pt x="15352" y="42071"/>
                  </a:cubicBezTo>
                  <a:cubicBezTo>
                    <a:pt x="15178" y="41810"/>
                    <a:pt x="15004" y="41527"/>
                    <a:pt x="14874" y="41244"/>
                  </a:cubicBezTo>
                  <a:lnTo>
                    <a:pt x="14830" y="41136"/>
                  </a:lnTo>
                  <a:cubicBezTo>
                    <a:pt x="14721" y="40962"/>
                    <a:pt x="14613" y="40744"/>
                    <a:pt x="14504" y="40549"/>
                  </a:cubicBezTo>
                  <a:cubicBezTo>
                    <a:pt x="14439" y="40440"/>
                    <a:pt x="14352" y="40309"/>
                    <a:pt x="14287" y="40201"/>
                  </a:cubicBezTo>
                  <a:lnTo>
                    <a:pt x="14243" y="40157"/>
                  </a:lnTo>
                  <a:cubicBezTo>
                    <a:pt x="14069" y="39874"/>
                    <a:pt x="13873" y="39592"/>
                    <a:pt x="13699" y="39309"/>
                  </a:cubicBezTo>
                  <a:cubicBezTo>
                    <a:pt x="13439" y="38853"/>
                    <a:pt x="13178" y="38396"/>
                    <a:pt x="12960" y="38048"/>
                  </a:cubicBezTo>
                  <a:lnTo>
                    <a:pt x="12851" y="37831"/>
                  </a:lnTo>
                  <a:cubicBezTo>
                    <a:pt x="12612" y="37417"/>
                    <a:pt x="12373" y="37069"/>
                    <a:pt x="12156" y="36700"/>
                  </a:cubicBezTo>
                  <a:lnTo>
                    <a:pt x="12047" y="36548"/>
                  </a:lnTo>
                  <a:cubicBezTo>
                    <a:pt x="11721" y="36091"/>
                    <a:pt x="11395" y="35591"/>
                    <a:pt x="11112" y="35091"/>
                  </a:cubicBezTo>
                  <a:lnTo>
                    <a:pt x="11090" y="35026"/>
                  </a:lnTo>
                  <a:cubicBezTo>
                    <a:pt x="10786" y="34482"/>
                    <a:pt x="10525" y="33938"/>
                    <a:pt x="10264" y="33395"/>
                  </a:cubicBezTo>
                  <a:lnTo>
                    <a:pt x="10242" y="33351"/>
                  </a:lnTo>
                  <a:cubicBezTo>
                    <a:pt x="9938" y="32699"/>
                    <a:pt x="9590" y="32090"/>
                    <a:pt x="9242" y="31503"/>
                  </a:cubicBezTo>
                  <a:cubicBezTo>
                    <a:pt x="9024" y="31112"/>
                    <a:pt x="8807" y="30720"/>
                    <a:pt x="8590" y="30329"/>
                  </a:cubicBezTo>
                  <a:lnTo>
                    <a:pt x="8437" y="30024"/>
                  </a:lnTo>
                  <a:cubicBezTo>
                    <a:pt x="8220" y="29633"/>
                    <a:pt x="7981" y="29176"/>
                    <a:pt x="7742" y="28741"/>
                  </a:cubicBezTo>
                  <a:cubicBezTo>
                    <a:pt x="7633" y="28546"/>
                    <a:pt x="7546" y="28350"/>
                    <a:pt x="7459" y="28154"/>
                  </a:cubicBezTo>
                  <a:cubicBezTo>
                    <a:pt x="7263" y="27763"/>
                    <a:pt x="7067" y="27393"/>
                    <a:pt x="6915" y="27067"/>
                  </a:cubicBezTo>
                  <a:cubicBezTo>
                    <a:pt x="6654" y="26523"/>
                    <a:pt x="6350" y="25915"/>
                    <a:pt x="5980" y="25197"/>
                  </a:cubicBezTo>
                  <a:cubicBezTo>
                    <a:pt x="5937" y="25175"/>
                    <a:pt x="5872" y="25132"/>
                    <a:pt x="5828" y="25110"/>
                  </a:cubicBezTo>
                  <a:cubicBezTo>
                    <a:pt x="5698" y="25001"/>
                    <a:pt x="5589" y="24849"/>
                    <a:pt x="5502" y="24697"/>
                  </a:cubicBezTo>
                  <a:cubicBezTo>
                    <a:pt x="5480" y="24675"/>
                    <a:pt x="5480" y="24632"/>
                    <a:pt x="5458" y="24610"/>
                  </a:cubicBezTo>
                  <a:lnTo>
                    <a:pt x="5458" y="24588"/>
                  </a:lnTo>
                  <a:lnTo>
                    <a:pt x="5350" y="24349"/>
                  </a:lnTo>
                  <a:cubicBezTo>
                    <a:pt x="5263" y="24197"/>
                    <a:pt x="5197" y="24045"/>
                    <a:pt x="5110" y="23914"/>
                  </a:cubicBezTo>
                  <a:cubicBezTo>
                    <a:pt x="5067" y="23849"/>
                    <a:pt x="5023" y="23784"/>
                    <a:pt x="4980" y="23718"/>
                  </a:cubicBezTo>
                  <a:cubicBezTo>
                    <a:pt x="4893" y="23588"/>
                    <a:pt x="4806" y="23458"/>
                    <a:pt x="4719" y="23327"/>
                  </a:cubicBezTo>
                  <a:lnTo>
                    <a:pt x="4719" y="23284"/>
                  </a:lnTo>
                  <a:cubicBezTo>
                    <a:pt x="4610" y="23023"/>
                    <a:pt x="4545" y="22740"/>
                    <a:pt x="4567" y="22436"/>
                  </a:cubicBezTo>
                  <a:cubicBezTo>
                    <a:pt x="4567" y="22305"/>
                    <a:pt x="4610" y="22175"/>
                    <a:pt x="4654" y="22044"/>
                  </a:cubicBezTo>
                  <a:lnTo>
                    <a:pt x="4654" y="22022"/>
                  </a:lnTo>
                  <a:cubicBezTo>
                    <a:pt x="4676" y="21957"/>
                    <a:pt x="4719" y="21892"/>
                    <a:pt x="4741" y="21848"/>
                  </a:cubicBezTo>
                  <a:cubicBezTo>
                    <a:pt x="4763" y="21783"/>
                    <a:pt x="4806" y="21740"/>
                    <a:pt x="4850" y="21696"/>
                  </a:cubicBezTo>
                  <a:cubicBezTo>
                    <a:pt x="4937" y="21566"/>
                    <a:pt x="5023" y="21457"/>
                    <a:pt x="5154" y="21370"/>
                  </a:cubicBezTo>
                  <a:cubicBezTo>
                    <a:pt x="5219" y="21283"/>
                    <a:pt x="5328" y="21218"/>
                    <a:pt x="5415" y="21153"/>
                  </a:cubicBezTo>
                  <a:cubicBezTo>
                    <a:pt x="5676" y="21000"/>
                    <a:pt x="5937" y="20848"/>
                    <a:pt x="6198" y="20718"/>
                  </a:cubicBezTo>
                  <a:lnTo>
                    <a:pt x="6459" y="20587"/>
                  </a:lnTo>
                  <a:lnTo>
                    <a:pt x="6698" y="20479"/>
                  </a:lnTo>
                  <a:lnTo>
                    <a:pt x="6828" y="20413"/>
                  </a:lnTo>
                  <a:lnTo>
                    <a:pt x="7067" y="20283"/>
                  </a:lnTo>
                  <a:lnTo>
                    <a:pt x="7111" y="20261"/>
                  </a:lnTo>
                  <a:cubicBezTo>
                    <a:pt x="7220" y="20196"/>
                    <a:pt x="7328" y="20152"/>
                    <a:pt x="7437" y="20087"/>
                  </a:cubicBezTo>
                  <a:cubicBezTo>
                    <a:pt x="7589" y="20000"/>
                    <a:pt x="7785" y="19913"/>
                    <a:pt x="7981" y="19783"/>
                  </a:cubicBezTo>
                  <a:lnTo>
                    <a:pt x="8546" y="19457"/>
                  </a:lnTo>
                  <a:lnTo>
                    <a:pt x="8720" y="19348"/>
                  </a:lnTo>
                  <a:lnTo>
                    <a:pt x="9003" y="19196"/>
                  </a:lnTo>
                  <a:lnTo>
                    <a:pt x="9590" y="18848"/>
                  </a:lnTo>
                  <a:lnTo>
                    <a:pt x="9851" y="18696"/>
                  </a:lnTo>
                  <a:lnTo>
                    <a:pt x="10090" y="18565"/>
                  </a:lnTo>
                  <a:lnTo>
                    <a:pt x="10307" y="18435"/>
                  </a:lnTo>
                  <a:lnTo>
                    <a:pt x="10329" y="18413"/>
                  </a:lnTo>
                  <a:lnTo>
                    <a:pt x="10438" y="18348"/>
                  </a:lnTo>
                  <a:lnTo>
                    <a:pt x="11047" y="17956"/>
                  </a:lnTo>
                  <a:lnTo>
                    <a:pt x="11112" y="17913"/>
                  </a:lnTo>
                  <a:lnTo>
                    <a:pt x="11177" y="17869"/>
                  </a:lnTo>
                  <a:lnTo>
                    <a:pt x="11199" y="17847"/>
                  </a:lnTo>
                  <a:cubicBezTo>
                    <a:pt x="11460" y="17695"/>
                    <a:pt x="11699" y="17543"/>
                    <a:pt x="11938" y="17391"/>
                  </a:cubicBezTo>
                  <a:cubicBezTo>
                    <a:pt x="12112" y="17282"/>
                    <a:pt x="12286" y="17173"/>
                    <a:pt x="12460" y="17065"/>
                  </a:cubicBezTo>
                  <a:lnTo>
                    <a:pt x="12590" y="16978"/>
                  </a:lnTo>
                  <a:lnTo>
                    <a:pt x="12677" y="16912"/>
                  </a:lnTo>
                  <a:lnTo>
                    <a:pt x="13395" y="16478"/>
                  </a:lnTo>
                  <a:cubicBezTo>
                    <a:pt x="14026" y="16086"/>
                    <a:pt x="14504" y="15782"/>
                    <a:pt x="15026" y="15477"/>
                  </a:cubicBezTo>
                  <a:lnTo>
                    <a:pt x="15635" y="15129"/>
                  </a:lnTo>
                  <a:lnTo>
                    <a:pt x="16526" y="14608"/>
                  </a:lnTo>
                  <a:lnTo>
                    <a:pt x="17526" y="13999"/>
                  </a:lnTo>
                  <a:lnTo>
                    <a:pt x="17983" y="13738"/>
                  </a:lnTo>
                  <a:lnTo>
                    <a:pt x="18200" y="13607"/>
                  </a:lnTo>
                  <a:lnTo>
                    <a:pt x="18527" y="13390"/>
                  </a:lnTo>
                  <a:cubicBezTo>
                    <a:pt x="18831" y="13216"/>
                    <a:pt x="19201" y="12999"/>
                    <a:pt x="19657" y="12738"/>
                  </a:cubicBezTo>
                  <a:lnTo>
                    <a:pt x="20288" y="12368"/>
                  </a:lnTo>
                  <a:lnTo>
                    <a:pt x="20331" y="12346"/>
                  </a:lnTo>
                  <a:lnTo>
                    <a:pt x="20875" y="12042"/>
                  </a:lnTo>
                  <a:lnTo>
                    <a:pt x="21701" y="11563"/>
                  </a:lnTo>
                  <a:cubicBezTo>
                    <a:pt x="22419" y="11128"/>
                    <a:pt x="23136" y="10694"/>
                    <a:pt x="23876" y="10280"/>
                  </a:cubicBezTo>
                  <a:lnTo>
                    <a:pt x="24702" y="9824"/>
                  </a:lnTo>
                  <a:lnTo>
                    <a:pt x="24963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789" y="9237"/>
                    <a:pt x="26376" y="8911"/>
                    <a:pt x="26963" y="8584"/>
                  </a:cubicBezTo>
                  <a:lnTo>
                    <a:pt x="27333" y="8367"/>
                  </a:lnTo>
                  <a:lnTo>
                    <a:pt x="27398" y="8323"/>
                  </a:lnTo>
                  <a:lnTo>
                    <a:pt x="27485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29" y="7410"/>
                    <a:pt x="29203" y="7323"/>
                  </a:cubicBezTo>
                  <a:lnTo>
                    <a:pt x="30008" y="6932"/>
                  </a:lnTo>
                  <a:lnTo>
                    <a:pt x="30529" y="6649"/>
                  </a:lnTo>
                  <a:cubicBezTo>
                    <a:pt x="30986" y="6432"/>
                    <a:pt x="31356" y="6236"/>
                    <a:pt x="31704" y="6084"/>
                  </a:cubicBezTo>
                  <a:cubicBezTo>
                    <a:pt x="32226" y="5845"/>
                    <a:pt x="32747" y="5605"/>
                    <a:pt x="33291" y="5366"/>
                  </a:cubicBezTo>
                  <a:cubicBezTo>
                    <a:pt x="33487" y="5279"/>
                    <a:pt x="33704" y="5192"/>
                    <a:pt x="33900" y="5105"/>
                  </a:cubicBezTo>
                  <a:lnTo>
                    <a:pt x="34030" y="5040"/>
                  </a:lnTo>
                  <a:lnTo>
                    <a:pt x="34291" y="4888"/>
                  </a:lnTo>
                  <a:lnTo>
                    <a:pt x="34378" y="4844"/>
                  </a:lnTo>
                  <a:lnTo>
                    <a:pt x="34400" y="4823"/>
                  </a:lnTo>
                  <a:lnTo>
                    <a:pt x="34465" y="4801"/>
                  </a:lnTo>
                  <a:cubicBezTo>
                    <a:pt x="34574" y="4736"/>
                    <a:pt x="34704" y="4692"/>
                    <a:pt x="34835" y="4670"/>
                  </a:cubicBezTo>
                  <a:cubicBezTo>
                    <a:pt x="34934" y="4652"/>
                    <a:pt x="35033" y="4642"/>
                    <a:pt x="35130" y="4642"/>
                  </a:cubicBezTo>
                  <a:close/>
                  <a:moveTo>
                    <a:pt x="48501" y="30514"/>
                  </a:moveTo>
                  <a:cubicBezTo>
                    <a:pt x="48555" y="30514"/>
                    <a:pt x="48610" y="30524"/>
                    <a:pt x="48664" y="30546"/>
                  </a:cubicBezTo>
                  <a:cubicBezTo>
                    <a:pt x="48773" y="30590"/>
                    <a:pt x="48882" y="30677"/>
                    <a:pt x="48925" y="30785"/>
                  </a:cubicBezTo>
                  <a:cubicBezTo>
                    <a:pt x="48969" y="30894"/>
                    <a:pt x="48969" y="31025"/>
                    <a:pt x="48925" y="31133"/>
                  </a:cubicBezTo>
                  <a:cubicBezTo>
                    <a:pt x="48903" y="31199"/>
                    <a:pt x="48860" y="31264"/>
                    <a:pt x="48795" y="31329"/>
                  </a:cubicBezTo>
                  <a:cubicBezTo>
                    <a:pt x="48316" y="31612"/>
                    <a:pt x="47816" y="31894"/>
                    <a:pt x="47403" y="32112"/>
                  </a:cubicBezTo>
                  <a:lnTo>
                    <a:pt x="46946" y="32394"/>
                  </a:lnTo>
                  <a:cubicBezTo>
                    <a:pt x="46229" y="32764"/>
                    <a:pt x="45511" y="33177"/>
                    <a:pt x="44794" y="33569"/>
                  </a:cubicBezTo>
                  <a:lnTo>
                    <a:pt x="44685" y="33612"/>
                  </a:lnTo>
                  <a:lnTo>
                    <a:pt x="44641" y="33656"/>
                  </a:lnTo>
                  <a:cubicBezTo>
                    <a:pt x="44228" y="33873"/>
                    <a:pt x="43793" y="34090"/>
                    <a:pt x="43380" y="34308"/>
                  </a:cubicBezTo>
                  <a:lnTo>
                    <a:pt x="41945" y="35047"/>
                  </a:lnTo>
                  <a:cubicBezTo>
                    <a:pt x="41641" y="35199"/>
                    <a:pt x="41358" y="35352"/>
                    <a:pt x="41054" y="35504"/>
                  </a:cubicBezTo>
                  <a:lnTo>
                    <a:pt x="40836" y="35613"/>
                  </a:lnTo>
                  <a:lnTo>
                    <a:pt x="40814" y="35634"/>
                  </a:lnTo>
                  <a:cubicBezTo>
                    <a:pt x="40271" y="35917"/>
                    <a:pt x="39706" y="36200"/>
                    <a:pt x="39140" y="36504"/>
                  </a:cubicBezTo>
                  <a:lnTo>
                    <a:pt x="38836" y="36635"/>
                  </a:lnTo>
                  <a:lnTo>
                    <a:pt x="38792" y="36656"/>
                  </a:lnTo>
                  <a:cubicBezTo>
                    <a:pt x="38009" y="37069"/>
                    <a:pt x="37205" y="37461"/>
                    <a:pt x="36422" y="37874"/>
                  </a:cubicBezTo>
                  <a:lnTo>
                    <a:pt x="35639" y="38287"/>
                  </a:lnTo>
                  <a:cubicBezTo>
                    <a:pt x="35074" y="38592"/>
                    <a:pt x="34422" y="38939"/>
                    <a:pt x="33791" y="39266"/>
                  </a:cubicBezTo>
                  <a:cubicBezTo>
                    <a:pt x="32856" y="39722"/>
                    <a:pt x="31943" y="40201"/>
                    <a:pt x="31073" y="40679"/>
                  </a:cubicBezTo>
                  <a:cubicBezTo>
                    <a:pt x="30051" y="41201"/>
                    <a:pt x="29051" y="41723"/>
                    <a:pt x="28094" y="42223"/>
                  </a:cubicBezTo>
                  <a:lnTo>
                    <a:pt x="27594" y="42462"/>
                  </a:lnTo>
                  <a:lnTo>
                    <a:pt x="27116" y="42701"/>
                  </a:lnTo>
                  <a:lnTo>
                    <a:pt x="26659" y="42919"/>
                  </a:lnTo>
                  <a:lnTo>
                    <a:pt x="25702" y="43397"/>
                  </a:lnTo>
                  <a:lnTo>
                    <a:pt x="25267" y="43636"/>
                  </a:lnTo>
                  <a:cubicBezTo>
                    <a:pt x="24941" y="43788"/>
                    <a:pt x="24615" y="43962"/>
                    <a:pt x="24311" y="44136"/>
                  </a:cubicBezTo>
                  <a:lnTo>
                    <a:pt x="23897" y="44354"/>
                  </a:lnTo>
                  <a:lnTo>
                    <a:pt x="22549" y="45071"/>
                  </a:lnTo>
                  <a:cubicBezTo>
                    <a:pt x="22201" y="45267"/>
                    <a:pt x="21854" y="45441"/>
                    <a:pt x="21506" y="45615"/>
                  </a:cubicBezTo>
                  <a:lnTo>
                    <a:pt x="21484" y="45615"/>
                  </a:lnTo>
                  <a:lnTo>
                    <a:pt x="21158" y="45789"/>
                  </a:lnTo>
                  <a:lnTo>
                    <a:pt x="20875" y="45919"/>
                  </a:lnTo>
                  <a:cubicBezTo>
                    <a:pt x="20636" y="46050"/>
                    <a:pt x="20397" y="46159"/>
                    <a:pt x="20157" y="46267"/>
                  </a:cubicBezTo>
                  <a:lnTo>
                    <a:pt x="19962" y="46354"/>
                  </a:lnTo>
                  <a:lnTo>
                    <a:pt x="19788" y="46463"/>
                  </a:lnTo>
                  <a:lnTo>
                    <a:pt x="19418" y="46637"/>
                  </a:lnTo>
                  <a:cubicBezTo>
                    <a:pt x="19049" y="46811"/>
                    <a:pt x="18679" y="47007"/>
                    <a:pt x="18331" y="47181"/>
                  </a:cubicBezTo>
                  <a:lnTo>
                    <a:pt x="18287" y="47202"/>
                  </a:lnTo>
                  <a:cubicBezTo>
                    <a:pt x="17940" y="47398"/>
                    <a:pt x="17592" y="47572"/>
                    <a:pt x="17244" y="47746"/>
                  </a:cubicBezTo>
                  <a:lnTo>
                    <a:pt x="16765" y="47985"/>
                  </a:lnTo>
                  <a:lnTo>
                    <a:pt x="16570" y="48072"/>
                  </a:lnTo>
                  <a:cubicBezTo>
                    <a:pt x="15743" y="48485"/>
                    <a:pt x="14895" y="48920"/>
                    <a:pt x="14069" y="49333"/>
                  </a:cubicBezTo>
                  <a:cubicBezTo>
                    <a:pt x="14015" y="49355"/>
                    <a:pt x="13960" y="49366"/>
                    <a:pt x="13909" y="49366"/>
                  </a:cubicBezTo>
                  <a:cubicBezTo>
                    <a:pt x="13857" y="49366"/>
                    <a:pt x="13808" y="49355"/>
                    <a:pt x="13765" y="49333"/>
                  </a:cubicBezTo>
                  <a:cubicBezTo>
                    <a:pt x="13656" y="49290"/>
                    <a:pt x="13569" y="49225"/>
                    <a:pt x="13525" y="49116"/>
                  </a:cubicBezTo>
                  <a:cubicBezTo>
                    <a:pt x="13482" y="49007"/>
                    <a:pt x="13482" y="48898"/>
                    <a:pt x="13525" y="48790"/>
                  </a:cubicBezTo>
                  <a:cubicBezTo>
                    <a:pt x="13569" y="48681"/>
                    <a:pt x="13634" y="48594"/>
                    <a:pt x="13743" y="48550"/>
                  </a:cubicBezTo>
                  <a:lnTo>
                    <a:pt x="15178" y="47833"/>
                  </a:lnTo>
                  <a:lnTo>
                    <a:pt x="15461" y="47702"/>
                  </a:lnTo>
                  <a:lnTo>
                    <a:pt x="16396" y="47224"/>
                  </a:lnTo>
                  <a:lnTo>
                    <a:pt x="16657" y="47094"/>
                  </a:lnTo>
                  <a:lnTo>
                    <a:pt x="16939" y="46963"/>
                  </a:lnTo>
                  <a:cubicBezTo>
                    <a:pt x="17222" y="46833"/>
                    <a:pt x="17505" y="46680"/>
                    <a:pt x="17766" y="46528"/>
                  </a:cubicBezTo>
                  <a:lnTo>
                    <a:pt x="17874" y="46485"/>
                  </a:lnTo>
                  <a:lnTo>
                    <a:pt x="18244" y="46311"/>
                  </a:lnTo>
                  <a:lnTo>
                    <a:pt x="18483" y="46180"/>
                  </a:lnTo>
                  <a:lnTo>
                    <a:pt x="18548" y="46137"/>
                  </a:lnTo>
                  <a:cubicBezTo>
                    <a:pt x="18809" y="46028"/>
                    <a:pt x="19049" y="45876"/>
                    <a:pt x="19331" y="45745"/>
                  </a:cubicBezTo>
                  <a:lnTo>
                    <a:pt x="19462" y="45680"/>
                  </a:lnTo>
                  <a:lnTo>
                    <a:pt x="19831" y="45506"/>
                  </a:lnTo>
                  <a:lnTo>
                    <a:pt x="19940" y="45463"/>
                  </a:lnTo>
                  <a:lnTo>
                    <a:pt x="20353" y="45224"/>
                  </a:lnTo>
                  <a:cubicBezTo>
                    <a:pt x="20505" y="45158"/>
                    <a:pt x="20679" y="45071"/>
                    <a:pt x="20832" y="44984"/>
                  </a:cubicBezTo>
                  <a:lnTo>
                    <a:pt x="21158" y="44810"/>
                  </a:lnTo>
                  <a:lnTo>
                    <a:pt x="21201" y="44789"/>
                  </a:lnTo>
                  <a:cubicBezTo>
                    <a:pt x="21527" y="44615"/>
                    <a:pt x="21875" y="44441"/>
                    <a:pt x="22201" y="44245"/>
                  </a:cubicBezTo>
                  <a:lnTo>
                    <a:pt x="22223" y="44245"/>
                  </a:lnTo>
                  <a:lnTo>
                    <a:pt x="22897" y="43897"/>
                  </a:lnTo>
                  <a:lnTo>
                    <a:pt x="23571" y="43528"/>
                  </a:lnTo>
                  <a:lnTo>
                    <a:pt x="23941" y="43310"/>
                  </a:lnTo>
                  <a:cubicBezTo>
                    <a:pt x="24245" y="43158"/>
                    <a:pt x="24593" y="42962"/>
                    <a:pt x="24919" y="42810"/>
                  </a:cubicBezTo>
                  <a:lnTo>
                    <a:pt x="25333" y="42593"/>
                  </a:lnTo>
                  <a:lnTo>
                    <a:pt x="26289" y="42092"/>
                  </a:lnTo>
                  <a:lnTo>
                    <a:pt x="26768" y="41853"/>
                  </a:lnTo>
                  <a:cubicBezTo>
                    <a:pt x="27094" y="41679"/>
                    <a:pt x="27420" y="41505"/>
                    <a:pt x="27724" y="41353"/>
                  </a:cubicBezTo>
                  <a:lnTo>
                    <a:pt x="28485" y="40940"/>
                  </a:lnTo>
                  <a:lnTo>
                    <a:pt x="29247" y="40527"/>
                  </a:lnTo>
                  <a:cubicBezTo>
                    <a:pt x="29790" y="40244"/>
                    <a:pt x="30312" y="39940"/>
                    <a:pt x="30834" y="39679"/>
                  </a:cubicBezTo>
                  <a:lnTo>
                    <a:pt x="30986" y="39614"/>
                  </a:lnTo>
                  <a:lnTo>
                    <a:pt x="32073" y="39005"/>
                  </a:lnTo>
                  <a:cubicBezTo>
                    <a:pt x="32465" y="38787"/>
                    <a:pt x="32856" y="38592"/>
                    <a:pt x="33269" y="38374"/>
                  </a:cubicBezTo>
                  <a:lnTo>
                    <a:pt x="33400" y="38309"/>
                  </a:lnTo>
                  <a:cubicBezTo>
                    <a:pt x="33835" y="38070"/>
                    <a:pt x="34269" y="37831"/>
                    <a:pt x="34726" y="37613"/>
                  </a:cubicBezTo>
                  <a:lnTo>
                    <a:pt x="34878" y="37526"/>
                  </a:lnTo>
                  <a:cubicBezTo>
                    <a:pt x="35683" y="37091"/>
                    <a:pt x="36531" y="36635"/>
                    <a:pt x="37357" y="36200"/>
                  </a:cubicBezTo>
                  <a:lnTo>
                    <a:pt x="38009" y="35874"/>
                  </a:lnTo>
                  <a:lnTo>
                    <a:pt x="38227" y="35765"/>
                  </a:lnTo>
                  <a:lnTo>
                    <a:pt x="38292" y="35743"/>
                  </a:lnTo>
                  <a:cubicBezTo>
                    <a:pt x="38879" y="35439"/>
                    <a:pt x="39510" y="35112"/>
                    <a:pt x="40140" y="34786"/>
                  </a:cubicBezTo>
                  <a:cubicBezTo>
                    <a:pt x="40945" y="34373"/>
                    <a:pt x="41771" y="33938"/>
                    <a:pt x="42619" y="33503"/>
                  </a:cubicBezTo>
                  <a:lnTo>
                    <a:pt x="42989" y="33329"/>
                  </a:lnTo>
                  <a:cubicBezTo>
                    <a:pt x="43663" y="32982"/>
                    <a:pt x="44337" y="32612"/>
                    <a:pt x="44946" y="32286"/>
                  </a:cubicBezTo>
                  <a:lnTo>
                    <a:pt x="44968" y="32286"/>
                  </a:lnTo>
                  <a:lnTo>
                    <a:pt x="45598" y="31938"/>
                  </a:lnTo>
                  <a:lnTo>
                    <a:pt x="45794" y="31851"/>
                  </a:lnTo>
                  <a:lnTo>
                    <a:pt x="45859" y="31807"/>
                  </a:lnTo>
                  <a:cubicBezTo>
                    <a:pt x="46251" y="31612"/>
                    <a:pt x="46642" y="31394"/>
                    <a:pt x="47033" y="31199"/>
                  </a:cubicBezTo>
                  <a:lnTo>
                    <a:pt x="48121" y="30655"/>
                  </a:lnTo>
                  <a:lnTo>
                    <a:pt x="48338" y="30546"/>
                  </a:lnTo>
                  <a:cubicBezTo>
                    <a:pt x="48392" y="30524"/>
                    <a:pt x="48447" y="30514"/>
                    <a:pt x="48501" y="30514"/>
                  </a:cubicBezTo>
                  <a:close/>
                  <a:moveTo>
                    <a:pt x="46294" y="35455"/>
                  </a:moveTo>
                  <a:cubicBezTo>
                    <a:pt x="46359" y="35455"/>
                    <a:pt x="46424" y="35471"/>
                    <a:pt x="46490" y="35504"/>
                  </a:cubicBezTo>
                  <a:cubicBezTo>
                    <a:pt x="46772" y="35613"/>
                    <a:pt x="46903" y="35917"/>
                    <a:pt x="46794" y="36178"/>
                  </a:cubicBezTo>
                  <a:cubicBezTo>
                    <a:pt x="46751" y="36265"/>
                    <a:pt x="46685" y="36330"/>
                    <a:pt x="46620" y="36395"/>
                  </a:cubicBezTo>
                  <a:cubicBezTo>
                    <a:pt x="46555" y="36461"/>
                    <a:pt x="46468" y="36504"/>
                    <a:pt x="46403" y="36548"/>
                  </a:cubicBezTo>
                  <a:lnTo>
                    <a:pt x="46381" y="36548"/>
                  </a:lnTo>
                  <a:cubicBezTo>
                    <a:pt x="46229" y="36635"/>
                    <a:pt x="46120" y="36700"/>
                    <a:pt x="46011" y="36743"/>
                  </a:cubicBezTo>
                  <a:cubicBezTo>
                    <a:pt x="45859" y="36830"/>
                    <a:pt x="45707" y="36917"/>
                    <a:pt x="45511" y="37026"/>
                  </a:cubicBezTo>
                  <a:lnTo>
                    <a:pt x="45229" y="37156"/>
                  </a:lnTo>
                  <a:cubicBezTo>
                    <a:pt x="44968" y="37287"/>
                    <a:pt x="44685" y="37417"/>
                    <a:pt x="44424" y="37570"/>
                  </a:cubicBezTo>
                  <a:lnTo>
                    <a:pt x="42902" y="38374"/>
                  </a:lnTo>
                  <a:lnTo>
                    <a:pt x="42793" y="38439"/>
                  </a:lnTo>
                  <a:lnTo>
                    <a:pt x="42728" y="38461"/>
                  </a:lnTo>
                  <a:cubicBezTo>
                    <a:pt x="42445" y="38613"/>
                    <a:pt x="42163" y="38766"/>
                    <a:pt x="41858" y="38918"/>
                  </a:cubicBezTo>
                  <a:lnTo>
                    <a:pt x="41684" y="39005"/>
                  </a:lnTo>
                  <a:cubicBezTo>
                    <a:pt x="41336" y="39179"/>
                    <a:pt x="41010" y="39331"/>
                    <a:pt x="40662" y="39483"/>
                  </a:cubicBezTo>
                  <a:cubicBezTo>
                    <a:pt x="40119" y="39744"/>
                    <a:pt x="39553" y="40027"/>
                    <a:pt x="39010" y="40288"/>
                  </a:cubicBezTo>
                  <a:lnTo>
                    <a:pt x="38879" y="40353"/>
                  </a:lnTo>
                  <a:cubicBezTo>
                    <a:pt x="37966" y="40809"/>
                    <a:pt x="37009" y="41288"/>
                    <a:pt x="36031" y="41788"/>
                  </a:cubicBezTo>
                  <a:cubicBezTo>
                    <a:pt x="35291" y="42179"/>
                    <a:pt x="34617" y="42527"/>
                    <a:pt x="33922" y="42875"/>
                  </a:cubicBezTo>
                  <a:lnTo>
                    <a:pt x="33247" y="43201"/>
                  </a:lnTo>
                  <a:lnTo>
                    <a:pt x="31486" y="44093"/>
                  </a:lnTo>
                  <a:lnTo>
                    <a:pt x="30356" y="44658"/>
                  </a:lnTo>
                  <a:cubicBezTo>
                    <a:pt x="29442" y="45115"/>
                    <a:pt x="28572" y="45571"/>
                    <a:pt x="27746" y="46028"/>
                  </a:cubicBezTo>
                  <a:lnTo>
                    <a:pt x="27529" y="46159"/>
                  </a:lnTo>
                  <a:lnTo>
                    <a:pt x="27311" y="46267"/>
                  </a:lnTo>
                  <a:cubicBezTo>
                    <a:pt x="27007" y="46463"/>
                    <a:pt x="26681" y="46637"/>
                    <a:pt x="26355" y="46811"/>
                  </a:cubicBezTo>
                  <a:lnTo>
                    <a:pt x="25898" y="47072"/>
                  </a:lnTo>
                  <a:cubicBezTo>
                    <a:pt x="25594" y="47224"/>
                    <a:pt x="25246" y="47420"/>
                    <a:pt x="24919" y="47594"/>
                  </a:cubicBezTo>
                  <a:lnTo>
                    <a:pt x="24158" y="48007"/>
                  </a:lnTo>
                  <a:lnTo>
                    <a:pt x="23963" y="48094"/>
                  </a:lnTo>
                  <a:lnTo>
                    <a:pt x="23919" y="48116"/>
                  </a:lnTo>
                  <a:cubicBezTo>
                    <a:pt x="23332" y="48442"/>
                    <a:pt x="22723" y="48746"/>
                    <a:pt x="22114" y="49072"/>
                  </a:cubicBezTo>
                  <a:cubicBezTo>
                    <a:pt x="21788" y="49225"/>
                    <a:pt x="21462" y="49398"/>
                    <a:pt x="21158" y="49551"/>
                  </a:cubicBezTo>
                  <a:cubicBezTo>
                    <a:pt x="20549" y="49855"/>
                    <a:pt x="19918" y="50160"/>
                    <a:pt x="19309" y="50464"/>
                  </a:cubicBezTo>
                  <a:cubicBezTo>
                    <a:pt x="18831" y="50681"/>
                    <a:pt x="18331" y="50899"/>
                    <a:pt x="17896" y="51095"/>
                  </a:cubicBezTo>
                  <a:cubicBezTo>
                    <a:pt x="17374" y="51334"/>
                    <a:pt x="16852" y="51573"/>
                    <a:pt x="16352" y="51834"/>
                  </a:cubicBezTo>
                  <a:cubicBezTo>
                    <a:pt x="16309" y="51845"/>
                    <a:pt x="16260" y="51850"/>
                    <a:pt x="16208" y="51850"/>
                  </a:cubicBezTo>
                  <a:cubicBezTo>
                    <a:pt x="16157" y="51850"/>
                    <a:pt x="16102" y="51845"/>
                    <a:pt x="16048" y="51834"/>
                  </a:cubicBezTo>
                  <a:cubicBezTo>
                    <a:pt x="15939" y="51790"/>
                    <a:pt x="15852" y="51703"/>
                    <a:pt x="15787" y="51595"/>
                  </a:cubicBezTo>
                  <a:cubicBezTo>
                    <a:pt x="15722" y="51377"/>
                    <a:pt x="15809" y="51138"/>
                    <a:pt x="16026" y="51051"/>
                  </a:cubicBezTo>
                  <a:cubicBezTo>
                    <a:pt x="16439" y="50855"/>
                    <a:pt x="16809" y="50660"/>
                    <a:pt x="17200" y="50507"/>
                  </a:cubicBezTo>
                  <a:lnTo>
                    <a:pt x="17244" y="50486"/>
                  </a:lnTo>
                  <a:lnTo>
                    <a:pt x="17265" y="50486"/>
                  </a:lnTo>
                  <a:lnTo>
                    <a:pt x="18418" y="49964"/>
                  </a:lnTo>
                  <a:cubicBezTo>
                    <a:pt x="18766" y="49812"/>
                    <a:pt x="19135" y="49659"/>
                    <a:pt x="19505" y="49485"/>
                  </a:cubicBezTo>
                  <a:lnTo>
                    <a:pt x="19831" y="49333"/>
                  </a:lnTo>
                  <a:cubicBezTo>
                    <a:pt x="20331" y="49094"/>
                    <a:pt x="20701" y="48942"/>
                    <a:pt x="21027" y="48703"/>
                  </a:cubicBezTo>
                  <a:lnTo>
                    <a:pt x="21049" y="48681"/>
                  </a:lnTo>
                  <a:lnTo>
                    <a:pt x="21266" y="48594"/>
                  </a:lnTo>
                  <a:cubicBezTo>
                    <a:pt x="21658" y="48398"/>
                    <a:pt x="22071" y="48181"/>
                    <a:pt x="22462" y="47985"/>
                  </a:cubicBezTo>
                  <a:lnTo>
                    <a:pt x="23941" y="47224"/>
                  </a:lnTo>
                  <a:cubicBezTo>
                    <a:pt x="24876" y="46724"/>
                    <a:pt x="25767" y="46246"/>
                    <a:pt x="26615" y="45767"/>
                  </a:cubicBezTo>
                  <a:lnTo>
                    <a:pt x="26985" y="45550"/>
                  </a:lnTo>
                  <a:lnTo>
                    <a:pt x="27029" y="45528"/>
                  </a:lnTo>
                  <a:cubicBezTo>
                    <a:pt x="27333" y="45354"/>
                    <a:pt x="27637" y="45180"/>
                    <a:pt x="27942" y="45028"/>
                  </a:cubicBezTo>
                  <a:lnTo>
                    <a:pt x="28442" y="44745"/>
                  </a:lnTo>
                  <a:cubicBezTo>
                    <a:pt x="28746" y="44571"/>
                    <a:pt x="29073" y="44397"/>
                    <a:pt x="29421" y="44223"/>
                  </a:cubicBezTo>
                  <a:cubicBezTo>
                    <a:pt x="30464" y="43680"/>
                    <a:pt x="31356" y="43223"/>
                    <a:pt x="32204" y="42788"/>
                  </a:cubicBezTo>
                  <a:lnTo>
                    <a:pt x="32486" y="42658"/>
                  </a:lnTo>
                  <a:lnTo>
                    <a:pt x="32552" y="42614"/>
                  </a:lnTo>
                  <a:cubicBezTo>
                    <a:pt x="33378" y="42201"/>
                    <a:pt x="34248" y="41766"/>
                    <a:pt x="35074" y="41310"/>
                  </a:cubicBezTo>
                  <a:lnTo>
                    <a:pt x="37074" y="40222"/>
                  </a:lnTo>
                  <a:lnTo>
                    <a:pt x="37749" y="39853"/>
                  </a:lnTo>
                  <a:lnTo>
                    <a:pt x="39292" y="39026"/>
                  </a:lnTo>
                  <a:cubicBezTo>
                    <a:pt x="39532" y="38896"/>
                    <a:pt x="39792" y="38766"/>
                    <a:pt x="40075" y="38613"/>
                  </a:cubicBezTo>
                  <a:lnTo>
                    <a:pt x="40510" y="38396"/>
                  </a:lnTo>
                  <a:lnTo>
                    <a:pt x="41402" y="37939"/>
                  </a:lnTo>
                  <a:lnTo>
                    <a:pt x="41858" y="37678"/>
                  </a:lnTo>
                  <a:lnTo>
                    <a:pt x="42032" y="37591"/>
                  </a:lnTo>
                  <a:lnTo>
                    <a:pt x="42402" y="37374"/>
                  </a:lnTo>
                  <a:lnTo>
                    <a:pt x="42554" y="37309"/>
                  </a:lnTo>
                  <a:lnTo>
                    <a:pt x="42619" y="37265"/>
                  </a:lnTo>
                  <a:lnTo>
                    <a:pt x="43293" y="36896"/>
                  </a:lnTo>
                  <a:lnTo>
                    <a:pt x="43489" y="36787"/>
                  </a:lnTo>
                  <a:lnTo>
                    <a:pt x="43511" y="36787"/>
                  </a:lnTo>
                  <a:cubicBezTo>
                    <a:pt x="43902" y="36569"/>
                    <a:pt x="44294" y="36374"/>
                    <a:pt x="44685" y="36156"/>
                  </a:cubicBezTo>
                  <a:lnTo>
                    <a:pt x="44837" y="36091"/>
                  </a:lnTo>
                  <a:lnTo>
                    <a:pt x="45424" y="35808"/>
                  </a:lnTo>
                  <a:lnTo>
                    <a:pt x="45772" y="35634"/>
                  </a:lnTo>
                  <a:lnTo>
                    <a:pt x="45816" y="35613"/>
                  </a:lnTo>
                  <a:cubicBezTo>
                    <a:pt x="45903" y="35569"/>
                    <a:pt x="46011" y="35526"/>
                    <a:pt x="46098" y="35504"/>
                  </a:cubicBezTo>
                  <a:cubicBezTo>
                    <a:pt x="46164" y="35471"/>
                    <a:pt x="46229" y="35455"/>
                    <a:pt x="46294" y="35455"/>
                  </a:cubicBezTo>
                  <a:close/>
                  <a:moveTo>
                    <a:pt x="36113" y="0"/>
                  </a:moveTo>
                  <a:cubicBezTo>
                    <a:pt x="35971" y="0"/>
                    <a:pt x="35832" y="40"/>
                    <a:pt x="35705" y="104"/>
                  </a:cubicBezTo>
                  <a:lnTo>
                    <a:pt x="35661" y="126"/>
                  </a:lnTo>
                  <a:cubicBezTo>
                    <a:pt x="35596" y="169"/>
                    <a:pt x="35531" y="191"/>
                    <a:pt x="35465" y="235"/>
                  </a:cubicBezTo>
                  <a:lnTo>
                    <a:pt x="35422" y="256"/>
                  </a:lnTo>
                  <a:lnTo>
                    <a:pt x="35270" y="343"/>
                  </a:lnTo>
                  <a:cubicBezTo>
                    <a:pt x="35139" y="409"/>
                    <a:pt x="34987" y="496"/>
                    <a:pt x="34857" y="561"/>
                  </a:cubicBezTo>
                  <a:lnTo>
                    <a:pt x="34530" y="756"/>
                  </a:lnTo>
                  <a:lnTo>
                    <a:pt x="34487" y="778"/>
                  </a:lnTo>
                  <a:lnTo>
                    <a:pt x="34139" y="974"/>
                  </a:lnTo>
                  <a:lnTo>
                    <a:pt x="33943" y="1083"/>
                  </a:lnTo>
                  <a:lnTo>
                    <a:pt x="33900" y="1104"/>
                  </a:lnTo>
                  <a:cubicBezTo>
                    <a:pt x="33748" y="1191"/>
                    <a:pt x="33617" y="1257"/>
                    <a:pt x="33465" y="1344"/>
                  </a:cubicBezTo>
                  <a:cubicBezTo>
                    <a:pt x="33204" y="1452"/>
                    <a:pt x="32965" y="1583"/>
                    <a:pt x="32726" y="1670"/>
                  </a:cubicBezTo>
                  <a:cubicBezTo>
                    <a:pt x="32443" y="1800"/>
                    <a:pt x="32160" y="1931"/>
                    <a:pt x="31921" y="2039"/>
                  </a:cubicBezTo>
                  <a:cubicBezTo>
                    <a:pt x="31704" y="2170"/>
                    <a:pt x="31464" y="2279"/>
                    <a:pt x="31225" y="2409"/>
                  </a:cubicBezTo>
                  <a:lnTo>
                    <a:pt x="30573" y="2800"/>
                  </a:lnTo>
                  <a:lnTo>
                    <a:pt x="30486" y="2844"/>
                  </a:lnTo>
                  <a:cubicBezTo>
                    <a:pt x="30247" y="2974"/>
                    <a:pt x="30008" y="3127"/>
                    <a:pt x="29768" y="3257"/>
                  </a:cubicBezTo>
                  <a:cubicBezTo>
                    <a:pt x="29312" y="3496"/>
                    <a:pt x="28855" y="3757"/>
                    <a:pt x="28442" y="3975"/>
                  </a:cubicBezTo>
                  <a:lnTo>
                    <a:pt x="28203" y="4083"/>
                  </a:lnTo>
                  <a:lnTo>
                    <a:pt x="27985" y="4170"/>
                  </a:lnTo>
                  <a:lnTo>
                    <a:pt x="27790" y="4279"/>
                  </a:lnTo>
                  <a:lnTo>
                    <a:pt x="27746" y="4301"/>
                  </a:lnTo>
                  <a:lnTo>
                    <a:pt x="27659" y="4323"/>
                  </a:lnTo>
                  <a:lnTo>
                    <a:pt x="27485" y="4410"/>
                  </a:lnTo>
                  <a:lnTo>
                    <a:pt x="27072" y="4627"/>
                  </a:lnTo>
                  <a:lnTo>
                    <a:pt x="26702" y="4823"/>
                  </a:lnTo>
                  <a:cubicBezTo>
                    <a:pt x="26181" y="5084"/>
                    <a:pt x="25637" y="5388"/>
                    <a:pt x="25137" y="5649"/>
                  </a:cubicBezTo>
                  <a:cubicBezTo>
                    <a:pt x="24789" y="5845"/>
                    <a:pt x="24463" y="6040"/>
                    <a:pt x="24180" y="6193"/>
                  </a:cubicBezTo>
                  <a:lnTo>
                    <a:pt x="24158" y="6214"/>
                  </a:lnTo>
                  <a:lnTo>
                    <a:pt x="23593" y="6540"/>
                  </a:lnTo>
                  <a:lnTo>
                    <a:pt x="22288" y="7280"/>
                  </a:lnTo>
                  <a:cubicBezTo>
                    <a:pt x="21962" y="7454"/>
                    <a:pt x="21614" y="7649"/>
                    <a:pt x="21266" y="7823"/>
                  </a:cubicBezTo>
                  <a:lnTo>
                    <a:pt x="21245" y="7823"/>
                  </a:lnTo>
                  <a:lnTo>
                    <a:pt x="21201" y="7845"/>
                  </a:lnTo>
                  <a:lnTo>
                    <a:pt x="21005" y="7954"/>
                  </a:lnTo>
                  <a:lnTo>
                    <a:pt x="20875" y="8019"/>
                  </a:lnTo>
                  <a:cubicBezTo>
                    <a:pt x="20484" y="8215"/>
                    <a:pt x="20136" y="8389"/>
                    <a:pt x="19766" y="8584"/>
                  </a:cubicBezTo>
                  <a:cubicBezTo>
                    <a:pt x="19309" y="8845"/>
                    <a:pt x="18831" y="9128"/>
                    <a:pt x="18440" y="9367"/>
                  </a:cubicBezTo>
                  <a:cubicBezTo>
                    <a:pt x="18005" y="9606"/>
                    <a:pt x="17592" y="9846"/>
                    <a:pt x="17179" y="10085"/>
                  </a:cubicBezTo>
                  <a:lnTo>
                    <a:pt x="17157" y="10107"/>
                  </a:lnTo>
                  <a:cubicBezTo>
                    <a:pt x="17113" y="10128"/>
                    <a:pt x="17070" y="10150"/>
                    <a:pt x="17026" y="10172"/>
                  </a:cubicBezTo>
                  <a:cubicBezTo>
                    <a:pt x="16983" y="10193"/>
                    <a:pt x="16939" y="10237"/>
                    <a:pt x="16896" y="10259"/>
                  </a:cubicBezTo>
                  <a:lnTo>
                    <a:pt x="16157" y="10715"/>
                  </a:lnTo>
                  <a:lnTo>
                    <a:pt x="16070" y="10759"/>
                  </a:lnTo>
                  <a:lnTo>
                    <a:pt x="15939" y="10824"/>
                  </a:lnTo>
                  <a:lnTo>
                    <a:pt x="15917" y="10824"/>
                  </a:lnTo>
                  <a:cubicBezTo>
                    <a:pt x="15874" y="10846"/>
                    <a:pt x="15852" y="10868"/>
                    <a:pt x="15809" y="10889"/>
                  </a:cubicBezTo>
                  <a:cubicBezTo>
                    <a:pt x="15591" y="11020"/>
                    <a:pt x="15374" y="11128"/>
                    <a:pt x="15178" y="11259"/>
                  </a:cubicBezTo>
                  <a:lnTo>
                    <a:pt x="14961" y="11368"/>
                  </a:lnTo>
                  <a:cubicBezTo>
                    <a:pt x="14547" y="11607"/>
                    <a:pt x="14113" y="11868"/>
                    <a:pt x="13743" y="12085"/>
                  </a:cubicBezTo>
                  <a:lnTo>
                    <a:pt x="13678" y="12107"/>
                  </a:lnTo>
                  <a:lnTo>
                    <a:pt x="13634" y="12129"/>
                  </a:lnTo>
                  <a:lnTo>
                    <a:pt x="13591" y="12172"/>
                  </a:lnTo>
                  <a:cubicBezTo>
                    <a:pt x="12460" y="12825"/>
                    <a:pt x="11460" y="13455"/>
                    <a:pt x="10503" y="14064"/>
                  </a:cubicBezTo>
                  <a:lnTo>
                    <a:pt x="10242" y="14238"/>
                  </a:lnTo>
                  <a:lnTo>
                    <a:pt x="10220" y="14238"/>
                  </a:lnTo>
                  <a:lnTo>
                    <a:pt x="10199" y="14260"/>
                  </a:lnTo>
                  <a:cubicBezTo>
                    <a:pt x="9829" y="14521"/>
                    <a:pt x="9416" y="14782"/>
                    <a:pt x="9003" y="15021"/>
                  </a:cubicBezTo>
                  <a:cubicBezTo>
                    <a:pt x="8394" y="15390"/>
                    <a:pt x="7937" y="15673"/>
                    <a:pt x="7459" y="15977"/>
                  </a:cubicBezTo>
                  <a:cubicBezTo>
                    <a:pt x="7133" y="16217"/>
                    <a:pt x="6785" y="16434"/>
                    <a:pt x="6480" y="16652"/>
                  </a:cubicBezTo>
                  <a:lnTo>
                    <a:pt x="6437" y="16673"/>
                  </a:lnTo>
                  <a:lnTo>
                    <a:pt x="6067" y="16956"/>
                  </a:lnTo>
                  <a:cubicBezTo>
                    <a:pt x="5502" y="17326"/>
                    <a:pt x="5023" y="17674"/>
                    <a:pt x="4589" y="18000"/>
                  </a:cubicBezTo>
                  <a:cubicBezTo>
                    <a:pt x="4175" y="18304"/>
                    <a:pt x="3762" y="18609"/>
                    <a:pt x="3349" y="18913"/>
                  </a:cubicBezTo>
                  <a:lnTo>
                    <a:pt x="3197" y="19043"/>
                  </a:lnTo>
                  <a:lnTo>
                    <a:pt x="3132" y="19087"/>
                  </a:lnTo>
                  <a:lnTo>
                    <a:pt x="2849" y="19304"/>
                  </a:lnTo>
                  <a:lnTo>
                    <a:pt x="2566" y="19500"/>
                  </a:lnTo>
                  <a:lnTo>
                    <a:pt x="1849" y="20044"/>
                  </a:lnTo>
                  <a:lnTo>
                    <a:pt x="1544" y="20261"/>
                  </a:lnTo>
                  <a:cubicBezTo>
                    <a:pt x="1197" y="20522"/>
                    <a:pt x="870" y="20783"/>
                    <a:pt x="544" y="21087"/>
                  </a:cubicBezTo>
                  <a:cubicBezTo>
                    <a:pt x="457" y="21174"/>
                    <a:pt x="370" y="21261"/>
                    <a:pt x="283" y="21348"/>
                  </a:cubicBezTo>
                  <a:cubicBezTo>
                    <a:pt x="196" y="21457"/>
                    <a:pt x="131" y="21566"/>
                    <a:pt x="66" y="21674"/>
                  </a:cubicBezTo>
                  <a:cubicBezTo>
                    <a:pt x="22" y="21827"/>
                    <a:pt x="1" y="22001"/>
                    <a:pt x="1" y="22175"/>
                  </a:cubicBezTo>
                  <a:cubicBezTo>
                    <a:pt x="22" y="22262"/>
                    <a:pt x="44" y="22349"/>
                    <a:pt x="66" y="22436"/>
                  </a:cubicBezTo>
                  <a:lnTo>
                    <a:pt x="66" y="22457"/>
                  </a:lnTo>
                  <a:cubicBezTo>
                    <a:pt x="88" y="22501"/>
                    <a:pt x="109" y="22544"/>
                    <a:pt x="131" y="22588"/>
                  </a:cubicBezTo>
                  <a:lnTo>
                    <a:pt x="131" y="22609"/>
                  </a:lnTo>
                  <a:lnTo>
                    <a:pt x="153" y="22631"/>
                  </a:lnTo>
                  <a:cubicBezTo>
                    <a:pt x="240" y="22827"/>
                    <a:pt x="305" y="23001"/>
                    <a:pt x="392" y="23175"/>
                  </a:cubicBezTo>
                  <a:lnTo>
                    <a:pt x="435" y="23327"/>
                  </a:lnTo>
                  <a:cubicBezTo>
                    <a:pt x="827" y="24262"/>
                    <a:pt x="1283" y="25349"/>
                    <a:pt x="1762" y="26436"/>
                  </a:cubicBezTo>
                  <a:cubicBezTo>
                    <a:pt x="2001" y="26937"/>
                    <a:pt x="2240" y="27480"/>
                    <a:pt x="2523" y="28024"/>
                  </a:cubicBezTo>
                  <a:cubicBezTo>
                    <a:pt x="2762" y="28524"/>
                    <a:pt x="2980" y="29046"/>
                    <a:pt x="3219" y="29589"/>
                  </a:cubicBezTo>
                  <a:lnTo>
                    <a:pt x="3458" y="30133"/>
                  </a:lnTo>
                  <a:lnTo>
                    <a:pt x="3458" y="30177"/>
                  </a:lnTo>
                  <a:cubicBezTo>
                    <a:pt x="3828" y="31025"/>
                    <a:pt x="4219" y="31938"/>
                    <a:pt x="4632" y="32808"/>
                  </a:cubicBezTo>
                  <a:cubicBezTo>
                    <a:pt x="4741" y="33025"/>
                    <a:pt x="4850" y="33242"/>
                    <a:pt x="4958" y="33460"/>
                  </a:cubicBezTo>
                  <a:cubicBezTo>
                    <a:pt x="5110" y="33786"/>
                    <a:pt x="5263" y="34112"/>
                    <a:pt x="5415" y="34417"/>
                  </a:cubicBezTo>
                  <a:cubicBezTo>
                    <a:pt x="5611" y="34873"/>
                    <a:pt x="5806" y="35330"/>
                    <a:pt x="6002" y="35787"/>
                  </a:cubicBezTo>
                  <a:lnTo>
                    <a:pt x="6002" y="35808"/>
                  </a:lnTo>
                  <a:lnTo>
                    <a:pt x="6002" y="35830"/>
                  </a:lnTo>
                  <a:lnTo>
                    <a:pt x="6045" y="35917"/>
                  </a:lnTo>
                  <a:lnTo>
                    <a:pt x="6154" y="36156"/>
                  </a:lnTo>
                  <a:cubicBezTo>
                    <a:pt x="6328" y="36548"/>
                    <a:pt x="6502" y="36917"/>
                    <a:pt x="6676" y="37265"/>
                  </a:cubicBezTo>
                  <a:lnTo>
                    <a:pt x="6676" y="37309"/>
                  </a:lnTo>
                  <a:lnTo>
                    <a:pt x="6850" y="37657"/>
                  </a:lnTo>
                  <a:lnTo>
                    <a:pt x="7067" y="38135"/>
                  </a:lnTo>
                  <a:lnTo>
                    <a:pt x="7089" y="38178"/>
                  </a:lnTo>
                  <a:lnTo>
                    <a:pt x="7111" y="38222"/>
                  </a:lnTo>
                  <a:cubicBezTo>
                    <a:pt x="7285" y="38613"/>
                    <a:pt x="7481" y="38983"/>
                    <a:pt x="7655" y="39374"/>
                  </a:cubicBezTo>
                  <a:cubicBezTo>
                    <a:pt x="7915" y="39940"/>
                    <a:pt x="8133" y="40418"/>
                    <a:pt x="8394" y="40896"/>
                  </a:cubicBezTo>
                  <a:cubicBezTo>
                    <a:pt x="8677" y="41418"/>
                    <a:pt x="8959" y="41918"/>
                    <a:pt x="9307" y="42527"/>
                  </a:cubicBezTo>
                  <a:lnTo>
                    <a:pt x="9394" y="42680"/>
                  </a:lnTo>
                  <a:cubicBezTo>
                    <a:pt x="9503" y="42875"/>
                    <a:pt x="9590" y="43027"/>
                    <a:pt x="9677" y="43201"/>
                  </a:cubicBezTo>
                  <a:lnTo>
                    <a:pt x="9916" y="43658"/>
                  </a:lnTo>
                  <a:cubicBezTo>
                    <a:pt x="9959" y="43767"/>
                    <a:pt x="10025" y="43919"/>
                    <a:pt x="10046" y="43962"/>
                  </a:cubicBezTo>
                  <a:cubicBezTo>
                    <a:pt x="10068" y="44028"/>
                    <a:pt x="10068" y="44071"/>
                    <a:pt x="10090" y="44115"/>
                  </a:cubicBezTo>
                  <a:cubicBezTo>
                    <a:pt x="10155" y="44267"/>
                    <a:pt x="10199" y="44397"/>
                    <a:pt x="10264" y="44528"/>
                  </a:cubicBezTo>
                  <a:lnTo>
                    <a:pt x="10286" y="44571"/>
                  </a:lnTo>
                  <a:lnTo>
                    <a:pt x="10307" y="44636"/>
                  </a:lnTo>
                  <a:lnTo>
                    <a:pt x="10394" y="44876"/>
                  </a:lnTo>
                  <a:lnTo>
                    <a:pt x="10525" y="45202"/>
                  </a:lnTo>
                  <a:lnTo>
                    <a:pt x="10720" y="45658"/>
                  </a:lnTo>
                  <a:lnTo>
                    <a:pt x="10894" y="46093"/>
                  </a:lnTo>
                  <a:cubicBezTo>
                    <a:pt x="10699" y="46224"/>
                    <a:pt x="10547" y="46398"/>
                    <a:pt x="10438" y="46615"/>
                  </a:cubicBezTo>
                  <a:cubicBezTo>
                    <a:pt x="10155" y="47202"/>
                    <a:pt x="9807" y="47855"/>
                    <a:pt x="9438" y="48550"/>
                  </a:cubicBezTo>
                  <a:cubicBezTo>
                    <a:pt x="9177" y="49051"/>
                    <a:pt x="8872" y="49659"/>
                    <a:pt x="8611" y="50290"/>
                  </a:cubicBezTo>
                  <a:cubicBezTo>
                    <a:pt x="8416" y="50768"/>
                    <a:pt x="8133" y="51377"/>
                    <a:pt x="7828" y="52008"/>
                  </a:cubicBezTo>
                  <a:cubicBezTo>
                    <a:pt x="7633" y="52421"/>
                    <a:pt x="7437" y="52834"/>
                    <a:pt x="7220" y="53247"/>
                  </a:cubicBezTo>
                  <a:lnTo>
                    <a:pt x="6959" y="53813"/>
                  </a:lnTo>
                  <a:cubicBezTo>
                    <a:pt x="6763" y="54226"/>
                    <a:pt x="6567" y="54639"/>
                    <a:pt x="6393" y="55030"/>
                  </a:cubicBezTo>
                  <a:cubicBezTo>
                    <a:pt x="6285" y="55269"/>
                    <a:pt x="6176" y="55530"/>
                    <a:pt x="6067" y="55770"/>
                  </a:cubicBezTo>
                  <a:cubicBezTo>
                    <a:pt x="5980" y="55922"/>
                    <a:pt x="5915" y="56074"/>
                    <a:pt x="5850" y="56226"/>
                  </a:cubicBezTo>
                  <a:cubicBezTo>
                    <a:pt x="5763" y="56378"/>
                    <a:pt x="5676" y="56552"/>
                    <a:pt x="5611" y="56726"/>
                  </a:cubicBezTo>
                  <a:cubicBezTo>
                    <a:pt x="5545" y="56835"/>
                    <a:pt x="5480" y="57009"/>
                    <a:pt x="5415" y="57161"/>
                  </a:cubicBezTo>
                  <a:cubicBezTo>
                    <a:pt x="5328" y="57357"/>
                    <a:pt x="5284" y="57531"/>
                    <a:pt x="5241" y="57727"/>
                  </a:cubicBezTo>
                  <a:lnTo>
                    <a:pt x="5219" y="57835"/>
                  </a:lnTo>
                  <a:cubicBezTo>
                    <a:pt x="5176" y="57944"/>
                    <a:pt x="5132" y="58074"/>
                    <a:pt x="5110" y="58227"/>
                  </a:cubicBezTo>
                  <a:cubicBezTo>
                    <a:pt x="5089" y="58379"/>
                    <a:pt x="5089" y="58553"/>
                    <a:pt x="5089" y="58749"/>
                  </a:cubicBezTo>
                  <a:cubicBezTo>
                    <a:pt x="5110" y="58879"/>
                    <a:pt x="5154" y="59031"/>
                    <a:pt x="5219" y="59162"/>
                  </a:cubicBezTo>
                  <a:cubicBezTo>
                    <a:pt x="5306" y="59336"/>
                    <a:pt x="5437" y="59510"/>
                    <a:pt x="5589" y="59640"/>
                  </a:cubicBezTo>
                  <a:cubicBezTo>
                    <a:pt x="5828" y="59836"/>
                    <a:pt x="6111" y="59944"/>
                    <a:pt x="6415" y="59944"/>
                  </a:cubicBezTo>
                  <a:cubicBezTo>
                    <a:pt x="6465" y="59948"/>
                    <a:pt x="6515" y="59950"/>
                    <a:pt x="6563" y="59950"/>
                  </a:cubicBezTo>
                  <a:cubicBezTo>
                    <a:pt x="6790" y="59950"/>
                    <a:pt x="7005" y="59911"/>
                    <a:pt x="7220" y="59858"/>
                  </a:cubicBezTo>
                  <a:lnTo>
                    <a:pt x="7568" y="59771"/>
                  </a:lnTo>
                  <a:cubicBezTo>
                    <a:pt x="7828" y="59705"/>
                    <a:pt x="8111" y="59640"/>
                    <a:pt x="8416" y="59553"/>
                  </a:cubicBezTo>
                  <a:lnTo>
                    <a:pt x="8350" y="59553"/>
                  </a:lnTo>
                  <a:cubicBezTo>
                    <a:pt x="8720" y="59466"/>
                    <a:pt x="9024" y="59357"/>
                    <a:pt x="9329" y="59249"/>
                  </a:cubicBezTo>
                  <a:cubicBezTo>
                    <a:pt x="9590" y="59162"/>
                    <a:pt x="9851" y="59075"/>
                    <a:pt x="10155" y="58944"/>
                  </a:cubicBezTo>
                  <a:lnTo>
                    <a:pt x="10242" y="58923"/>
                  </a:lnTo>
                  <a:cubicBezTo>
                    <a:pt x="10786" y="58705"/>
                    <a:pt x="11308" y="58488"/>
                    <a:pt x="11808" y="58270"/>
                  </a:cubicBezTo>
                  <a:lnTo>
                    <a:pt x="11851" y="58270"/>
                  </a:lnTo>
                  <a:lnTo>
                    <a:pt x="12221" y="58118"/>
                  </a:lnTo>
                  <a:cubicBezTo>
                    <a:pt x="13156" y="57705"/>
                    <a:pt x="14134" y="57248"/>
                    <a:pt x="15417" y="56618"/>
                  </a:cubicBezTo>
                  <a:lnTo>
                    <a:pt x="15743" y="56465"/>
                  </a:lnTo>
                  <a:lnTo>
                    <a:pt x="18527" y="55074"/>
                  </a:lnTo>
                  <a:lnTo>
                    <a:pt x="19440" y="54617"/>
                  </a:lnTo>
                  <a:lnTo>
                    <a:pt x="19527" y="54574"/>
                  </a:lnTo>
                  <a:cubicBezTo>
                    <a:pt x="20288" y="54204"/>
                    <a:pt x="21092" y="53769"/>
                    <a:pt x="21723" y="53443"/>
                  </a:cubicBezTo>
                  <a:lnTo>
                    <a:pt x="21810" y="53399"/>
                  </a:lnTo>
                  <a:lnTo>
                    <a:pt x="21984" y="53312"/>
                  </a:lnTo>
                  <a:lnTo>
                    <a:pt x="23049" y="52769"/>
                  </a:lnTo>
                  <a:cubicBezTo>
                    <a:pt x="23810" y="52377"/>
                    <a:pt x="24659" y="51964"/>
                    <a:pt x="25702" y="51442"/>
                  </a:cubicBezTo>
                  <a:lnTo>
                    <a:pt x="27507" y="50529"/>
                  </a:lnTo>
                  <a:lnTo>
                    <a:pt x="27746" y="50420"/>
                  </a:lnTo>
                  <a:lnTo>
                    <a:pt x="28116" y="50225"/>
                  </a:lnTo>
                  <a:lnTo>
                    <a:pt x="28138" y="50225"/>
                  </a:lnTo>
                  <a:lnTo>
                    <a:pt x="29268" y="49659"/>
                  </a:lnTo>
                  <a:lnTo>
                    <a:pt x="30029" y="49290"/>
                  </a:lnTo>
                  <a:lnTo>
                    <a:pt x="31182" y="48724"/>
                  </a:lnTo>
                  <a:cubicBezTo>
                    <a:pt x="33226" y="47702"/>
                    <a:pt x="35335" y="46637"/>
                    <a:pt x="37401" y="45550"/>
                  </a:cubicBezTo>
                  <a:cubicBezTo>
                    <a:pt x="38488" y="44984"/>
                    <a:pt x="39597" y="44419"/>
                    <a:pt x="40662" y="43875"/>
                  </a:cubicBezTo>
                  <a:lnTo>
                    <a:pt x="40727" y="43854"/>
                  </a:lnTo>
                  <a:lnTo>
                    <a:pt x="40793" y="43810"/>
                  </a:lnTo>
                  <a:cubicBezTo>
                    <a:pt x="42010" y="43180"/>
                    <a:pt x="43293" y="42549"/>
                    <a:pt x="44511" y="41897"/>
                  </a:cubicBezTo>
                  <a:cubicBezTo>
                    <a:pt x="45120" y="41571"/>
                    <a:pt x="45750" y="41244"/>
                    <a:pt x="46403" y="40896"/>
                  </a:cubicBezTo>
                  <a:cubicBezTo>
                    <a:pt x="46511" y="40853"/>
                    <a:pt x="46620" y="40788"/>
                    <a:pt x="46751" y="40723"/>
                  </a:cubicBezTo>
                  <a:cubicBezTo>
                    <a:pt x="46990" y="40614"/>
                    <a:pt x="47229" y="40483"/>
                    <a:pt x="47490" y="40375"/>
                  </a:cubicBezTo>
                  <a:lnTo>
                    <a:pt x="47577" y="40331"/>
                  </a:lnTo>
                  <a:lnTo>
                    <a:pt x="48121" y="40048"/>
                  </a:lnTo>
                  <a:lnTo>
                    <a:pt x="49316" y="39461"/>
                  </a:lnTo>
                  <a:cubicBezTo>
                    <a:pt x="50230" y="39005"/>
                    <a:pt x="51143" y="38548"/>
                    <a:pt x="51643" y="38287"/>
                  </a:cubicBezTo>
                  <a:lnTo>
                    <a:pt x="51687" y="38265"/>
                  </a:lnTo>
                  <a:lnTo>
                    <a:pt x="52339" y="37939"/>
                  </a:lnTo>
                  <a:cubicBezTo>
                    <a:pt x="52622" y="37787"/>
                    <a:pt x="52926" y="37657"/>
                    <a:pt x="53209" y="37526"/>
                  </a:cubicBezTo>
                  <a:lnTo>
                    <a:pt x="53600" y="37243"/>
                  </a:lnTo>
                  <a:lnTo>
                    <a:pt x="53687" y="37200"/>
                  </a:lnTo>
                  <a:lnTo>
                    <a:pt x="53709" y="37200"/>
                  </a:lnTo>
                  <a:lnTo>
                    <a:pt x="54405" y="36874"/>
                  </a:lnTo>
                  <a:lnTo>
                    <a:pt x="54666" y="36743"/>
                  </a:lnTo>
                  <a:cubicBezTo>
                    <a:pt x="55427" y="36374"/>
                    <a:pt x="56231" y="35939"/>
                    <a:pt x="57123" y="35395"/>
                  </a:cubicBezTo>
                  <a:cubicBezTo>
                    <a:pt x="57427" y="35221"/>
                    <a:pt x="57731" y="35047"/>
                    <a:pt x="58036" y="34873"/>
                  </a:cubicBezTo>
                  <a:lnTo>
                    <a:pt x="58079" y="34852"/>
                  </a:lnTo>
                  <a:lnTo>
                    <a:pt x="58493" y="34634"/>
                  </a:lnTo>
                  <a:lnTo>
                    <a:pt x="59536" y="34069"/>
                  </a:lnTo>
                  <a:lnTo>
                    <a:pt x="59993" y="33830"/>
                  </a:lnTo>
                  <a:cubicBezTo>
                    <a:pt x="60167" y="33743"/>
                    <a:pt x="60449" y="33590"/>
                    <a:pt x="60710" y="33438"/>
                  </a:cubicBezTo>
                  <a:cubicBezTo>
                    <a:pt x="60906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11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15" y="31873"/>
                    <a:pt x="61993" y="31633"/>
                    <a:pt x="61906" y="31416"/>
                  </a:cubicBezTo>
                  <a:cubicBezTo>
                    <a:pt x="61776" y="31155"/>
                    <a:pt x="61580" y="30938"/>
                    <a:pt x="61363" y="30785"/>
                  </a:cubicBezTo>
                  <a:cubicBezTo>
                    <a:pt x="61189" y="30655"/>
                    <a:pt x="60993" y="30546"/>
                    <a:pt x="60819" y="30459"/>
                  </a:cubicBezTo>
                  <a:lnTo>
                    <a:pt x="60710" y="30416"/>
                  </a:lnTo>
                  <a:lnTo>
                    <a:pt x="60363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10" y="28763"/>
                  </a:lnTo>
                  <a:cubicBezTo>
                    <a:pt x="57340" y="28567"/>
                    <a:pt x="56970" y="28372"/>
                    <a:pt x="56601" y="28154"/>
                  </a:cubicBezTo>
                  <a:cubicBezTo>
                    <a:pt x="56383" y="28046"/>
                    <a:pt x="56209" y="27915"/>
                    <a:pt x="56014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53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44" y="26828"/>
                    <a:pt x="53970" y="26719"/>
                  </a:cubicBezTo>
                  <a:lnTo>
                    <a:pt x="53731" y="26589"/>
                  </a:lnTo>
                  <a:lnTo>
                    <a:pt x="53687" y="26545"/>
                  </a:lnTo>
                  <a:cubicBezTo>
                    <a:pt x="53513" y="26436"/>
                    <a:pt x="53274" y="26306"/>
                    <a:pt x="53056" y="26176"/>
                  </a:cubicBezTo>
                  <a:cubicBezTo>
                    <a:pt x="52839" y="26089"/>
                    <a:pt x="52622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69" y="25828"/>
                    <a:pt x="51904" y="25806"/>
                  </a:cubicBezTo>
                  <a:cubicBezTo>
                    <a:pt x="51861" y="25654"/>
                    <a:pt x="51795" y="25458"/>
                    <a:pt x="51730" y="25241"/>
                  </a:cubicBezTo>
                  <a:cubicBezTo>
                    <a:pt x="51687" y="25023"/>
                    <a:pt x="51578" y="24784"/>
                    <a:pt x="51469" y="24501"/>
                  </a:cubicBezTo>
                  <a:cubicBezTo>
                    <a:pt x="51295" y="24110"/>
                    <a:pt x="51078" y="23653"/>
                    <a:pt x="50817" y="23023"/>
                  </a:cubicBezTo>
                  <a:cubicBezTo>
                    <a:pt x="50599" y="22544"/>
                    <a:pt x="50360" y="22001"/>
                    <a:pt x="50099" y="21457"/>
                  </a:cubicBezTo>
                  <a:cubicBezTo>
                    <a:pt x="49838" y="20957"/>
                    <a:pt x="49599" y="20479"/>
                    <a:pt x="49316" y="20022"/>
                  </a:cubicBezTo>
                  <a:lnTo>
                    <a:pt x="49295" y="20000"/>
                  </a:lnTo>
                  <a:cubicBezTo>
                    <a:pt x="49143" y="19696"/>
                    <a:pt x="48969" y="19391"/>
                    <a:pt x="48816" y="19087"/>
                  </a:cubicBezTo>
                  <a:lnTo>
                    <a:pt x="48795" y="19043"/>
                  </a:lnTo>
                  <a:lnTo>
                    <a:pt x="48751" y="18978"/>
                  </a:lnTo>
                  <a:lnTo>
                    <a:pt x="48512" y="18500"/>
                  </a:lnTo>
                  <a:cubicBezTo>
                    <a:pt x="48294" y="18108"/>
                    <a:pt x="48077" y="17674"/>
                    <a:pt x="47881" y="17282"/>
                  </a:cubicBezTo>
                  <a:lnTo>
                    <a:pt x="47860" y="17239"/>
                  </a:lnTo>
                  <a:lnTo>
                    <a:pt x="47838" y="17195"/>
                  </a:lnTo>
                  <a:lnTo>
                    <a:pt x="47729" y="16999"/>
                  </a:lnTo>
                  <a:lnTo>
                    <a:pt x="47642" y="16826"/>
                  </a:lnTo>
                  <a:lnTo>
                    <a:pt x="47620" y="16782"/>
                  </a:lnTo>
                  <a:cubicBezTo>
                    <a:pt x="47403" y="16347"/>
                    <a:pt x="47186" y="15934"/>
                    <a:pt x="46990" y="15499"/>
                  </a:cubicBezTo>
                  <a:cubicBezTo>
                    <a:pt x="46816" y="15129"/>
                    <a:pt x="46642" y="14760"/>
                    <a:pt x="46468" y="14412"/>
                  </a:cubicBezTo>
                  <a:lnTo>
                    <a:pt x="46468" y="14390"/>
                  </a:lnTo>
                  <a:lnTo>
                    <a:pt x="46468" y="14368"/>
                  </a:lnTo>
                  <a:lnTo>
                    <a:pt x="46468" y="14325"/>
                  </a:lnTo>
                  <a:cubicBezTo>
                    <a:pt x="46403" y="14194"/>
                    <a:pt x="46337" y="14064"/>
                    <a:pt x="46294" y="13934"/>
                  </a:cubicBezTo>
                  <a:lnTo>
                    <a:pt x="46229" y="13825"/>
                  </a:lnTo>
                  <a:lnTo>
                    <a:pt x="46164" y="13694"/>
                  </a:lnTo>
                  <a:lnTo>
                    <a:pt x="46120" y="13586"/>
                  </a:lnTo>
                  <a:lnTo>
                    <a:pt x="46120" y="13564"/>
                  </a:lnTo>
                  <a:cubicBezTo>
                    <a:pt x="45968" y="13259"/>
                    <a:pt x="45794" y="12890"/>
                    <a:pt x="45598" y="12542"/>
                  </a:cubicBezTo>
                  <a:cubicBezTo>
                    <a:pt x="45359" y="12085"/>
                    <a:pt x="45098" y="11607"/>
                    <a:pt x="44794" y="11128"/>
                  </a:cubicBezTo>
                  <a:cubicBezTo>
                    <a:pt x="44554" y="10737"/>
                    <a:pt x="44315" y="10367"/>
                    <a:pt x="44098" y="10041"/>
                  </a:cubicBezTo>
                  <a:cubicBezTo>
                    <a:pt x="43815" y="9606"/>
                    <a:pt x="43489" y="9128"/>
                    <a:pt x="43228" y="8650"/>
                  </a:cubicBezTo>
                  <a:cubicBezTo>
                    <a:pt x="43098" y="8432"/>
                    <a:pt x="42967" y="8237"/>
                    <a:pt x="42837" y="8019"/>
                  </a:cubicBezTo>
                  <a:lnTo>
                    <a:pt x="42837" y="8041"/>
                  </a:lnTo>
                  <a:lnTo>
                    <a:pt x="42815" y="7976"/>
                  </a:lnTo>
                  <a:lnTo>
                    <a:pt x="42815" y="7997"/>
                  </a:lnTo>
                  <a:lnTo>
                    <a:pt x="42793" y="7932"/>
                  </a:lnTo>
                  <a:lnTo>
                    <a:pt x="42750" y="7845"/>
                  </a:lnTo>
                  <a:lnTo>
                    <a:pt x="42750" y="7823"/>
                  </a:lnTo>
                  <a:cubicBezTo>
                    <a:pt x="42619" y="7584"/>
                    <a:pt x="42467" y="7323"/>
                    <a:pt x="42293" y="7062"/>
                  </a:cubicBezTo>
                  <a:cubicBezTo>
                    <a:pt x="42184" y="6888"/>
                    <a:pt x="42054" y="6714"/>
                    <a:pt x="41945" y="6562"/>
                  </a:cubicBezTo>
                  <a:lnTo>
                    <a:pt x="41945" y="6540"/>
                  </a:lnTo>
                  <a:lnTo>
                    <a:pt x="41858" y="6410"/>
                  </a:lnTo>
                  <a:cubicBezTo>
                    <a:pt x="41489" y="5888"/>
                    <a:pt x="41184" y="5431"/>
                    <a:pt x="40880" y="4997"/>
                  </a:cubicBezTo>
                  <a:cubicBezTo>
                    <a:pt x="40727" y="4757"/>
                    <a:pt x="40554" y="4518"/>
                    <a:pt x="40336" y="4192"/>
                  </a:cubicBezTo>
                  <a:cubicBezTo>
                    <a:pt x="39945" y="3540"/>
                    <a:pt x="39488" y="2909"/>
                    <a:pt x="39010" y="2322"/>
                  </a:cubicBezTo>
                  <a:cubicBezTo>
                    <a:pt x="38597" y="1822"/>
                    <a:pt x="38162" y="1365"/>
                    <a:pt x="37683" y="952"/>
                  </a:cubicBezTo>
                  <a:lnTo>
                    <a:pt x="37618" y="909"/>
                  </a:lnTo>
                  <a:cubicBezTo>
                    <a:pt x="37422" y="735"/>
                    <a:pt x="37227" y="561"/>
                    <a:pt x="37031" y="387"/>
                  </a:cubicBezTo>
                  <a:cubicBezTo>
                    <a:pt x="36966" y="343"/>
                    <a:pt x="36901" y="278"/>
                    <a:pt x="36835" y="235"/>
                  </a:cubicBezTo>
                  <a:cubicBezTo>
                    <a:pt x="36661" y="126"/>
                    <a:pt x="36466" y="39"/>
                    <a:pt x="36270" y="17"/>
                  </a:cubicBezTo>
                  <a:cubicBezTo>
                    <a:pt x="36217" y="5"/>
                    <a:pt x="36165" y="0"/>
                    <a:pt x="36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 rot="967774">
            <a:off x="9992454" y="2227142"/>
            <a:ext cx="2072189" cy="1585708"/>
            <a:chOff x="3509100" y="885675"/>
            <a:chExt cx="1554200" cy="1189325"/>
          </a:xfrm>
        </p:grpSpPr>
        <p:sp>
          <p:nvSpPr>
            <p:cNvPr id="25" name="Google Shape;25;p2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4489035">
            <a:off x="1904296" y="5829741"/>
            <a:ext cx="2065009" cy="1916843"/>
            <a:chOff x="2025600" y="238450"/>
            <a:chExt cx="1548750" cy="1437625"/>
          </a:xfrm>
        </p:grpSpPr>
        <p:sp>
          <p:nvSpPr>
            <p:cNvPr id="30" name="Google Shape;30;p2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1708452">
            <a:off x="10219704" y="4790793"/>
            <a:ext cx="1254064" cy="1738268"/>
            <a:chOff x="3355250" y="2235325"/>
            <a:chExt cx="940475" cy="1303600"/>
          </a:xfrm>
        </p:grpSpPr>
        <p:sp>
          <p:nvSpPr>
            <p:cNvPr id="39" name="Google Shape;39;p2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" name="Google Shape;47;p2"/>
          <p:cNvGrpSpPr/>
          <p:nvPr/>
        </p:nvGrpSpPr>
        <p:grpSpPr>
          <a:xfrm rot="5521031">
            <a:off x="9395717" y="-360864"/>
            <a:ext cx="2065041" cy="1916871"/>
            <a:chOff x="2025600" y="238450"/>
            <a:chExt cx="1548750" cy="1437625"/>
          </a:xfrm>
        </p:grpSpPr>
        <p:sp>
          <p:nvSpPr>
            <p:cNvPr id="48" name="Google Shape;48;p2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874693">
            <a:off x="3738956" y="-1223527"/>
            <a:ext cx="1253960" cy="1738124"/>
            <a:chOff x="3355250" y="2235325"/>
            <a:chExt cx="940475" cy="1303600"/>
          </a:xfrm>
        </p:grpSpPr>
        <p:sp>
          <p:nvSpPr>
            <p:cNvPr id="57" name="Google Shape;57;p2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2"/>
          <p:cNvGrpSpPr/>
          <p:nvPr/>
        </p:nvGrpSpPr>
        <p:grpSpPr>
          <a:xfrm rot="-1740004">
            <a:off x="666266" y="2783597"/>
            <a:ext cx="2072221" cy="1585732"/>
            <a:chOff x="3509100" y="885675"/>
            <a:chExt cx="1554200" cy="1189325"/>
          </a:xfrm>
        </p:grpSpPr>
        <p:sp>
          <p:nvSpPr>
            <p:cNvPr id="66" name="Google Shape;66;p2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2"/>
          <p:cNvGrpSpPr/>
          <p:nvPr/>
        </p:nvGrpSpPr>
        <p:grpSpPr>
          <a:xfrm rot="1505956">
            <a:off x="6271648" y="-803988"/>
            <a:ext cx="2065059" cy="1916888"/>
            <a:chOff x="2025600" y="238450"/>
            <a:chExt cx="1548750" cy="1437625"/>
          </a:xfrm>
        </p:grpSpPr>
        <p:sp>
          <p:nvSpPr>
            <p:cNvPr id="71" name="Google Shape;71;p2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2"/>
          <p:cNvGrpSpPr/>
          <p:nvPr/>
        </p:nvGrpSpPr>
        <p:grpSpPr>
          <a:xfrm>
            <a:off x="1741434" y="249573"/>
            <a:ext cx="9066941" cy="4916932"/>
            <a:chOff x="1306075" y="187179"/>
            <a:chExt cx="6800206" cy="3687699"/>
          </a:xfrm>
        </p:grpSpPr>
        <p:sp>
          <p:nvSpPr>
            <p:cNvPr id="80" name="Google Shape;80;p2"/>
            <p:cNvSpPr/>
            <p:nvPr/>
          </p:nvSpPr>
          <p:spPr>
            <a:xfrm>
              <a:off x="1306075" y="3399878"/>
              <a:ext cx="859683" cy="475000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 rot="-2700000">
              <a:off x="7204554" y="2951395"/>
              <a:ext cx="859687" cy="47500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 rot="2320861">
              <a:off x="1718602" y="403730"/>
              <a:ext cx="859705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411801" y="627585"/>
            <a:ext cx="11474684" cy="6052300"/>
            <a:chOff x="308850" y="470688"/>
            <a:chExt cx="8606013" cy="4539225"/>
          </a:xfrm>
        </p:grpSpPr>
        <p:sp>
          <p:nvSpPr>
            <p:cNvPr id="84" name="Google Shape;84;p2"/>
            <p:cNvSpPr/>
            <p:nvPr/>
          </p:nvSpPr>
          <p:spPr>
            <a:xfrm>
              <a:off x="308850" y="241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5" name="Google Shape;85;p2"/>
            <p:cNvGrpSpPr/>
            <p:nvPr/>
          </p:nvGrpSpPr>
          <p:grpSpPr>
            <a:xfrm>
              <a:off x="956050" y="4675625"/>
              <a:ext cx="334775" cy="278300"/>
              <a:chOff x="749700" y="3208925"/>
              <a:chExt cx="334775" cy="278300"/>
            </a:xfrm>
          </p:grpSpPr>
          <p:sp>
            <p:nvSpPr>
              <p:cNvPr id="86" name="Google Shape;86;p2"/>
              <p:cNvSpPr/>
              <p:nvPr/>
            </p:nvSpPr>
            <p:spPr>
              <a:xfrm>
                <a:off x="967525" y="32089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49025" y="32973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49700" y="33842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9" name="Google Shape;89;p2"/>
            <p:cNvSpPr/>
            <p:nvPr/>
          </p:nvSpPr>
          <p:spPr>
            <a:xfrm>
              <a:off x="1237538" y="14275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5275" y="44009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1" name="Google Shape;91;p2"/>
            <p:cNvGrpSpPr/>
            <p:nvPr/>
          </p:nvGrpSpPr>
          <p:grpSpPr>
            <a:xfrm rot="4205948">
              <a:off x="6495402" y="579603"/>
              <a:ext cx="334781" cy="278305"/>
              <a:chOff x="2380389" y="3035139"/>
              <a:chExt cx="334775" cy="278300"/>
            </a:xfrm>
          </p:grpSpPr>
          <p:sp>
            <p:nvSpPr>
              <p:cNvPr id="92" name="Google Shape;92;p2"/>
              <p:cNvSpPr/>
              <p:nvPr/>
            </p:nvSpPr>
            <p:spPr>
              <a:xfrm>
                <a:off x="2598214" y="3035139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479714" y="3123514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380389" y="3210439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5" name="Google Shape;95;p2"/>
            <p:cNvSpPr/>
            <p:nvPr/>
          </p:nvSpPr>
          <p:spPr>
            <a:xfrm>
              <a:off x="6842175" y="1876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80038" y="3282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029675" y="4706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154513" y="487771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5840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1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334" name="Google Shape;334;p11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1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1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8" name="Google Shape;338;p11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39" name="Google Shape;339;p11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42" name="Google Shape;342;p11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1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6" name="Google Shape;346;p11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347" name="Google Shape;347;p11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8" name="Google Shape;348;p11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349" name="Google Shape;349;p11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52" name="Google Shape;352;p11"/>
          <p:cNvSpPr txBox="1">
            <a:spLocks noGrp="1"/>
          </p:cNvSpPr>
          <p:nvPr>
            <p:ph type="ctrTitle"/>
          </p:nvPr>
        </p:nvSpPr>
        <p:spPr>
          <a:xfrm>
            <a:off x="1926400" y="3733808"/>
            <a:ext cx="22432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title" idx="2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11"/>
          <p:cNvSpPr txBox="1">
            <a:spLocks noGrp="1"/>
          </p:cNvSpPr>
          <p:nvPr>
            <p:ph type="title" idx="3" hasCustomPrompt="1"/>
          </p:nvPr>
        </p:nvSpPr>
        <p:spPr>
          <a:xfrm>
            <a:off x="2298200" y="2689899"/>
            <a:ext cx="1499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355" name="Google Shape;355;p11"/>
          <p:cNvSpPr txBox="1">
            <a:spLocks noGrp="1"/>
          </p:cNvSpPr>
          <p:nvPr>
            <p:ph type="subTitle" idx="1"/>
          </p:nvPr>
        </p:nvSpPr>
        <p:spPr>
          <a:xfrm>
            <a:off x="1926400" y="4160536"/>
            <a:ext cx="22432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ctrTitle" idx="4"/>
          </p:nvPr>
        </p:nvSpPr>
        <p:spPr>
          <a:xfrm>
            <a:off x="8022400" y="3733808"/>
            <a:ext cx="22432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1"/>
          <p:cNvSpPr txBox="1">
            <a:spLocks noGrp="1"/>
          </p:cNvSpPr>
          <p:nvPr>
            <p:ph type="title" idx="5" hasCustomPrompt="1"/>
          </p:nvPr>
        </p:nvSpPr>
        <p:spPr>
          <a:xfrm>
            <a:off x="8394200" y="2689899"/>
            <a:ext cx="1499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1"/>
          <p:cNvSpPr txBox="1">
            <a:spLocks noGrp="1"/>
          </p:cNvSpPr>
          <p:nvPr>
            <p:ph type="subTitle" idx="6"/>
          </p:nvPr>
        </p:nvSpPr>
        <p:spPr>
          <a:xfrm>
            <a:off x="8022400" y="4160536"/>
            <a:ext cx="22432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11"/>
          <p:cNvSpPr txBox="1">
            <a:spLocks noGrp="1"/>
          </p:cNvSpPr>
          <p:nvPr>
            <p:ph type="ctrTitle" idx="7"/>
          </p:nvPr>
        </p:nvSpPr>
        <p:spPr>
          <a:xfrm>
            <a:off x="4974400" y="3733808"/>
            <a:ext cx="2243200" cy="5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11"/>
          <p:cNvSpPr txBox="1">
            <a:spLocks noGrp="1"/>
          </p:cNvSpPr>
          <p:nvPr>
            <p:ph type="title" idx="8" hasCustomPrompt="1"/>
          </p:nvPr>
        </p:nvSpPr>
        <p:spPr>
          <a:xfrm>
            <a:off x="5346200" y="2689899"/>
            <a:ext cx="1499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1"/>
          <p:cNvSpPr txBox="1">
            <a:spLocks noGrp="1"/>
          </p:cNvSpPr>
          <p:nvPr>
            <p:ph type="subTitle" idx="9"/>
          </p:nvPr>
        </p:nvSpPr>
        <p:spPr>
          <a:xfrm>
            <a:off x="4974400" y="4160536"/>
            <a:ext cx="22432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592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2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364" name="Google Shape;364;p12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2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2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8" name="Google Shape;368;p12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69" name="Google Shape;369;p12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2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2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2" name="Google Shape;372;p12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2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6" name="Google Shape;376;p12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12"/>
          <p:cNvSpPr txBox="1">
            <a:spLocks noGrp="1"/>
          </p:cNvSpPr>
          <p:nvPr>
            <p:ph type="subTitle" idx="1"/>
          </p:nvPr>
        </p:nvSpPr>
        <p:spPr>
          <a:xfrm>
            <a:off x="5445136" y="3199167"/>
            <a:ext cx="5154400" cy="1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12"/>
          <p:cNvSpPr txBox="1">
            <a:spLocks noGrp="1"/>
          </p:cNvSpPr>
          <p:nvPr>
            <p:ph type="ctrTitle"/>
          </p:nvPr>
        </p:nvSpPr>
        <p:spPr>
          <a:xfrm>
            <a:off x="5710936" y="2528315"/>
            <a:ext cx="46228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9" name="Google Shape;379;p12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380" name="Google Shape;380;p12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8163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accent3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3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385" name="Google Shape;385;p13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3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3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89" name="Google Shape;389;p13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90" name="Google Shape;390;p13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3" name="Google Shape;393;p13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3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13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398" name="Google Shape;398;p13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0513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bg>
      <p:bgPr>
        <a:solidFill>
          <a:schemeClr val="accent3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14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03" name="Google Shape;403;p14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4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4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7" name="Google Shape;407;p14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08" name="Google Shape;408;p14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1" name="Google Shape;411;p14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4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5" name="Google Shape;415;p14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14"/>
          <p:cNvSpPr txBox="1">
            <a:spLocks noGrp="1"/>
          </p:cNvSpPr>
          <p:nvPr>
            <p:ph type="subTitle" idx="1"/>
          </p:nvPr>
        </p:nvSpPr>
        <p:spPr>
          <a:xfrm>
            <a:off x="1544432" y="4117108"/>
            <a:ext cx="4128800" cy="12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7" name="Google Shape;417;p14"/>
          <p:cNvSpPr txBox="1">
            <a:spLocks noGrp="1"/>
          </p:cNvSpPr>
          <p:nvPr>
            <p:ph type="ctrTitle"/>
          </p:nvPr>
        </p:nvSpPr>
        <p:spPr>
          <a:xfrm>
            <a:off x="1757232" y="1724741"/>
            <a:ext cx="3703200" cy="25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18" name="Google Shape;418;p14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19" name="Google Shape;419;p14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100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3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5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24" name="Google Shape;424;p15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5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5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8" name="Google Shape;428;p15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29" name="Google Shape;429;p15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2" name="Google Shape;432;p15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5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6" name="Google Shape;436;p15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7" name="Google Shape;437;p15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38" name="Google Shape;438;p15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1" name="Google Shape;441;p15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435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3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6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44" name="Google Shape;444;p16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6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8" name="Google Shape;448;p16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49" name="Google Shape;449;p16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2" name="Google Shape;452;p16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6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16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16"/>
          <p:cNvSpPr txBox="1">
            <a:spLocks noGrp="1"/>
          </p:cNvSpPr>
          <p:nvPr>
            <p:ph type="ctrTitle"/>
          </p:nvPr>
        </p:nvSpPr>
        <p:spPr>
          <a:xfrm>
            <a:off x="1781032" y="2722800"/>
            <a:ext cx="3655600" cy="14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8" name="Google Shape;458;p16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59" name="Google Shape;459;p16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2" name="Google Shape;462;p16"/>
          <p:cNvSpPr txBox="1">
            <a:spLocks noGrp="1"/>
          </p:cNvSpPr>
          <p:nvPr>
            <p:ph type="title" idx="2"/>
          </p:nvPr>
        </p:nvSpPr>
        <p:spPr>
          <a:xfrm>
            <a:off x="7099667" y="1685467"/>
            <a:ext cx="35232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6"/>
          <p:cNvSpPr txBox="1">
            <a:spLocks noGrp="1"/>
          </p:cNvSpPr>
          <p:nvPr>
            <p:ph type="title" idx="3"/>
          </p:nvPr>
        </p:nvSpPr>
        <p:spPr>
          <a:xfrm>
            <a:off x="7099667" y="3157800"/>
            <a:ext cx="35232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" name="Google Shape;464;p16"/>
          <p:cNvSpPr txBox="1">
            <a:spLocks noGrp="1"/>
          </p:cNvSpPr>
          <p:nvPr>
            <p:ph type="title" idx="4"/>
          </p:nvPr>
        </p:nvSpPr>
        <p:spPr>
          <a:xfrm>
            <a:off x="7099667" y="4630133"/>
            <a:ext cx="35232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724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bg>
      <p:bgPr>
        <a:solidFill>
          <a:schemeClr val="accent3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7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467" name="Google Shape;467;p17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7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71" name="Google Shape;471;p17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72" name="Google Shape;472;p17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75" name="Google Shape;475;p17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7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9" name="Google Shape;479;p17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0" name="Google Shape;480;p17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481" name="Google Shape;481;p17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4" name="Google Shape;484;p17"/>
          <p:cNvSpPr txBox="1">
            <a:spLocks noGrp="1"/>
          </p:cNvSpPr>
          <p:nvPr>
            <p:ph type="title" hasCustomPrompt="1"/>
          </p:nvPr>
        </p:nvSpPr>
        <p:spPr>
          <a:xfrm>
            <a:off x="1791497" y="1314013"/>
            <a:ext cx="4756000" cy="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485" name="Google Shape;485;p17"/>
          <p:cNvSpPr txBox="1">
            <a:spLocks noGrp="1"/>
          </p:cNvSpPr>
          <p:nvPr>
            <p:ph type="title" idx="2"/>
          </p:nvPr>
        </p:nvSpPr>
        <p:spPr>
          <a:xfrm>
            <a:off x="1791831" y="2056921"/>
            <a:ext cx="47560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6" name="Google Shape;486;p17"/>
          <p:cNvSpPr txBox="1">
            <a:spLocks noGrp="1"/>
          </p:cNvSpPr>
          <p:nvPr>
            <p:ph type="title" idx="3" hasCustomPrompt="1"/>
          </p:nvPr>
        </p:nvSpPr>
        <p:spPr>
          <a:xfrm>
            <a:off x="1791831" y="2786313"/>
            <a:ext cx="4756000" cy="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17"/>
          <p:cNvSpPr txBox="1">
            <a:spLocks noGrp="1"/>
          </p:cNvSpPr>
          <p:nvPr>
            <p:ph type="title" idx="4"/>
          </p:nvPr>
        </p:nvSpPr>
        <p:spPr>
          <a:xfrm>
            <a:off x="1791831" y="3529253"/>
            <a:ext cx="47560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8" name="Google Shape;488;p17"/>
          <p:cNvSpPr txBox="1">
            <a:spLocks noGrp="1"/>
          </p:cNvSpPr>
          <p:nvPr>
            <p:ph type="title" idx="5" hasCustomPrompt="1"/>
          </p:nvPr>
        </p:nvSpPr>
        <p:spPr>
          <a:xfrm>
            <a:off x="1791631" y="4258647"/>
            <a:ext cx="4756000" cy="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 b="1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17"/>
          <p:cNvSpPr txBox="1">
            <a:spLocks noGrp="1"/>
          </p:cNvSpPr>
          <p:nvPr>
            <p:ph type="title" idx="6"/>
          </p:nvPr>
        </p:nvSpPr>
        <p:spPr>
          <a:xfrm>
            <a:off x="1791831" y="5001587"/>
            <a:ext cx="4756000" cy="5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0968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bg>
      <p:bgPr>
        <a:solidFill>
          <a:schemeClr val="lt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8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492" name="Google Shape;492;p18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8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96" name="Google Shape;496;p18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497" name="Google Shape;497;p18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00" name="Google Shape;500;p18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4" name="Google Shape;504;p18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18"/>
          <p:cNvSpPr txBox="1">
            <a:spLocks noGrp="1"/>
          </p:cNvSpPr>
          <p:nvPr>
            <p:ph type="subTitle" idx="1"/>
          </p:nvPr>
        </p:nvSpPr>
        <p:spPr>
          <a:xfrm>
            <a:off x="1448233" y="3099433"/>
            <a:ext cx="4332800" cy="1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8"/>
          <p:cNvSpPr txBox="1">
            <a:spLocks noGrp="1"/>
          </p:cNvSpPr>
          <p:nvPr>
            <p:ph type="ctrTitle"/>
          </p:nvPr>
        </p:nvSpPr>
        <p:spPr>
          <a:xfrm>
            <a:off x="1495833" y="2428567"/>
            <a:ext cx="42376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7" name="Google Shape;507;p18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508" name="Google Shape;508;p18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64614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bg>
      <p:bgPr>
        <a:solidFill>
          <a:schemeClr val="lt2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19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13" name="Google Shape;513;p19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9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7" name="Google Shape;517;p19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18" name="Google Shape;518;p19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21" name="Google Shape;521;p19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9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5" name="Google Shape;525;p19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19"/>
          <p:cNvSpPr txBox="1">
            <a:spLocks noGrp="1"/>
          </p:cNvSpPr>
          <p:nvPr>
            <p:ph type="subTitle" idx="1"/>
          </p:nvPr>
        </p:nvSpPr>
        <p:spPr>
          <a:xfrm>
            <a:off x="1591064" y="3813144"/>
            <a:ext cx="51572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7" name="Google Shape;527;p19"/>
          <p:cNvSpPr txBox="1">
            <a:spLocks noGrp="1"/>
          </p:cNvSpPr>
          <p:nvPr>
            <p:ph type="ctrTitle"/>
          </p:nvPr>
        </p:nvSpPr>
        <p:spPr>
          <a:xfrm>
            <a:off x="1981264" y="3140720"/>
            <a:ext cx="43768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28" name="Google Shape;528;p19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529" name="Google Shape;529;p19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1052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 and one column 4">
    <p:bg>
      <p:bgPr>
        <a:solidFill>
          <a:schemeClr val="lt2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0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34" name="Google Shape;534;p20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0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8" name="Google Shape;538;p20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39" name="Google Shape;539;p20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42" name="Google Shape;542;p20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0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6" name="Google Shape;546;p20"/>
          <p:cNvSpPr/>
          <p:nvPr/>
        </p:nvSpPr>
        <p:spPr>
          <a:xfrm>
            <a:off x="664678" y="532470"/>
            <a:ext cx="10862645" cy="5793060"/>
          </a:xfrm>
          <a:custGeom>
            <a:avLst/>
            <a:gdLst/>
            <a:ahLst/>
            <a:cxnLst/>
            <a:rect l="l" t="t" r="r" b="b"/>
            <a:pathLst>
              <a:path w="215757" h="129589" extrusionOk="0">
                <a:moveTo>
                  <a:pt x="110843" y="1"/>
                </a:moveTo>
                <a:cubicBezTo>
                  <a:pt x="74618" y="1"/>
                  <a:pt x="38159" y="809"/>
                  <a:pt x="4901" y="2297"/>
                </a:cubicBezTo>
                <a:cubicBezTo>
                  <a:pt x="0" y="2530"/>
                  <a:pt x="2075" y="81824"/>
                  <a:pt x="5760" y="116061"/>
                </a:cubicBezTo>
                <a:cubicBezTo>
                  <a:pt x="6422" y="122142"/>
                  <a:pt x="11073" y="127294"/>
                  <a:pt x="15974" y="127509"/>
                </a:cubicBezTo>
                <a:cubicBezTo>
                  <a:pt x="46954" y="128895"/>
                  <a:pt x="77935" y="129588"/>
                  <a:pt x="108916" y="129588"/>
                </a:cubicBezTo>
                <a:cubicBezTo>
                  <a:pt x="139897" y="129588"/>
                  <a:pt x="170877" y="128895"/>
                  <a:pt x="201858" y="127509"/>
                </a:cubicBezTo>
                <a:cubicBezTo>
                  <a:pt x="206759" y="127276"/>
                  <a:pt x="211410" y="122142"/>
                  <a:pt x="212072" y="116061"/>
                </a:cubicBezTo>
                <a:cubicBezTo>
                  <a:pt x="215756" y="81914"/>
                  <a:pt x="215756" y="47481"/>
                  <a:pt x="212072" y="13334"/>
                </a:cubicBezTo>
                <a:cubicBezTo>
                  <a:pt x="211410" y="7252"/>
                  <a:pt x="206759" y="2101"/>
                  <a:pt x="201858" y="1886"/>
                </a:cubicBezTo>
                <a:cubicBezTo>
                  <a:pt x="173163" y="602"/>
                  <a:pt x="142090" y="1"/>
                  <a:pt x="1108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20"/>
          <p:cNvSpPr txBox="1">
            <a:spLocks noGrp="1"/>
          </p:cNvSpPr>
          <p:nvPr>
            <p:ph type="subTitle" idx="1"/>
          </p:nvPr>
        </p:nvSpPr>
        <p:spPr>
          <a:xfrm>
            <a:off x="1735400" y="2424933"/>
            <a:ext cx="6442400" cy="3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ato"/>
              <a:buChar char="●"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2133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2133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2133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2133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2133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  <a:defRPr sz="2133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  <a:defRPr sz="2133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  <a:defRPr sz="2133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48" name="Google Shape;548;p20"/>
          <p:cNvGrpSpPr/>
          <p:nvPr/>
        </p:nvGrpSpPr>
        <p:grpSpPr>
          <a:xfrm rot="2213904">
            <a:off x="1120947" y="672136"/>
            <a:ext cx="699885" cy="572800"/>
            <a:chOff x="2426100" y="3132725"/>
            <a:chExt cx="334775" cy="278300"/>
          </a:xfrm>
        </p:grpSpPr>
        <p:sp>
          <p:nvSpPr>
            <p:cNvPr id="549" name="Google Shape;549;p20"/>
            <p:cNvSpPr/>
            <p:nvPr/>
          </p:nvSpPr>
          <p:spPr>
            <a:xfrm>
              <a:off x="2643925" y="3132725"/>
              <a:ext cx="116950" cy="102975"/>
            </a:xfrm>
            <a:custGeom>
              <a:avLst/>
              <a:gdLst/>
              <a:ahLst/>
              <a:cxnLst/>
              <a:rect l="l" t="t" r="r" b="b"/>
              <a:pathLst>
                <a:path w="4678" h="4119" extrusionOk="0">
                  <a:moveTo>
                    <a:pt x="2326" y="0"/>
                  </a:moveTo>
                  <a:cubicBezTo>
                    <a:pt x="1969" y="0"/>
                    <a:pt x="1601" y="96"/>
                    <a:pt x="1252" y="309"/>
                  </a:cubicBezTo>
                  <a:cubicBezTo>
                    <a:pt x="795" y="592"/>
                    <a:pt x="469" y="1048"/>
                    <a:pt x="339" y="1570"/>
                  </a:cubicBezTo>
                  <a:cubicBezTo>
                    <a:pt x="1" y="2956"/>
                    <a:pt x="1094" y="4118"/>
                    <a:pt x="2334" y="4118"/>
                  </a:cubicBezTo>
                  <a:cubicBezTo>
                    <a:pt x="2689" y="4118"/>
                    <a:pt x="3056" y="4023"/>
                    <a:pt x="3405" y="3810"/>
                  </a:cubicBezTo>
                  <a:cubicBezTo>
                    <a:pt x="3861" y="3527"/>
                    <a:pt x="4187" y="3070"/>
                    <a:pt x="4340" y="2549"/>
                  </a:cubicBezTo>
                  <a:cubicBezTo>
                    <a:pt x="4678" y="1163"/>
                    <a:pt x="3571" y="0"/>
                    <a:pt x="2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2525425" y="3221100"/>
              <a:ext cx="116925" cy="103200"/>
            </a:xfrm>
            <a:custGeom>
              <a:avLst/>
              <a:gdLst/>
              <a:ahLst/>
              <a:cxnLst/>
              <a:rect l="l" t="t" r="r" b="b"/>
              <a:pathLst>
                <a:path w="4677" h="4128" extrusionOk="0">
                  <a:moveTo>
                    <a:pt x="2332" y="1"/>
                  </a:moveTo>
                  <a:cubicBezTo>
                    <a:pt x="1973" y="1"/>
                    <a:pt x="1603" y="99"/>
                    <a:pt x="1252" y="318"/>
                  </a:cubicBezTo>
                  <a:cubicBezTo>
                    <a:pt x="795" y="601"/>
                    <a:pt x="469" y="1058"/>
                    <a:pt x="338" y="1579"/>
                  </a:cubicBezTo>
                  <a:cubicBezTo>
                    <a:pt x="0" y="2965"/>
                    <a:pt x="1107" y="4128"/>
                    <a:pt x="2352" y="4128"/>
                  </a:cubicBezTo>
                  <a:cubicBezTo>
                    <a:pt x="2709" y="4128"/>
                    <a:pt x="3077" y="4032"/>
                    <a:pt x="3426" y="3819"/>
                  </a:cubicBezTo>
                  <a:cubicBezTo>
                    <a:pt x="3883" y="3515"/>
                    <a:pt x="4209" y="3080"/>
                    <a:pt x="4339" y="2558"/>
                  </a:cubicBezTo>
                  <a:cubicBezTo>
                    <a:pt x="4677" y="1175"/>
                    <a:pt x="3575" y="1"/>
                    <a:pt x="2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2426100" y="3308025"/>
              <a:ext cx="117300" cy="103000"/>
            </a:xfrm>
            <a:custGeom>
              <a:avLst/>
              <a:gdLst/>
              <a:ahLst/>
              <a:cxnLst/>
              <a:rect l="l" t="t" r="r" b="b"/>
              <a:pathLst>
                <a:path w="4692" h="4120" extrusionOk="0">
                  <a:moveTo>
                    <a:pt x="2356" y="0"/>
                  </a:moveTo>
                  <a:cubicBezTo>
                    <a:pt x="1995" y="0"/>
                    <a:pt x="1621" y="99"/>
                    <a:pt x="1267" y="320"/>
                  </a:cubicBezTo>
                  <a:cubicBezTo>
                    <a:pt x="811" y="603"/>
                    <a:pt x="484" y="1038"/>
                    <a:pt x="354" y="1560"/>
                  </a:cubicBezTo>
                  <a:cubicBezTo>
                    <a:pt x="1" y="2957"/>
                    <a:pt x="1093" y="4119"/>
                    <a:pt x="2342" y="4119"/>
                  </a:cubicBezTo>
                  <a:cubicBezTo>
                    <a:pt x="2706" y="4119"/>
                    <a:pt x="3083" y="4020"/>
                    <a:pt x="3442" y="3799"/>
                  </a:cubicBezTo>
                  <a:cubicBezTo>
                    <a:pt x="3877" y="3517"/>
                    <a:pt x="4203" y="3082"/>
                    <a:pt x="4355" y="2560"/>
                  </a:cubicBezTo>
                  <a:cubicBezTo>
                    <a:pt x="4692" y="1163"/>
                    <a:pt x="3595" y="0"/>
                    <a:pt x="2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346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4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 rot="307059">
            <a:off x="-908214" y="4505924"/>
            <a:ext cx="2072239" cy="1585745"/>
            <a:chOff x="3509100" y="885675"/>
            <a:chExt cx="1554200" cy="1189325"/>
          </a:xfrm>
        </p:grpSpPr>
        <p:sp>
          <p:nvSpPr>
            <p:cNvPr id="101" name="Google Shape;101;p3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3"/>
          <p:cNvGrpSpPr/>
          <p:nvPr/>
        </p:nvGrpSpPr>
        <p:grpSpPr>
          <a:xfrm rot="-844509">
            <a:off x="168250" y="80786"/>
            <a:ext cx="2067948" cy="1998413"/>
            <a:chOff x="1333050" y="2065850"/>
            <a:chExt cx="1550925" cy="1498775"/>
          </a:xfrm>
        </p:grpSpPr>
        <p:sp>
          <p:nvSpPr>
            <p:cNvPr id="106" name="Google Shape;106;p3"/>
            <p:cNvSpPr/>
            <p:nvPr/>
          </p:nvSpPr>
          <p:spPr>
            <a:xfrm>
              <a:off x="1446675" y="2181875"/>
              <a:ext cx="1070375" cy="956100"/>
            </a:xfrm>
            <a:custGeom>
              <a:avLst/>
              <a:gdLst/>
              <a:ahLst/>
              <a:cxnLst/>
              <a:rect l="l" t="t" r="r" b="b"/>
              <a:pathLst>
                <a:path w="42815" h="38244" extrusionOk="0">
                  <a:moveTo>
                    <a:pt x="30607" y="1"/>
                  </a:moveTo>
                  <a:cubicBezTo>
                    <a:pt x="30510" y="1"/>
                    <a:pt x="30411" y="11"/>
                    <a:pt x="30311" y="29"/>
                  </a:cubicBezTo>
                  <a:cubicBezTo>
                    <a:pt x="30181" y="51"/>
                    <a:pt x="30051" y="95"/>
                    <a:pt x="29942" y="160"/>
                  </a:cubicBezTo>
                  <a:lnTo>
                    <a:pt x="29877" y="182"/>
                  </a:lnTo>
                  <a:lnTo>
                    <a:pt x="29855" y="203"/>
                  </a:lnTo>
                  <a:lnTo>
                    <a:pt x="29768" y="247"/>
                  </a:lnTo>
                  <a:lnTo>
                    <a:pt x="29507" y="399"/>
                  </a:lnTo>
                  <a:lnTo>
                    <a:pt x="29376" y="464"/>
                  </a:lnTo>
                  <a:cubicBezTo>
                    <a:pt x="29181" y="551"/>
                    <a:pt x="28963" y="660"/>
                    <a:pt x="28768" y="725"/>
                  </a:cubicBezTo>
                  <a:cubicBezTo>
                    <a:pt x="28224" y="964"/>
                    <a:pt x="27702" y="1204"/>
                    <a:pt x="27202" y="1443"/>
                  </a:cubicBezTo>
                  <a:cubicBezTo>
                    <a:pt x="26832" y="1617"/>
                    <a:pt x="26463" y="1791"/>
                    <a:pt x="26006" y="2008"/>
                  </a:cubicBezTo>
                  <a:cubicBezTo>
                    <a:pt x="25810" y="2073"/>
                    <a:pt x="25636" y="2160"/>
                    <a:pt x="25463" y="2247"/>
                  </a:cubicBezTo>
                  <a:lnTo>
                    <a:pt x="24636" y="2660"/>
                  </a:lnTo>
                  <a:cubicBezTo>
                    <a:pt x="24462" y="2747"/>
                    <a:pt x="24310" y="2834"/>
                    <a:pt x="24136" y="2921"/>
                  </a:cubicBezTo>
                  <a:lnTo>
                    <a:pt x="24049" y="2965"/>
                  </a:lnTo>
                  <a:lnTo>
                    <a:pt x="23853" y="3074"/>
                  </a:lnTo>
                  <a:cubicBezTo>
                    <a:pt x="23614" y="3204"/>
                    <a:pt x="23375" y="3356"/>
                    <a:pt x="23179" y="3465"/>
                  </a:cubicBezTo>
                  <a:lnTo>
                    <a:pt x="22918" y="3617"/>
                  </a:lnTo>
                  <a:lnTo>
                    <a:pt x="22831" y="3661"/>
                  </a:lnTo>
                  <a:lnTo>
                    <a:pt x="22766" y="3682"/>
                  </a:lnTo>
                  <a:lnTo>
                    <a:pt x="22397" y="3900"/>
                  </a:lnTo>
                  <a:cubicBezTo>
                    <a:pt x="21809" y="4226"/>
                    <a:pt x="21222" y="4552"/>
                    <a:pt x="20635" y="4878"/>
                  </a:cubicBezTo>
                  <a:lnTo>
                    <a:pt x="20505" y="4944"/>
                  </a:lnTo>
                  <a:lnTo>
                    <a:pt x="20418" y="5009"/>
                  </a:lnTo>
                  <a:lnTo>
                    <a:pt x="20135" y="5139"/>
                  </a:lnTo>
                  <a:lnTo>
                    <a:pt x="19331" y="5596"/>
                  </a:lnTo>
                  <a:cubicBezTo>
                    <a:pt x="18591" y="6009"/>
                    <a:pt x="17852" y="6466"/>
                    <a:pt x="17134" y="6901"/>
                  </a:cubicBezTo>
                  <a:lnTo>
                    <a:pt x="16352" y="7401"/>
                  </a:lnTo>
                  <a:lnTo>
                    <a:pt x="15808" y="7705"/>
                  </a:lnTo>
                  <a:lnTo>
                    <a:pt x="15765" y="7727"/>
                  </a:lnTo>
                  <a:lnTo>
                    <a:pt x="15134" y="8097"/>
                  </a:lnTo>
                  <a:cubicBezTo>
                    <a:pt x="14677" y="8358"/>
                    <a:pt x="14308" y="8575"/>
                    <a:pt x="14003" y="8749"/>
                  </a:cubicBezTo>
                  <a:lnTo>
                    <a:pt x="13677" y="8966"/>
                  </a:lnTo>
                  <a:lnTo>
                    <a:pt x="13460" y="9097"/>
                  </a:lnTo>
                  <a:lnTo>
                    <a:pt x="13003" y="9358"/>
                  </a:lnTo>
                  <a:lnTo>
                    <a:pt x="12003" y="9967"/>
                  </a:lnTo>
                  <a:lnTo>
                    <a:pt x="11111" y="10488"/>
                  </a:lnTo>
                  <a:lnTo>
                    <a:pt x="10502" y="10836"/>
                  </a:lnTo>
                  <a:cubicBezTo>
                    <a:pt x="9981" y="11141"/>
                    <a:pt x="9502" y="11445"/>
                    <a:pt x="8872" y="11837"/>
                  </a:cubicBezTo>
                  <a:lnTo>
                    <a:pt x="8154" y="12271"/>
                  </a:lnTo>
                  <a:lnTo>
                    <a:pt x="8067" y="12337"/>
                  </a:lnTo>
                  <a:lnTo>
                    <a:pt x="7937" y="12424"/>
                  </a:lnTo>
                  <a:lnTo>
                    <a:pt x="7415" y="12750"/>
                  </a:lnTo>
                  <a:cubicBezTo>
                    <a:pt x="7176" y="12902"/>
                    <a:pt x="6936" y="13054"/>
                    <a:pt x="6676" y="13206"/>
                  </a:cubicBezTo>
                  <a:lnTo>
                    <a:pt x="6654" y="13228"/>
                  </a:lnTo>
                  <a:lnTo>
                    <a:pt x="6589" y="13272"/>
                  </a:lnTo>
                  <a:lnTo>
                    <a:pt x="6545" y="13315"/>
                  </a:lnTo>
                  <a:lnTo>
                    <a:pt x="5914" y="13707"/>
                  </a:lnTo>
                  <a:lnTo>
                    <a:pt x="5806" y="13772"/>
                  </a:lnTo>
                  <a:lnTo>
                    <a:pt x="5784" y="13794"/>
                  </a:lnTo>
                  <a:lnTo>
                    <a:pt x="5567" y="13924"/>
                  </a:lnTo>
                  <a:lnTo>
                    <a:pt x="5327" y="14055"/>
                  </a:lnTo>
                  <a:lnTo>
                    <a:pt x="5066" y="14207"/>
                  </a:lnTo>
                  <a:lnTo>
                    <a:pt x="4479" y="14555"/>
                  </a:lnTo>
                  <a:lnTo>
                    <a:pt x="4197" y="14707"/>
                  </a:lnTo>
                  <a:lnTo>
                    <a:pt x="4023" y="14816"/>
                  </a:lnTo>
                  <a:lnTo>
                    <a:pt x="3457" y="15142"/>
                  </a:lnTo>
                  <a:lnTo>
                    <a:pt x="3436" y="15142"/>
                  </a:lnTo>
                  <a:cubicBezTo>
                    <a:pt x="3240" y="15250"/>
                    <a:pt x="3044" y="15359"/>
                    <a:pt x="2892" y="15424"/>
                  </a:cubicBezTo>
                  <a:cubicBezTo>
                    <a:pt x="2783" y="15490"/>
                    <a:pt x="2675" y="15555"/>
                    <a:pt x="2566" y="15620"/>
                  </a:cubicBezTo>
                  <a:lnTo>
                    <a:pt x="2522" y="15642"/>
                  </a:lnTo>
                  <a:lnTo>
                    <a:pt x="2283" y="15772"/>
                  </a:lnTo>
                  <a:lnTo>
                    <a:pt x="2153" y="15838"/>
                  </a:lnTo>
                  <a:lnTo>
                    <a:pt x="1914" y="15946"/>
                  </a:lnTo>
                  <a:lnTo>
                    <a:pt x="1653" y="16077"/>
                  </a:lnTo>
                  <a:cubicBezTo>
                    <a:pt x="1392" y="16185"/>
                    <a:pt x="1131" y="16338"/>
                    <a:pt x="870" y="16512"/>
                  </a:cubicBezTo>
                  <a:cubicBezTo>
                    <a:pt x="783" y="16555"/>
                    <a:pt x="674" y="16620"/>
                    <a:pt x="609" y="16707"/>
                  </a:cubicBezTo>
                  <a:cubicBezTo>
                    <a:pt x="500" y="16794"/>
                    <a:pt x="391" y="16903"/>
                    <a:pt x="304" y="17033"/>
                  </a:cubicBezTo>
                  <a:cubicBezTo>
                    <a:pt x="261" y="17077"/>
                    <a:pt x="217" y="17142"/>
                    <a:pt x="196" y="17186"/>
                  </a:cubicBezTo>
                  <a:cubicBezTo>
                    <a:pt x="174" y="17251"/>
                    <a:pt x="152" y="17294"/>
                    <a:pt x="130" y="17360"/>
                  </a:cubicBezTo>
                  <a:lnTo>
                    <a:pt x="109" y="17403"/>
                  </a:lnTo>
                  <a:cubicBezTo>
                    <a:pt x="44" y="17512"/>
                    <a:pt x="22" y="17642"/>
                    <a:pt x="0" y="17795"/>
                  </a:cubicBezTo>
                  <a:cubicBezTo>
                    <a:pt x="0" y="18077"/>
                    <a:pt x="44" y="18360"/>
                    <a:pt x="174" y="18621"/>
                  </a:cubicBezTo>
                  <a:lnTo>
                    <a:pt x="174" y="18664"/>
                  </a:lnTo>
                  <a:cubicBezTo>
                    <a:pt x="261" y="18795"/>
                    <a:pt x="348" y="18925"/>
                    <a:pt x="435" y="19056"/>
                  </a:cubicBezTo>
                  <a:cubicBezTo>
                    <a:pt x="478" y="19121"/>
                    <a:pt x="544" y="19186"/>
                    <a:pt x="587" y="19251"/>
                  </a:cubicBezTo>
                  <a:cubicBezTo>
                    <a:pt x="652" y="19382"/>
                    <a:pt x="718" y="19534"/>
                    <a:pt x="805" y="19708"/>
                  </a:cubicBezTo>
                  <a:cubicBezTo>
                    <a:pt x="848" y="19773"/>
                    <a:pt x="870" y="19860"/>
                    <a:pt x="913" y="19925"/>
                  </a:cubicBezTo>
                  <a:lnTo>
                    <a:pt x="913" y="19947"/>
                  </a:lnTo>
                  <a:cubicBezTo>
                    <a:pt x="935" y="19969"/>
                    <a:pt x="957" y="20012"/>
                    <a:pt x="979" y="20056"/>
                  </a:cubicBezTo>
                  <a:cubicBezTo>
                    <a:pt x="1044" y="20208"/>
                    <a:pt x="1152" y="20339"/>
                    <a:pt x="1283" y="20447"/>
                  </a:cubicBezTo>
                  <a:cubicBezTo>
                    <a:pt x="1326" y="20491"/>
                    <a:pt x="1392" y="20513"/>
                    <a:pt x="1435" y="20534"/>
                  </a:cubicBezTo>
                  <a:cubicBezTo>
                    <a:pt x="1827" y="21274"/>
                    <a:pt x="2109" y="21861"/>
                    <a:pt x="2370" y="22426"/>
                  </a:cubicBezTo>
                  <a:cubicBezTo>
                    <a:pt x="2544" y="22731"/>
                    <a:pt x="2718" y="23122"/>
                    <a:pt x="2914" y="23513"/>
                  </a:cubicBezTo>
                  <a:lnTo>
                    <a:pt x="3196" y="24079"/>
                  </a:lnTo>
                  <a:cubicBezTo>
                    <a:pt x="3436" y="24514"/>
                    <a:pt x="3675" y="24970"/>
                    <a:pt x="3892" y="25383"/>
                  </a:cubicBezTo>
                  <a:lnTo>
                    <a:pt x="4044" y="25688"/>
                  </a:lnTo>
                  <a:cubicBezTo>
                    <a:pt x="4262" y="26079"/>
                    <a:pt x="4479" y="26471"/>
                    <a:pt x="4697" y="26840"/>
                  </a:cubicBezTo>
                  <a:cubicBezTo>
                    <a:pt x="5045" y="27427"/>
                    <a:pt x="5393" y="28058"/>
                    <a:pt x="5697" y="28688"/>
                  </a:cubicBezTo>
                  <a:lnTo>
                    <a:pt x="5719" y="28754"/>
                  </a:lnTo>
                  <a:cubicBezTo>
                    <a:pt x="6001" y="29297"/>
                    <a:pt x="6241" y="29841"/>
                    <a:pt x="6545" y="30385"/>
                  </a:cubicBezTo>
                  <a:lnTo>
                    <a:pt x="6567" y="30428"/>
                  </a:lnTo>
                  <a:cubicBezTo>
                    <a:pt x="6849" y="30928"/>
                    <a:pt x="7197" y="31428"/>
                    <a:pt x="7502" y="31907"/>
                  </a:cubicBezTo>
                  <a:lnTo>
                    <a:pt x="7654" y="32059"/>
                  </a:lnTo>
                  <a:cubicBezTo>
                    <a:pt x="7871" y="32407"/>
                    <a:pt x="8089" y="32776"/>
                    <a:pt x="8328" y="33168"/>
                  </a:cubicBezTo>
                  <a:lnTo>
                    <a:pt x="8459" y="33385"/>
                  </a:lnTo>
                  <a:cubicBezTo>
                    <a:pt x="8654" y="33755"/>
                    <a:pt x="8937" y="34212"/>
                    <a:pt x="9198" y="34668"/>
                  </a:cubicBezTo>
                  <a:cubicBezTo>
                    <a:pt x="9372" y="34929"/>
                    <a:pt x="9546" y="35233"/>
                    <a:pt x="9741" y="35516"/>
                  </a:cubicBezTo>
                  <a:lnTo>
                    <a:pt x="9785" y="35560"/>
                  </a:lnTo>
                  <a:lnTo>
                    <a:pt x="10002" y="35908"/>
                  </a:lnTo>
                  <a:cubicBezTo>
                    <a:pt x="10111" y="36103"/>
                    <a:pt x="10220" y="36299"/>
                    <a:pt x="10329" y="36495"/>
                  </a:cubicBezTo>
                  <a:lnTo>
                    <a:pt x="10372" y="36603"/>
                  </a:lnTo>
                  <a:cubicBezTo>
                    <a:pt x="10502" y="36886"/>
                    <a:pt x="10655" y="37169"/>
                    <a:pt x="10850" y="37430"/>
                  </a:cubicBezTo>
                  <a:cubicBezTo>
                    <a:pt x="10959" y="37582"/>
                    <a:pt x="11111" y="37734"/>
                    <a:pt x="11264" y="37865"/>
                  </a:cubicBezTo>
                  <a:cubicBezTo>
                    <a:pt x="11372" y="37973"/>
                    <a:pt x="11503" y="38060"/>
                    <a:pt x="11633" y="38125"/>
                  </a:cubicBezTo>
                  <a:cubicBezTo>
                    <a:pt x="11720" y="38169"/>
                    <a:pt x="11829" y="38191"/>
                    <a:pt x="11916" y="38212"/>
                  </a:cubicBezTo>
                  <a:lnTo>
                    <a:pt x="11981" y="38212"/>
                  </a:lnTo>
                  <a:cubicBezTo>
                    <a:pt x="12046" y="38234"/>
                    <a:pt x="12133" y="38234"/>
                    <a:pt x="12199" y="38234"/>
                  </a:cubicBezTo>
                  <a:cubicBezTo>
                    <a:pt x="12249" y="38241"/>
                    <a:pt x="12300" y="38243"/>
                    <a:pt x="12351" y="38243"/>
                  </a:cubicBezTo>
                  <a:cubicBezTo>
                    <a:pt x="12474" y="38243"/>
                    <a:pt x="12597" y="38228"/>
                    <a:pt x="12720" y="38212"/>
                  </a:cubicBezTo>
                  <a:cubicBezTo>
                    <a:pt x="12981" y="38147"/>
                    <a:pt x="13221" y="38082"/>
                    <a:pt x="13481" y="38017"/>
                  </a:cubicBezTo>
                  <a:lnTo>
                    <a:pt x="13634" y="37973"/>
                  </a:lnTo>
                  <a:cubicBezTo>
                    <a:pt x="13764" y="37930"/>
                    <a:pt x="13895" y="37886"/>
                    <a:pt x="14047" y="37821"/>
                  </a:cubicBezTo>
                  <a:cubicBezTo>
                    <a:pt x="15177" y="37430"/>
                    <a:pt x="16265" y="36951"/>
                    <a:pt x="17330" y="36408"/>
                  </a:cubicBezTo>
                  <a:lnTo>
                    <a:pt x="17482" y="36342"/>
                  </a:lnTo>
                  <a:lnTo>
                    <a:pt x="18439" y="35864"/>
                  </a:lnTo>
                  <a:lnTo>
                    <a:pt x="19004" y="35603"/>
                  </a:lnTo>
                  <a:cubicBezTo>
                    <a:pt x="19483" y="35364"/>
                    <a:pt x="19939" y="35125"/>
                    <a:pt x="20440" y="34842"/>
                  </a:cubicBezTo>
                  <a:lnTo>
                    <a:pt x="20614" y="34755"/>
                  </a:lnTo>
                  <a:cubicBezTo>
                    <a:pt x="21657" y="34190"/>
                    <a:pt x="22744" y="33581"/>
                    <a:pt x="23745" y="33037"/>
                  </a:cubicBezTo>
                  <a:cubicBezTo>
                    <a:pt x="24093" y="32820"/>
                    <a:pt x="24462" y="32624"/>
                    <a:pt x="24788" y="32428"/>
                  </a:cubicBezTo>
                  <a:lnTo>
                    <a:pt x="25354" y="32102"/>
                  </a:lnTo>
                  <a:cubicBezTo>
                    <a:pt x="25876" y="31798"/>
                    <a:pt x="26419" y="31472"/>
                    <a:pt x="26963" y="31146"/>
                  </a:cubicBezTo>
                  <a:lnTo>
                    <a:pt x="26985" y="31146"/>
                  </a:lnTo>
                  <a:lnTo>
                    <a:pt x="27028" y="31124"/>
                  </a:lnTo>
                  <a:lnTo>
                    <a:pt x="27072" y="31124"/>
                  </a:lnTo>
                  <a:lnTo>
                    <a:pt x="27180" y="31037"/>
                  </a:lnTo>
                  <a:cubicBezTo>
                    <a:pt x="27680" y="30776"/>
                    <a:pt x="28181" y="30450"/>
                    <a:pt x="28681" y="30167"/>
                  </a:cubicBezTo>
                  <a:lnTo>
                    <a:pt x="29659" y="29580"/>
                  </a:lnTo>
                  <a:cubicBezTo>
                    <a:pt x="30464" y="29102"/>
                    <a:pt x="31312" y="28601"/>
                    <a:pt x="32312" y="28014"/>
                  </a:cubicBezTo>
                  <a:lnTo>
                    <a:pt x="32334" y="28014"/>
                  </a:lnTo>
                  <a:lnTo>
                    <a:pt x="32355" y="27993"/>
                  </a:lnTo>
                  <a:lnTo>
                    <a:pt x="32769" y="27753"/>
                  </a:lnTo>
                  <a:cubicBezTo>
                    <a:pt x="33377" y="27406"/>
                    <a:pt x="34073" y="26992"/>
                    <a:pt x="34747" y="26601"/>
                  </a:cubicBezTo>
                  <a:lnTo>
                    <a:pt x="35769" y="25992"/>
                  </a:lnTo>
                  <a:lnTo>
                    <a:pt x="35791" y="25992"/>
                  </a:lnTo>
                  <a:lnTo>
                    <a:pt x="36596" y="25536"/>
                  </a:lnTo>
                  <a:lnTo>
                    <a:pt x="36769" y="25427"/>
                  </a:lnTo>
                  <a:cubicBezTo>
                    <a:pt x="37813" y="24818"/>
                    <a:pt x="38748" y="24253"/>
                    <a:pt x="39596" y="23731"/>
                  </a:cubicBezTo>
                  <a:lnTo>
                    <a:pt x="39857" y="23557"/>
                  </a:lnTo>
                  <a:cubicBezTo>
                    <a:pt x="40336" y="23252"/>
                    <a:pt x="40814" y="22970"/>
                    <a:pt x="41314" y="22644"/>
                  </a:cubicBezTo>
                  <a:cubicBezTo>
                    <a:pt x="41531" y="22513"/>
                    <a:pt x="41749" y="22383"/>
                    <a:pt x="42010" y="22209"/>
                  </a:cubicBezTo>
                  <a:cubicBezTo>
                    <a:pt x="42119" y="22143"/>
                    <a:pt x="42249" y="22056"/>
                    <a:pt x="42358" y="21969"/>
                  </a:cubicBezTo>
                  <a:cubicBezTo>
                    <a:pt x="42488" y="21861"/>
                    <a:pt x="42575" y="21730"/>
                    <a:pt x="42662" y="21578"/>
                  </a:cubicBezTo>
                  <a:cubicBezTo>
                    <a:pt x="42814" y="21165"/>
                    <a:pt x="42793" y="20708"/>
                    <a:pt x="42619" y="20317"/>
                  </a:cubicBezTo>
                  <a:cubicBezTo>
                    <a:pt x="42575" y="20230"/>
                    <a:pt x="42532" y="20143"/>
                    <a:pt x="42488" y="20078"/>
                  </a:cubicBezTo>
                  <a:lnTo>
                    <a:pt x="42423" y="19925"/>
                  </a:lnTo>
                  <a:lnTo>
                    <a:pt x="42380" y="19882"/>
                  </a:lnTo>
                  <a:cubicBezTo>
                    <a:pt x="42314" y="19752"/>
                    <a:pt x="42249" y="19643"/>
                    <a:pt x="42206" y="19512"/>
                  </a:cubicBezTo>
                  <a:lnTo>
                    <a:pt x="41792" y="18686"/>
                  </a:lnTo>
                  <a:cubicBezTo>
                    <a:pt x="41662" y="18447"/>
                    <a:pt x="41553" y="18229"/>
                    <a:pt x="41423" y="17990"/>
                  </a:cubicBezTo>
                  <a:lnTo>
                    <a:pt x="41423" y="17968"/>
                  </a:lnTo>
                  <a:lnTo>
                    <a:pt x="41423" y="17947"/>
                  </a:lnTo>
                  <a:lnTo>
                    <a:pt x="41401" y="17903"/>
                  </a:lnTo>
                  <a:cubicBezTo>
                    <a:pt x="41292" y="17686"/>
                    <a:pt x="41140" y="17447"/>
                    <a:pt x="41031" y="17207"/>
                  </a:cubicBezTo>
                  <a:cubicBezTo>
                    <a:pt x="40857" y="16860"/>
                    <a:pt x="40705" y="16512"/>
                    <a:pt x="40531" y="16164"/>
                  </a:cubicBezTo>
                  <a:lnTo>
                    <a:pt x="40531" y="16142"/>
                  </a:lnTo>
                  <a:lnTo>
                    <a:pt x="40510" y="16120"/>
                  </a:lnTo>
                  <a:lnTo>
                    <a:pt x="40488" y="16055"/>
                  </a:lnTo>
                  <a:lnTo>
                    <a:pt x="40205" y="15511"/>
                  </a:lnTo>
                  <a:cubicBezTo>
                    <a:pt x="39988" y="15033"/>
                    <a:pt x="39705" y="14533"/>
                    <a:pt x="39401" y="13989"/>
                  </a:cubicBezTo>
                  <a:lnTo>
                    <a:pt x="39314" y="13837"/>
                  </a:lnTo>
                  <a:lnTo>
                    <a:pt x="39248" y="13728"/>
                  </a:lnTo>
                  <a:cubicBezTo>
                    <a:pt x="39031" y="13359"/>
                    <a:pt x="38792" y="12924"/>
                    <a:pt x="38574" y="12511"/>
                  </a:cubicBezTo>
                  <a:cubicBezTo>
                    <a:pt x="38313" y="12011"/>
                    <a:pt x="38031" y="11489"/>
                    <a:pt x="37726" y="10945"/>
                  </a:cubicBezTo>
                  <a:cubicBezTo>
                    <a:pt x="37335" y="10271"/>
                    <a:pt x="36943" y="9619"/>
                    <a:pt x="36552" y="8988"/>
                  </a:cubicBezTo>
                  <a:cubicBezTo>
                    <a:pt x="36356" y="8640"/>
                    <a:pt x="36117" y="8271"/>
                    <a:pt x="35921" y="7923"/>
                  </a:cubicBezTo>
                  <a:lnTo>
                    <a:pt x="35748" y="7640"/>
                  </a:lnTo>
                  <a:lnTo>
                    <a:pt x="35748" y="7618"/>
                  </a:lnTo>
                  <a:lnTo>
                    <a:pt x="35726" y="7575"/>
                  </a:lnTo>
                  <a:cubicBezTo>
                    <a:pt x="35443" y="7118"/>
                    <a:pt x="35182" y="6640"/>
                    <a:pt x="34899" y="6183"/>
                  </a:cubicBezTo>
                  <a:lnTo>
                    <a:pt x="34530" y="5422"/>
                  </a:lnTo>
                  <a:lnTo>
                    <a:pt x="34530" y="5400"/>
                  </a:lnTo>
                  <a:cubicBezTo>
                    <a:pt x="34378" y="5161"/>
                    <a:pt x="34225" y="4900"/>
                    <a:pt x="34073" y="4661"/>
                  </a:cubicBezTo>
                  <a:lnTo>
                    <a:pt x="34051" y="4617"/>
                  </a:lnTo>
                  <a:lnTo>
                    <a:pt x="34030" y="4596"/>
                  </a:lnTo>
                  <a:cubicBezTo>
                    <a:pt x="33921" y="4378"/>
                    <a:pt x="33791" y="4161"/>
                    <a:pt x="33704" y="3943"/>
                  </a:cubicBezTo>
                  <a:lnTo>
                    <a:pt x="33530" y="3617"/>
                  </a:lnTo>
                  <a:lnTo>
                    <a:pt x="33508" y="3530"/>
                  </a:lnTo>
                  <a:cubicBezTo>
                    <a:pt x="33443" y="3378"/>
                    <a:pt x="33377" y="3248"/>
                    <a:pt x="33312" y="3117"/>
                  </a:cubicBezTo>
                  <a:cubicBezTo>
                    <a:pt x="33073" y="2639"/>
                    <a:pt x="32812" y="2182"/>
                    <a:pt x="32508" y="1639"/>
                  </a:cubicBezTo>
                  <a:lnTo>
                    <a:pt x="32442" y="1552"/>
                  </a:lnTo>
                  <a:cubicBezTo>
                    <a:pt x="32312" y="1312"/>
                    <a:pt x="32160" y="1073"/>
                    <a:pt x="31986" y="856"/>
                  </a:cubicBezTo>
                  <a:cubicBezTo>
                    <a:pt x="31877" y="725"/>
                    <a:pt x="31747" y="595"/>
                    <a:pt x="31616" y="486"/>
                  </a:cubicBezTo>
                  <a:lnTo>
                    <a:pt x="31616" y="464"/>
                  </a:lnTo>
                  <a:cubicBezTo>
                    <a:pt x="31442" y="290"/>
                    <a:pt x="31225" y="160"/>
                    <a:pt x="31007" y="73"/>
                  </a:cubicBezTo>
                  <a:cubicBezTo>
                    <a:pt x="30880" y="22"/>
                    <a:pt x="30745" y="1"/>
                    <a:pt x="30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98950" y="2496225"/>
              <a:ext cx="58175" cy="284575"/>
            </a:xfrm>
            <a:custGeom>
              <a:avLst/>
              <a:gdLst/>
              <a:ahLst/>
              <a:cxnLst/>
              <a:rect l="l" t="t" r="r" b="b"/>
              <a:pathLst>
                <a:path w="2327" h="11383" extrusionOk="0">
                  <a:moveTo>
                    <a:pt x="1895" y="0"/>
                  </a:moveTo>
                  <a:cubicBezTo>
                    <a:pt x="1672" y="0"/>
                    <a:pt x="1476" y="168"/>
                    <a:pt x="1435" y="393"/>
                  </a:cubicBezTo>
                  <a:cubicBezTo>
                    <a:pt x="1370" y="1067"/>
                    <a:pt x="1261" y="1741"/>
                    <a:pt x="1174" y="2394"/>
                  </a:cubicBezTo>
                  <a:cubicBezTo>
                    <a:pt x="1087" y="2937"/>
                    <a:pt x="979" y="3503"/>
                    <a:pt x="892" y="4068"/>
                  </a:cubicBezTo>
                  <a:cubicBezTo>
                    <a:pt x="696" y="5221"/>
                    <a:pt x="522" y="6395"/>
                    <a:pt x="370" y="7569"/>
                  </a:cubicBezTo>
                  <a:cubicBezTo>
                    <a:pt x="305" y="8113"/>
                    <a:pt x="239" y="8656"/>
                    <a:pt x="152" y="9200"/>
                  </a:cubicBezTo>
                  <a:cubicBezTo>
                    <a:pt x="131" y="9482"/>
                    <a:pt x="87" y="9743"/>
                    <a:pt x="65" y="10026"/>
                  </a:cubicBezTo>
                  <a:cubicBezTo>
                    <a:pt x="44" y="10135"/>
                    <a:pt x="22" y="10265"/>
                    <a:pt x="22" y="10396"/>
                  </a:cubicBezTo>
                  <a:cubicBezTo>
                    <a:pt x="0" y="10526"/>
                    <a:pt x="22" y="10657"/>
                    <a:pt x="44" y="10787"/>
                  </a:cubicBezTo>
                  <a:cubicBezTo>
                    <a:pt x="65" y="10852"/>
                    <a:pt x="87" y="10896"/>
                    <a:pt x="87" y="10961"/>
                  </a:cubicBezTo>
                  <a:cubicBezTo>
                    <a:pt x="109" y="11005"/>
                    <a:pt x="174" y="11092"/>
                    <a:pt x="196" y="11157"/>
                  </a:cubicBezTo>
                  <a:cubicBezTo>
                    <a:pt x="283" y="11244"/>
                    <a:pt x="370" y="11309"/>
                    <a:pt x="479" y="11331"/>
                  </a:cubicBezTo>
                  <a:cubicBezTo>
                    <a:pt x="542" y="11363"/>
                    <a:pt x="618" y="11383"/>
                    <a:pt x="696" y="11383"/>
                  </a:cubicBezTo>
                  <a:cubicBezTo>
                    <a:pt x="725" y="11383"/>
                    <a:pt x="754" y="11380"/>
                    <a:pt x="783" y="11374"/>
                  </a:cubicBezTo>
                  <a:cubicBezTo>
                    <a:pt x="935" y="11352"/>
                    <a:pt x="1087" y="11265"/>
                    <a:pt x="1174" y="11135"/>
                  </a:cubicBezTo>
                  <a:cubicBezTo>
                    <a:pt x="1283" y="11005"/>
                    <a:pt x="1327" y="10852"/>
                    <a:pt x="1370" y="10678"/>
                  </a:cubicBezTo>
                  <a:cubicBezTo>
                    <a:pt x="1370" y="10613"/>
                    <a:pt x="1370" y="10548"/>
                    <a:pt x="1392" y="10483"/>
                  </a:cubicBezTo>
                  <a:lnTo>
                    <a:pt x="1392" y="10070"/>
                  </a:lnTo>
                  <a:cubicBezTo>
                    <a:pt x="1392" y="9787"/>
                    <a:pt x="1392" y="9482"/>
                    <a:pt x="1414" y="9200"/>
                  </a:cubicBezTo>
                  <a:cubicBezTo>
                    <a:pt x="1435" y="8613"/>
                    <a:pt x="1457" y="8026"/>
                    <a:pt x="1501" y="7438"/>
                  </a:cubicBezTo>
                  <a:cubicBezTo>
                    <a:pt x="1544" y="6851"/>
                    <a:pt x="1588" y="6243"/>
                    <a:pt x="1653" y="5655"/>
                  </a:cubicBezTo>
                  <a:cubicBezTo>
                    <a:pt x="1718" y="5068"/>
                    <a:pt x="1783" y="4438"/>
                    <a:pt x="1870" y="3829"/>
                  </a:cubicBezTo>
                  <a:cubicBezTo>
                    <a:pt x="2022" y="2720"/>
                    <a:pt x="2175" y="1611"/>
                    <a:pt x="2305" y="502"/>
                  </a:cubicBezTo>
                  <a:cubicBezTo>
                    <a:pt x="2327" y="263"/>
                    <a:pt x="2153" y="45"/>
                    <a:pt x="1935" y="2"/>
                  </a:cubicBezTo>
                  <a:cubicBezTo>
                    <a:pt x="1922" y="1"/>
                    <a:pt x="1908" y="0"/>
                    <a:pt x="1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06575" y="2555300"/>
              <a:ext cx="34825" cy="118825"/>
            </a:xfrm>
            <a:custGeom>
              <a:avLst/>
              <a:gdLst/>
              <a:ahLst/>
              <a:cxnLst/>
              <a:rect l="l" t="t" r="r" b="b"/>
              <a:pathLst>
                <a:path w="1393" h="4753" extrusionOk="0">
                  <a:moveTo>
                    <a:pt x="946" y="0"/>
                  </a:moveTo>
                  <a:cubicBezTo>
                    <a:pt x="885" y="0"/>
                    <a:pt x="823" y="15"/>
                    <a:pt x="762" y="31"/>
                  </a:cubicBezTo>
                  <a:cubicBezTo>
                    <a:pt x="631" y="96"/>
                    <a:pt x="544" y="226"/>
                    <a:pt x="522" y="357"/>
                  </a:cubicBezTo>
                  <a:cubicBezTo>
                    <a:pt x="435" y="1053"/>
                    <a:pt x="327" y="1749"/>
                    <a:pt x="218" y="2444"/>
                  </a:cubicBezTo>
                  <a:cubicBezTo>
                    <a:pt x="153" y="2771"/>
                    <a:pt x="109" y="3097"/>
                    <a:pt x="66" y="3423"/>
                  </a:cubicBezTo>
                  <a:cubicBezTo>
                    <a:pt x="44" y="3575"/>
                    <a:pt x="22" y="3727"/>
                    <a:pt x="22" y="3880"/>
                  </a:cubicBezTo>
                  <a:cubicBezTo>
                    <a:pt x="1" y="3967"/>
                    <a:pt x="1" y="4075"/>
                    <a:pt x="22" y="4184"/>
                  </a:cubicBezTo>
                  <a:cubicBezTo>
                    <a:pt x="22" y="4293"/>
                    <a:pt x="44" y="4401"/>
                    <a:pt x="88" y="4510"/>
                  </a:cubicBezTo>
                  <a:cubicBezTo>
                    <a:pt x="131" y="4641"/>
                    <a:pt x="262" y="4728"/>
                    <a:pt x="414" y="4749"/>
                  </a:cubicBezTo>
                  <a:cubicBezTo>
                    <a:pt x="431" y="4751"/>
                    <a:pt x="449" y="4753"/>
                    <a:pt x="466" y="4753"/>
                  </a:cubicBezTo>
                  <a:cubicBezTo>
                    <a:pt x="622" y="4753"/>
                    <a:pt x="770" y="4666"/>
                    <a:pt x="849" y="4510"/>
                  </a:cubicBezTo>
                  <a:cubicBezTo>
                    <a:pt x="870" y="4401"/>
                    <a:pt x="892" y="4293"/>
                    <a:pt x="914" y="4206"/>
                  </a:cubicBezTo>
                  <a:cubicBezTo>
                    <a:pt x="914" y="4140"/>
                    <a:pt x="936" y="4053"/>
                    <a:pt x="936" y="3988"/>
                  </a:cubicBezTo>
                  <a:cubicBezTo>
                    <a:pt x="936" y="3836"/>
                    <a:pt x="957" y="3684"/>
                    <a:pt x="957" y="3553"/>
                  </a:cubicBezTo>
                  <a:cubicBezTo>
                    <a:pt x="1001" y="3205"/>
                    <a:pt x="1044" y="2879"/>
                    <a:pt x="1088" y="2553"/>
                  </a:cubicBezTo>
                  <a:cubicBezTo>
                    <a:pt x="1175" y="1857"/>
                    <a:pt x="1283" y="1161"/>
                    <a:pt x="1370" y="466"/>
                  </a:cubicBezTo>
                  <a:cubicBezTo>
                    <a:pt x="1392" y="248"/>
                    <a:pt x="1240" y="53"/>
                    <a:pt x="1023" y="9"/>
                  </a:cubicBezTo>
                  <a:cubicBezTo>
                    <a:pt x="997" y="3"/>
                    <a:pt x="972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333050" y="2065850"/>
              <a:ext cx="1550925" cy="1498775"/>
            </a:xfrm>
            <a:custGeom>
              <a:avLst/>
              <a:gdLst/>
              <a:ahLst/>
              <a:cxnLst/>
              <a:rect l="l" t="t" r="r" b="b"/>
              <a:pathLst>
                <a:path w="62037" h="59951" extrusionOk="0">
                  <a:moveTo>
                    <a:pt x="35152" y="4642"/>
                  </a:moveTo>
                  <a:cubicBezTo>
                    <a:pt x="35290" y="4642"/>
                    <a:pt x="35425" y="4663"/>
                    <a:pt x="35552" y="4714"/>
                  </a:cubicBezTo>
                  <a:cubicBezTo>
                    <a:pt x="35770" y="4801"/>
                    <a:pt x="35987" y="4931"/>
                    <a:pt x="36139" y="5105"/>
                  </a:cubicBezTo>
                  <a:lnTo>
                    <a:pt x="36161" y="5127"/>
                  </a:lnTo>
                  <a:cubicBezTo>
                    <a:pt x="36292" y="5236"/>
                    <a:pt x="36422" y="5366"/>
                    <a:pt x="36531" y="5497"/>
                  </a:cubicBezTo>
                  <a:cubicBezTo>
                    <a:pt x="36705" y="5714"/>
                    <a:pt x="36857" y="5953"/>
                    <a:pt x="36987" y="6193"/>
                  </a:cubicBezTo>
                  <a:lnTo>
                    <a:pt x="37053" y="6280"/>
                  </a:lnTo>
                  <a:cubicBezTo>
                    <a:pt x="37357" y="6823"/>
                    <a:pt x="37618" y="7280"/>
                    <a:pt x="37857" y="7758"/>
                  </a:cubicBezTo>
                  <a:cubicBezTo>
                    <a:pt x="37922" y="7889"/>
                    <a:pt x="37988" y="8019"/>
                    <a:pt x="38053" y="8171"/>
                  </a:cubicBezTo>
                  <a:lnTo>
                    <a:pt x="38096" y="8258"/>
                  </a:lnTo>
                  <a:cubicBezTo>
                    <a:pt x="38140" y="8367"/>
                    <a:pt x="38183" y="8476"/>
                    <a:pt x="38249" y="8584"/>
                  </a:cubicBezTo>
                  <a:cubicBezTo>
                    <a:pt x="38336" y="8802"/>
                    <a:pt x="38466" y="9019"/>
                    <a:pt x="38575" y="9237"/>
                  </a:cubicBezTo>
                  <a:lnTo>
                    <a:pt x="38596" y="9258"/>
                  </a:lnTo>
                  <a:lnTo>
                    <a:pt x="38618" y="9302"/>
                  </a:lnTo>
                  <a:lnTo>
                    <a:pt x="39075" y="10041"/>
                  </a:lnTo>
                  <a:lnTo>
                    <a:pt x="39075" y="10063"/>
                  </a:lnTo>
                  <a:lnTo>
                    <a:pt x="39444" y="10802"/>
                  </a:lnTo>
                  <a:cubicBezTo>
                    <a:pt x="39727" y="11281"/>
                    <a:pt x="39988" y="11759"/>
                    <a:pt x="40271" y="12216"/>
                  </a:cubicBezTo>
                  <a:lnTo>
                    <a:pt x="40293" y="12237"/>
                  </a:lnTo>
                  <a:lnTo>
                    <a:pt x="40293" y="12281"/>
                  </a:lnTo>
                  <a:lnTo>
                    <a:pt x="40466" y="12542"/>
                  </a:lnTo>
                  <a:cubicBezTo>
                    <a:pt x="40662" y="12912"/>
                    <a:pt x="40901" y="13259"/>
                    <a:pt x="41097" y="13607"/>
                  </a:cubicBezTo>
                  <a:lnTo>
                    <a:pt x="41097" y="13629"/>
                  </a:lnTo>
                  <a:cubicBezTo>
                    <a:pt x="41488" y="14260"/>
                    <a:pt x="41880" y="14912"/>
                    <a:pt x="42271" y="15564"/>
                  </a:cubicBezTo>
                  <a:cubicBezTo>
                    <a:pt x="42576" y="16108"/>
                    <a:pt x="42837" y="16652"/>
                    <a:pt x="43119" y="17152"/>
                  </a:cubicBezTo>
                  <a:cubicBezTo>
                    <a:pt x="43337" y="17565"/>
                    <a:pt x="43576" y="17978"/>
                    <a:pt x="43793" y="18348"/>
                  </a:cubicBezTo>
                  <a:lnTo>
                    <a:pt x="43859" y="18478"/>
                  </a:lnTo>
                  <a:lnTo>
                    <a:pt x="43946" y="18630"/>
                  </a:lnTo>
                  <a:cubicBezTo>
                    <a:pt x="44250" y="19174"/>
                    <a:pt x="44533" y="19652"/>
                    <a:pt x="44750" y="20152"/>
                  </a:cubicBezTo>
                  <a:lnTo>
                    <a:pt x="45033" y="20696"/>
                  </a:lnTo>
                  <a:lnTo>
                    <a:pt x="45055" y="20739"/>
                  </a:lnTo>
                  <a:lnTo>
                    <a:pt x="45076" y="20783"/>
                  </a:lnTo>
                  <a:lnTo>
                    <a:pt x="45076" y="20805"/>
                  </a:lnTo>
                  <a:cubicBezTo>
                    <a:pt x="45250" y="21153"/>
                    <a:pt x="45402" y="21501"/>
                    <a:pt x="45576" y="21827"/>
                  </a:cubicBezTo>
                  <a:cubicBezTo>
                    <a:pt x="45685" y="22066"/>
                    <a:pt x="45837" y="22327"/>
                    <a:pt x="45946" y="22523"/>
                  </a:cubicBezTo>
                  <a:lnTo>
                    <a:pt x="45968" y="22588"/>
                  </a:lnTo>
                  <a:lnTo>
                    <a:pt x="45968" y="22609"/>
                  </a:lnTo>
                  <a:cubicBezTo>
                    <a:pt x="46098" y="22849"/>
                    <a:pt x="46207" y="23088"/>
                    <a:pt x="46337" y="23327"/>
                  </a:cubicBezTo>
                  <a:lnTo>
                    <a:pt x="46751" y="24132"/>
                  </a:lnTo>
                  <a:cubicBezTo>
                    <a:pt x="46816" y="24262"/>
                    <a:pt x="46859" y="24393"/>
                    <a:pt x="46925" y="24523"/>
                  </a:cubicBezTo>
                  <a:lnTo>
                    <a:pt x="46968" y="24566"/>
                  </a:lnTo>
                  <a:cubicBezTo>
                    <a:pt x="46990" y="24610"/>
                    <a:pt x="47011" y="24653"/>
                    <a:pt x="47033" y="24697"/>
                  </a:cubicBezTo>
                  <a:cubicBezTo>
                    <a:pt x="47077" y="24784"/>
                    <a:pt x="47120" y="24849"/>
                    <a:pt x="47164" y="24936"/>
                  </a:cubicBezTo>
                  <a:cubicBezTo>
                    <a:pt x="47338" y="25328"/>
                    <a:pt x="47359" y="25784"/>
                    <a:pt x="47207" y="26197"/>
                  </a:cubicBezTo>
                  <a:cubicBezTo>
                    <a:pt x="47120" y="26350"/>
                    <a:pt x="47033" y="26480"/>
                    <a:pt x="46903" y="26589"/>
                  </a:cubicBezTo>
                  <a:cubicBezTo>
                    <a:pt x="46794" y="26676"/>
                    <a:pt x="46664" y="26763"/>
                    <a:pt x="46555" y="26850"/>
                  </a:cubicBezTo>
                  <a:cubicBezTo>
                    <a:pt x="46294" y="27002"/>
                    <a:pt x="46076" y="27154"/>
                    <a:pt x="45859" y="27285"/>
                  </a:cubicBezTo>
                  <a:cubicBezTo>
                    <a:pt x="45359" y="27589"/>
                    <a:pt x="44881" y="27893"/>
                    <a:pt x="44402" y="28198"/>
                  </a:cubicBezTo>
                  <a:lnTo>
                    <a:pt x="44141" y="28350"/>
                  </a:lnTo>
                  <a:cubicBezTo>
                    <a:pt x="43271" y="28894"/>
                    <a:pt x="42358" y="29459"/>
                    <a:pt x="41314" y="30046"/>
                  </a:cubicBezTo>
                  <a:lnTo>
                    <a:pt x="41141" y="30155"/>
                  </a:lnTo>
                  <a:lnTo>
                    <a:pt x="40336" y="30633"/>
                  </a:lnTo>
                  <a:lnTo>
                    <a:pt x="40314" y="30633"/>
                  </a:lnTo>
                  <a:lnTo>
                    <a:pt x="39292" y="31220"/>
                  </a:lnTo>
                  <a:cubicBezTo>
                    <a:pt x="38618" y="31633"/>
                    <a:pt x="37922" y="32025"/>
                    <a:pt x="37314" y="32394"/>
                  </a:cubicBezTo>
                  <a:lnTo>
                    <a:pt x="36900" y="32612"/>
                  </a:lnTo>
                  <a:lnTo>
                    <a:pt x="36879" y="32634"/>
                  </a:lnTo>
                  <a:lnTo>
                    <a:pt x="36857" y="32634"/>
                  </a:lnTo>
                  <a:cubicBezTo>
                    <a:pt x="35857" y="33242"/>
                    <a:pt x="35009" y="33743"/>
                    <a:pt x="34204" y="34199"/>
                  </a:cubicBezTo>
                  <a:lnTo>
                    <a:pt x="33226" y="34786"/>
                  </a:lnTo>
                  <a:lnTo>
                    <a:pt x="31725" y="35678"/>
                  </a:lnTo>
                  <a:lnTo>
                    <a:pt x="31617" y="35743"/>
                  </a:lnTo>
                  <a:lnTo>
                    <a:pt x="31573" y="35765"/>
                  </a:lnTo>
                  <a:lnTo>
                    <a:pt x="31530" y="35787"/>
                  </a:lnTo>
                  <a:lnTo>
                    <a:pt x="31508" y="35787"/>
                  </a:lnTo>
                  <a:cubicBezTo>
                    <a:pt x="30964" y="36113"/>
                    <a:pt x="30421" y="36439"/>
                    <a:pt x="29899" y="36743"/>
                  </a:cubicBezTo>
                  <a:lnTo>
                    <a:pt x="29333" y="37069"/>
                  </a:lnTo>
                  <a:cubicBezTo>
                    <a:pt x="29007" y="37265"/>
                    <a:pt x="28638" y="37461"/>
                    <a:pt x="28290" y="37678"/>
                  </a:cubicBezTo>
                  <a:cubicBezTo>
                    <a:pt x="27289" y="38222"/>
                    <a:pt x="26202" y="38831"/>
                    <a:pt x="25159" y="39396"/>
                  </a:cubicBezTo>
                  <a:lnTo>
                    <a:pt x="24985" y="39483"/>
                  </a:lnTo>
                  <a:cubicBezTo>
                    <a:pt x="24484" y="39766"/>
                    <a:pt x="24028" y="40005"/>
                    <a:pt x="23549" y="40244"/>
                  </a:cubicBezTo>
                  <a:lnTo>
                    <a:pt x="22984" y="40505"/>
                  </a:lnTo>
                  <a:lnTo>
                    <a:pt x="22027" y="40983"/>
                  </a:lnTo>
                  <a:lnTo>
                    <a:pt x="21875" y="41049"/>
                  </a:lnTo>
                  <a:cubicBezTo>
                    <a:pt x="20810" y="41592"/>
                    <a:pt x="19722" y="42071"/>
                    <a:pt x="18592" y="42462"/>
                  </a:cubicBezTo>
                  <a:cubicBezTo>
                    <a:pt x="18440" y="42527"/>
                    <a:pt x="18309" y="42571"/>
                    <a:pt x="18179" y="42614"/>
                  </a:cubicBezTo>
                  <a:lnTo>
                    <a:pt x="18026" y="42658"/>
                  </a:lnTo>
                  <a:cubicBezTo>
                    <a:pt x="17766" y="42723"/>
                    <a:pt x="17526" y="42788"/>
                    <a:pt x="17265" y="42853"/>
                  </a:cubicBezTo>
                  <a:cubicBezTo>
                    <a:pt x="17142" y="42869"/>
                    <a:pt x="17019" y="42884"/>
                    <a:pt x="16896" y="42884"/>
                  </a:cubicBezTo>
                  <a:cubicBezTo>
                    <a:pt x="16845" y="42884"/>
                    <a:pt x="16794" y="42882"/>
                    <a:pt x="16744" y="42875"/>
                  </a:cubicBezTo>
                  <a:cubicBezTo>
                    <a:pt x="16678" y="42875"/>
                    <a:pt x="16591" y="42875"/>
                    <a:pt x="16526" y="42853"/>
                  </a:cubicBezTo>
                  <a:lnTo>
                    <a:pt x="16461" y="42853"/>
                  </a:lnTo>
                  <a:cubicBezTo>
                    <a:pt x="16374" y="42832"/>
                    <a:pt x="16265" y="42810"/>
                    <a:pt x="16178" y="42766"/>
                  </a:cubicBezTo>
                  <a:cubicBezTo>
                    <a:pt x="16048" y="42701"/>
                    <a:pt x="15917" y="42614"/>
                    <a:pt x="15809" y="42506"/>
                  </a:cubicBezTo>
                  <a:cubicBezTo>
                    <a:pt x="15656" y="42375"/>
                    <a:pt x="15504" y="42223"/>
                    <a:pt x="15395" y="42071"/>
                  </a:cubicBezTo>
                  <a:cubicBezTo>
                    <a:pt x="15200" y="41810"/>
                    <a:pt x="15047" y="41527"/>
                    <a:pt x="14917" y="41244"/>
                  </a:cubicBezTo>
                  <a:lnTo>
                    <a:pt x="14874" y="41136"/>
                  </a:lnTo>
                  <a:cubicBezTo>
                    <a:pt x="14765" y="40940"/>
                    <a:pt x="14656" y="40744"/>
                    <a:pt x="14547" y="40549"/>
                  </a:cubicBezTo>
                  <a:cubicBezTo>
                    <a:pt x="14460" y="40440"/>
                    <a:pt x="14395" y="40309"/>
                    <a:pt x="14330" y="40201"/>
                  </a:cubicBezTo>
                  <a:lnTo>
                    <a:pt x="14286" y="40157"/>
                  </a:lnTo>
                  <a:cubicBezTo>
                    <a:pt x="14091" y="39874"/>
                    <a:pt x="13917" y="39570"/>
                    <a:pt x="13743" y="39309"/>
                  </a:cubicBezTo>
                  <a:cubicBezTo>
                    <a:pt x="13482" y="38853"/>
                    <a:pt x="13199" y="38396"/>
                    <a:pt x="13004" y="38026"/>
                  </a:cubicBezTo>
                  <a:lnTo>
                    <a:pt x="12873" y="37809"/>
                  </a:lnTo>
                  <a:cubicBezTo>
                    <a:pt x="12634" y="37417"/>
                    <a:pt x="12416" y="37048"/>
                    <a:pt x="12199" y="36700"/>
                  </a:cubicBezTo>
                  <a:lnTo>
                    <a:pt x="12069" y="36548"/>
                  </a:lnTo>
                  <a:cubicBezTo>
                    <a:pt x="11742" y="36091"/>
                    <a:pt x="11416" y="35591"/>
                    <a:pt x="11134" y="35091"/>
                  </a:cubicBezTo>
                  <a:lnTo>
                    <a:pt x="11112" y="35026"/>
                  </a:lnTo>
                  <a:cubicBezTo>
                    <a:pt x="10807" y="34482"/>
                    <a:pt x="10568" y="33938"/>
                    <a:pt x="10286" y="33395"/>
                  </a:cubicBezTo>
                  <a:lnTo>
                    <a:pt x="10264" y="33351"/>
                  </a:lnTo>
                  <a:cubicBezTo>
                    <a:pt x="9959" y="32699"/>
                    <a:pt x="9611" y="32090"/>
                    <a:pt x="9264" y="31503"/>
                  </a:cubicBezTo>
                  <a:cubicBezTo>
                    <a:pt x="9046" y="31112"/>
                    <a:pt x="8829" y="30720"/>
                    <a:pt x="8611" y="30329"/>
                  </a:cubicBezTo>
                  <a:lnTo>
                    <a:pt x="8459" y="30024"/>
                  </a:lnTo>
                  <a:cubicBezTo>
                    <a:pt x="8242" y="29633"/>
                    <a:pt x="8002" y="29176"/>
                    <a:pt x="7763" y="28741"/>
                  </a:cubicBezTo>
                  <a:cubicBezTo>
                    <a:pt x="7654" y="28546"/>
                    <a:pt x="7567" y="28350"/>
                    <a:pt x="7481" y="28154"/>
                  </a:cubicBezTo>
                  <a:cubicBezTo>
                    <a:pt x="7285" y="27763"/>
                    <a:pt x="7089" y="27393"/>
                    <a:pt x="6937" y="27067"/>
                  </a:cubicBezTo>
                  <a:cubicBezTo>
                    <a:pt x="6676" y="26523"/>
                    <a:pt x="6372" y="25915"/>
                    <a:pt x="6002" y="25197"/>
                  </a:cubicBezTo>
                  <a:cubicBezTo>
                    <a:pt x="5958" y="25175"/>
                    <a:pt x="5893" y="25132"/>
                    <a:pt x="5850" y="25110"/>
                  </a:cubicBezTo>
                  <a:cubicBezTo>
                    <a:pt x="5719" y="25001"/>
                    <a:pt x="5610" y="24849"/>
                    <a:pt x="5524" y="24697"/>
                  </a:cubicBezTo>
                  <a:cubicBezTo>
                    <a:pt x="5502" y="24675"/>
                    <a:pt x="5502" y="24632"/>
                    <a:pt x="5480" y="24610"/>
                  </a:cubicBezTo>
                  <a:lnTo>
                    <a:pt x="5480" y="24588"/>
                  </a:lnTo>
                  <a:lnTo>
                    <a:pt x="5371" y="24349"/>
                  </a:lnTo>
                  <a:cubicBezTo>
                    <a:pt x="5284" y="24197"/>
                    <a:pt x="5219" y="24045"/>
                    <a:pt x="5132" y="23914"/>
                  </a:cubicBezTo>
                  <a:cubicBezTo>
                    <a:pt x="5089" y="23849"/>
                    <a:pt x="5045" y="23784"/>
                    <a:pt x="5002" y="23718"/>
                  </a:cubicBezTo>
                  <a:cubicBezTo>
                    <a:pt x="4915" y="23588"/>
                    <a:pt x="4828" y="23458"/>
                    <a:pt x="4741" y="23327"/>
                  </a:cubicBezTo>
                  <a:lnTo>
                    <a:pt x="4741" y="23284"/>
                  </a:lnTo>
                  <a:cubicBezTo>
                    <a:pt x="4610" y="23023"/>
                    <a:pt x="4567" y="22740"/>
                    <a:pt x="4567" y="22436"/>
                  </a:cubicBezTo>
                  <a:cubicBezTo>
                    <a:pt x="4589" y="22305"/>
                    <a:pt x="4610" y="22175"/>
                    <a:pt x="4675" y="22044"/>
                  </a:cubicBezTo>
                  <a:lnTo>
                    <a:pt x="4675" y="22022"/>
                  </a:lnTo>
                  <a:cubicBezTo>
                    <a:pt x="4697" y="21957"/>
                    <a:pt x="4741" y="21892"/>
                    <a:pt x="4762" y="21848"/>
                  </a:cubicBezTo>
                  <a:cubicBezTo>
                    <a:pt x="4784" y="21783"/>
                    <a:pt x="4828" y="21740"/>
                    <a:pt x="4871" y="21696"/>
                  </a:cubicBezTo>
                  <a:cubicBezTo>
                    <a:pt x="4958" y="21566"/>
                    <a:pt x="5045" y="21457"/>
                    <a:pt x="5176" y="21370"/>
                  </a:cubicBezTo>
                  <a:cubicBezTo>
                    <a:pt x="5241" y="21283"/>
                    <a:pt x="5350" y="21218"/>
                    <a:pt x="5437" y="21153"/>
                  </a:cubicBezTo>
                  <a:cubicBezTo>
                    <a:pt x="5697" y="21000"/>
                    <a:pt x="5958" y="20848"/>
                    <a:pt x="6219" y="20718"/>
                  </a:cubicBezTo>
                  <a:lnTo>
                    <a:pt x="6480" y="20587"/>
                  </a:lnTo>
                  <a:lnTo>
                    <a:pt x="6719" y="20479"/>
                  </a:lnTo>
                  <a:lnTo>
                    <a:pt x="6850" y="20413"/>
                  </a:lnTo>
                  <a:lnTo>
                    <a:pt x="7089" y="20283"/>
                  </a:lnTo>
                  <a:lnTo>
                    <a:pt x="7133" y="20261"/>
                  </a:lnTo>
                  <a:cubicBezTo>
                    <a:pt x="7241" y="20196"/>
                    <a:pt x="7350" y="20152"/>
                    <a:pt x="7459" y="20087"/>
                  </a:cubicBezTo>
                  <a:cubicBezTo>
                    <a:pt x="7611" y="20000"/>
                    <a:pt x="7807" y="19913"/>
                    <a:pt x="8002" y="19783"/>
                  </a:cubicBezTo>
                  <a:lnTo>
                    <a:pt x="8568" y="19457"/>
                  </a:lnTo>
                  <a:lnTo>
                    <a:pt x="8742" y="19348"/>
                  </a:lnTo>
                  <a:lnTo>
                    <a:pt x="9024" y="19196"/>
                  </a:lnTo>
                  <a:lnTo>
                    <a:pt x="9611" y="18848"/>
                  </a:lnTo>
                  <a:lnTo>
                    <a:pt x="9872" y="18696"/>
                  </a:lnTo>
                  <a:lnTo>
                    <a:pt x="10112" y="18565"/>
                  </a:lnTo>
                  <a:lnTo>
                    <a:pt x="10329" y="18435"/>
                  </a:lnTo>
                  <a:lnTo>
                    <a:pt x="10351" y="18413"/>
                  </a:lnTo>
                  <a:lnTo>
                    <a:pt x="10459" y="18348"/>
                  </a:lnTo>
                  <a:lnTo>
                    <a:pt x="11090" y="17956"/>
                  </a:lnTo>
                  <a:lnTo>
                    <a:pt x="11134" y="17913"/>
                  </a:lnTo>
                  <a:lnTo>
                    <a:pt x="11199" y="17869"/>
                  </a:lnTo>
                  <a:lnTo>
                    <a:pt x="11221" y="17847"/>
                  </a:lnTo>
                  <a:cubicBezTo>
                    <a:pt x="11481" y="17695"/>
                    <a:pt x="11721" y="17543"/>
                    <a:pt x="11960" y="17391"/>
                  </a:cubicBezTo>
                  <a:cubicBezTo>
                    <a:pt x="12134" y="17282"/>
                    <a:pt x="12308" y="17173"/>
                    <a:pt x="12482" y="17065"/>
                  </a:cubicBezTo>
                  <a:lnTo>
                    <a:pt x="12612" y="16978"/>
                  </a:lnTo>
                  <a:lnTo>
                    <a:pt x="12699" y="16912"/>
                  </a:lnTo>
                  <a:lnTo>
                    <a:pt x="13417" y="16478"/>
                  </a:lnTo>
                  <a:cubicBezTo>
                    <a:pt x="14047" y="16086"/>
                    <a:pt x="14526" y="15782"/>
                    <a:pt x="15047" y="15477"/>
                  </a:cubicBezTo>
                  <a:lnTo>
                    <a:pt x="15656" y="15129"/>
                  </a:lnTo>
                  <a:lnTo>
                    <a:pt x="16548" y="14608"/>
                  </a:lnTo>
                  <a:lnTo>
                    <a:pt x="17548" y="13999"/>
                  </a:lnTo>
                  <a:lnTo>
                    <a:pt x="18005" y="13738"/>
                  </a:lnTo>
                  <a:lnTo>
                    <a:pt x="18222" y="13607"/>
                  </a:lnTo>
                  <a:lnTo>
                    <a:pt x="18548" y="13390"/>
                  </a:lnTo>
                  <a:cubicBezTo>
                    <a:pt x="18853" y="13216"/>
                    <a:pt x="19222" y="12999"/>
                    <a:pt x="19679" y="12738"/>
                  </a:cubicBezTo>
                  <a:lnTo>
                    <a:pt x="20310" y="12368"/>
                  </a:lnTo>
                  <a:lnTo>
                    <a:pt x="20353" y="12346"/>
                  </a:lnTo>
                  <a:lnTo>
                    <a:pt x="20897" y="12042"/>
                  </a:lnTo>
                  <a:lnTo>
                    <a:pt x="21701" y="11563"/>
                  </a:lnTo>
                  <a:lnTo>
                    <a:pt x="21723" y="11563"/>
                  </a:lnTo>
                  <a:cubicBezTo>
                    <a:pt x="22419" y="11128"/>
                    <a:pt x="23158" y="10694"/>
                    <a:pt x="23897" y="10280"/>
                  </a:cubicBezTo>
                  <a:lnTo>
                    <a:pt x="24702" y="9824"/>
                  </a:lnTo>
                  <a:lnTo>
                    <a:pt x="24985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811" y="9237"/>
                    <a:pt x="26398" y="8911"/>
                    <a:pt x="26963" y="8584"/>
                  </a:cubicBezTo>
                  <a:lnTo>
                    <a:pt x="27355" y="8367"/>
                  </a:lnTo>
                  <a:lnTo>
                    <a:pt x="27398" y="8323"/>
                  </a:lnTo>
                  <a:lnTo>
                    <a:pt x="27507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51" y="7410"/>
                    <a:pt x="29225" y="7323"/>
                  </a:cubicBezTo>
                  <a:lnTo>
                    <a:pt x="30029" y="6932"/>
                  </a:lnTo>
                  <a:lnTo>
                    <a:pt x="30551" y="6649"/>
                  </a:lnTo>
                  <a:cubicBezTo>
                    <a:pt x="31008" y="6432"/>
                    <a:pt x="31377" y="6236"/>
                    <a:pt x="31725" y="6084"/>
                  </a:cubicBezTo>
                  <a:cubicBezTo>
                    <a:pt x="32247" y="5845"/>
                    <a:pt x="32769" y="5605"/>
                    <a:pt x="33313" y="5366"/>
                  </a:cubicBezTo>
                  <a:cubicBezTo>
                    <a:pt x="33508" y="5279"/>
                    <a:pt x="33726" y="5192"/>
                    <a:pt x="33921" y="5105"/>
                  </a:cubicBezTo>
                  <a:lnTo>
                    <a:pt x="34052" y="5040"/>
                  </a:lnTo>
                  <a:lnTo>
                    <a:pt x="34313" y="4888"/>
                  </a:lnTo>
                  <a:lnTo>
                    <a:pt x="34400" y="4844"/>
                  </a:lnTo>
                  <a:lnTo>
                    <a:pt x="34422" y="4823"/>
                  </a:lnTo>
                  <a:lnTo>
                    <a:pt x="34487" y="4801"/>
                  </a:lnTo>
                  <a:cubicBezTo>
                    <a:pt x="34596" y="4736"/>
                    <a:pt x="34726" y="4692"/>
                    <a:pt x="34856" y="4670"/>
                  </a:cubicBezTo>
                  <a:cubicBezTo>
                    <a:pt x="34956" y="4652"/>
                    <a:pt x="35055" y="4642"/>
                    <a:pt x="35152" y="4642"/>
                  </a:cubicBezTo>
                  <a:close/>
                  <a:moveTo>
                    <a:pt x="48534" y="30514"/>
                  </a:moveTo>
                  <a:cubicBezTo>
                    <a:pt x="48588" y="30514"/>
                    <a:pt x="48642" y="30524"/>
                    <a:pt x="48686" y="30546"/>
                  </a:cubicBezTo>
                  <a:cubicBezTo>
                    <a:pt x="48816" y="30590"/>
                    <a:pt x="48903" y="30677"/>
                    <a:pt x="48968" y="30785"/>
                  </a:cubicBezTo>
                  <a:cubicBezTo>
                    <a:pt x="49012" y="30894"/>
                    <a:pt x="49012" y="31025"/>
                    <a:pt x="48968" y="31133"/>
                  </a:cubicBezTo>
                  <a:cubicBezTo>
                    <a:pt x="48925" y="31199"/>
                    <a:pt x="48881" y="31264"/>
                    <a:pt x="48838" y="31329"/>
                  </a:cubicBezTo>
                  <a:cubicBezTo>
                    <a:pt x="48360" y="31612"/>
                    <a:pt x="47860" y="31894"/>
                    <a:pt x="47446" y="32112"/>
                  </a:cubicBezTo>
                  <a:lnTo>
                    <a:pt x="46968" y="32394"/>
                  </a:lnTo>
                  <a:cubicBezTo>
                    <a:pt x="46272" y="32764"/>
                    <a:pt x="45555" y="33177"/>
                    <a:pt x="44837" y="33569"/>
                  </a:cubicBezTo>
                  <a:lnTo>
                    <a:pt x="44728" y="33612"/>
                  </a:lnTo>
                  <a:lnTo>
                    <a:pt x="44663" y="33656"/>
                  </a:lnTo>
                  <a:cubicBezTo>
                    <a:pt x="44250" y="33873"/>
                    <a:pt x="43837" y="34090"/>
                    <a:pt x="43424" y="34308"/>
                  </a:cubicBezTo>
                  <a:lnTo>
                    <a:pt x="41967" y="35047"/>
                  </a:lnTo>
                  <a:cubicBezTo>
                    <a:pt x="41684" y="35199"/>
                    <a:pt x="41380" y="35352"/>
                    <a:pt x="41097" y="35504"/>
                  </a:cubicBezTo>
                  <a:lnTo>
                    <a:pt x="40880" y="35613"/>
                  </a:lnTo>
                  <a:lnTo>
                    <a:pt x="40858" y="35634"/>
                  </a:lnTo>
                  <a:cubicBezTo>
                    <a:pt x="40293" y="35917"/>
                    <a:pt x="39727" y="36200"/>
                    <a:pt x="39162" y="36504"/>
                  </a:cubicBezTo>
                  <a:lnTo>
                    <a:pt x="38857" y="36635"/>
                  </a:lnTo>
                  <a:lnTo>
                    <a:pt x="38836" y="36656"/>
                  </a:lnTo>
                  <a:cubicBezTo>
                    <a:pt x="38053" y="37069"/>
                    <a:pt x="37248" y="37461"/>
                    <a:pt x="36444" y="37874"/>
                  </a:cubicBezTo>
                  <a:lnTo>
                    <a:pt x="35683" y="38287"/>
                  </a:lnTo>
                  <a:cubicBezTo>
                    <a:pt x="35096" y="38592"/>
                    <a:pt x="34443" y="38939"/>
                    <a:pt x="33813" y="39266"/>
                  </a:cubicBezTo>
                  <a:cubicBezTo>
                    <a:pt x="32899" y="39722"/>
                    <a:pt x="31986" y="40201"/>
                    <a:pt x="31095" y="40679"/>
                  </a:cubicBezTo>
                  <a:cubicBezTo>
                    <a:pt x="30073" y="41201"/>
                    <a:pt x="29073" y="41723"/>
                    <a:pt x="28116" y="42223"/>
                  </a:cubicBezTo>
                  <a:lnTo>
                    <a:pt x="27616" y="42462"/>
                  </a:lnTo>
                  <a:lnTo>
                    <a:pt x="27137" y="42701"/>
                  </a:lnTo>
                  <a:lnTo>
                    <a:pt x="26659" y="42919"/>
                  </a:lnTo>
                  <a:lnTo>
                    <a:pt x="25724" y="43397"/>
                  </a:lnTo>
                  <a:lnTo>
                    <a:pt x="25267" y="43636"/>
                  </a:lnTo>
                  <a:cubicBezTo>
                    <a:pt x="24963" y="43788"/>
                    <a:pt x="24637" y="43962"/>
                    <a:pt x="24311" y="44136"/>
                  </a:cubicBezTo>
                  <a:lnTo>
                    <a:pt x="23919" y="44354"/>
                  </a:lnTo>
                  <a:lnTo>
                    <a:pt x="22571" y="45071"/>
                  </a:lnTo>
                  <a:cubicBezTo>
                    <a:pt x="22223" y="45267"/>
                    <a:pt x="21853" y="45441"/>
                    <a:pt x="21527" y="45615"/>
                  </a:cubicBezTo>
                  <a:lnTo>
                    <a:pt x="21506" y="45615"/>
                  </a:lnTo>
                  <a:lnTo>
                    <a:pt x="21179" y="45789"/>
                  </a:lnTo>
                  <a:lnTo>
                    <a:pt x="20897" y="45919"/>
                  </a:lnTo>
                  <a:cubicBezTo>
                    <a:pt x="20657" y="46050"/>
                    <a:pt x="20418" y="46159"/>
                    <a:pt x="20179" y="46267"/>
                  </a:cubicBezTo>
                  <a:lnTo>
                    <a:pt x="19983" y="46354"/>
                  </a:lnTo>
                  <a:lnTo>
                    <a:pt x="19809" y="46463"/>
                  </a:lnTo>
                  <a:lnTo>
                    <a:pt x="19440" y="46637"/>
                  </a:lnTo>
                  <a:cubicBezTo>
                    <a:pt x="19070" y="46811"/>
                    <a:pt x="18701" y="47007"/>
                    <a:pt x="18353" y="47181"/>
                  </a:cubicBezTo>
                  <a:lnTo>
                    <a:pt x="18309" y="47202"/>
                  </a:lnTo>
                  <a:cubicBezTo>
                    <a:pt x="17961" y="47398"/>
                    <a:pt x="17613" y="47572"/>
                    <a:pt x="17265" y="47746"/>
                  </a:cubicBezTo>
                  <a:lnTo>
                    <a:pt x="16787" y="47985"/>
                  </a:lnTo>
                  <a:lnTo>
                    <a:pt x="16591" y="48072"/>
                  </a:lnTo>
                  <a:cubicBezTo>
                    <a:pt x="15765" y="48485"/>
                    <a:pt x="14917" y="48920"/>
                    <a:pt x="14091" y="49333"/>
                  </a:cubicBezTo>
                  <a:cubicBezTo>
                    <a:pt x="14036" y="49355"/>
                    <a:pt x="13982" y="49366"/>
                    <a:pt x="13930" y="49366"/>
                  </a:cubicBezTo>
                  <a:cubicBezTo>
                    <a:pt x="13879" y="49366"/>
                    <a:pt x="13830" y="49355"/>
                    <a:pt x="13786" y="49333"/>
                  </a:cubicBezTo>
                  <a:cubicBezTo>
                    <a:pt x="13678" y="49290"/>
                    <a:pt x="13591" y="49225"/>
                    <a:pt x="13547" y="49116"/>
                  </a:cubicBezTo>
                  <a:cubicBezTo>
                    <a:pt x="13504" y="49007"/>
                    <a:pt x="13504" y="48898"/>
                    <a:pt x="13547" y="48790"/>
                  </a:cubicBezTo>
                  <a:cubicBezTo>
                    <a:pt x="13591" y="48681"/>
                    <a:pt x="13656" y="48594"/>
                    <a:pt x="13765" y="48550"/>
                  </a:cubicBezTo>
                  <a:lnTo>
                    <a:pt x="15200" y="47833"/>
                  </a:lnTo>
                  <a:lnTo>
                    <a:pt x="15482" y="47702"/>
                  </a:lnTo>
                  <a:lnTo>
                    <a:pt x="16417" y="47224"/>
                  </a:lnTo>
                  <a:lnTo>
                    <a:pt x="16678" y="47094"/>
                  </a:lnTo>
                  <a:lnTo>
                    <a:pt x="16961" y="46963"/>
                  </a:lnTo>
                  <a:cubicBezTo>
                    <a:pt x="17244" y="46833"/>
                    <a:pt x="17526" y="46680"/>
                    <a:pt x="17787" y="46528"/>
                  </a:cubicBezTo>
                  <a:lnTo>
                    <a:pt x="17896" y="46485"/>
                  </a:lnTo>
                  <a:lnTo>
                    <a:pt x="18266" y="46311"/>
                  </a:lnTo>
                  <a:lnTo>
                    <a:pt x="18505" y="46180"/>
                  </a:lnTo>
                  <a:lnTo>
                    <a:pt x="18570" y="46137"/>
                  </a:lnTo>
                  <a:cubicBezTo>
                    <a:pt x="18831" y="46028"/>
                    <a:pt x="19070" y="45876"/>
                    <a:pt x="19353" y="45745"/>
                  </a:cubicBezTo>
                  <a:lnTo>
                    <a:pt x="19483" y="45680"/>
                  </a:lnTo>
                  <a:lnTo>
                    <a:pt x="19853" y="45506"/>
                  </a:lnTo>
                  <a:lnTo>
                    <a:pt x="19962" y="45463"/>
                  </a:lnTo>
                  <a:lnTo>
                    <a:pt x="20375" y="45224"/>
                  </a:lnTo>
                  <a:cubicBezTo>
                    <a:pt x="20549" y="45158"/>
                    <a:pt x="20701" y="45071"/>
                    <a:pt x="20853" y="44984"/>
                  </a:cubicBezTo>
                  <a:lnTo>
                    <a:pt x="21179" y="44810"/>
                  </a:lnTo>
                  <a:lnTo>
                    <a:pt x="21223" y="44789"/>
                  </a:lnTo>
                  <a:cubicBezTo>
                    <a:pt x="21549" y="44615"/>
                    <a:pt x="21897" y="44441"/>
                    <a:pt x="22245" y="44245"/>
                  </a:cubicBezTo>
                  <a:lnTo>
                    <a:pt x="22267" y="44245"/>
                  </a:lnTo>
                  <a:lnTo>
                    <a:pt x="22919" y="43897"/>
                  </a:lnTo>
                  <a:lnTo>
                    <a:pt x="23593" y="43528"/>
                  </a:lnTo>
                  <a:lnTo>
                    <a:pt x="23984" y="43310"/>
                  </a:lnTo>
                  <a:cubicBezTo>
                    <a:pt x="24267" y="43158"/>
                    <a:pt x="24615" y="42962"/>
                    <a:pt x="24941" y="42810"/>
                  </a:cubicBezTo>
                  <a:lnTo>
                    <a:pt x="25354" y="42593"/>
                  </a:lnTo>
                  <a:lnTo>
                    <a:pt x="26333" y="42092"/>
                  </a:lnTo>
                  <a:lnTo>
                    <a:pt x="26789" y="41853"/>
                  </a:lnTo>
                  <a:cubicBezTo>
                    <a:pt x="27116" y="41679"/>
                    <a:pt x="27442" y="41505"/>
                    <a:pt x="27746" y="41353"/>
                  </a:cubicBezTo>
                  <a:lnTo>
                    <a:pt x="28507" y="40940"/>
                  </a:lnTo>
                  <a:lnTo>
                    <a:pt x="29290" y="40527"/>
                  </a:lnTo>
                  <a:cubicBezTo>
                    <a:pt x="29812" y="40244"/>
                    <a:pt x="30355" y="39940"/>
                    <a:pt x="30877" y="39679"/>
                  </a:cubicBezTo>
                  <a:lnTo>
                    <a:pt x="31008" y="39614"/>
                  </a:lnTo>
                  <a:lnTo>
                    <a:pt x="32095" y="39005"/>
                  </a:lnTo>
                  <a:cubicBezTo>
                    <a:pt x="32486" y="38787"/>
                    <a:pt x="32899" y="38592"/>
                    <a:pt x="33291" y="38374"/>
                  </a:cubicBezTo>
                  <a:lnTo>
                    <a:pt x="33421" y="38309"/>
                  </a:lnTo>
                  <a:cubicBezTo>
                    <a:pt x="33878" y="38070"/>
                    <a:pt x="34313" y="37831"/>
                    <a:pt x="34748" y="37613"/>
                  </a:cubicBezTo>
                  <a:lnTo>
                    <a:pt x="34900" y="37526"/>
                  </a:lnTo>
                  <a:cubicBezTo>
                    <a:pt x="35726" y="37091"/>
                    <a:pt x="36553" y="36635"/>
                    <a:pt x="37401" y="36200"/>
                  </a:cubicBezTo>
                  <a:lnTo>
                    <a:pt x="38053" y="35874"/>
                  </a:lnTo>
                  <a:lnTo>
                    <a:pt x="38270" y="35765"/>
                  </a:lnTo>
                  <a:lnTo>
                    <a:pt x="38314" y="35743"/>
                  </a:lnTo>
                  <a:cubicBezTo>
                    <a:pt x="38923" y="35439"/>
                    <a:pt x="39553" y="35112"/>
                    <a:pt x="40162" y="34786"/>
                  </a:cubicBezTo>
                  <a:cubicBezTo>
                    <a:pt x="40988" y="34373"/>
                    <a:pt x="41815" y="33938"/>
                    <a:pt x="42641" y="33503"/>
                  </a:cubicBezTo>
                  <a:lnTo>
                    <a:pt x="43011" y="33329"/>
                  </a:lnTo>
                  <a:cubicBezTo>
                    <a:pt x="43685" y="32982"/>
                    <a:pt x="44380" y="32612"/>
                    <a:pt x="44968" y="32286"/>
                  </a:cubicBezTo>
                  <a:lnTo>
                    <a:pt x="44989" y="32286"/>
                  </a:lnTo>
                  <a:lnTo>
                    <a:pt x="45642" y="31938"/>
                  </a:lnTo>
                  <a:lnTo>
                    <a:pt x="45816" y="31851"/>
                  </a:lnTo>
                  <a:lnTo>
                    <a:pt x="45903" y="31807"/>
                  </a:lnTo>
                  <a:cubicBezTo>
                    <a:pt x="46272" y="31612"/>
                    <a:pt x="46664" y="31394"/>
                    <a:pt x="47077" y="31199"/>
                  </a:cubicBezTo>
                  <a:lnTo>
                    <a:pt x="48164" y="30655"/>
                  </a:lnTo>
                  <a:lnTo>
                    <a:pt x="48381" y="30546"/>
                  </a:lnTo>
                  <a:cubicBezTo>
                    <a:pt x="48425" y="30524"/>
                    <a:pt x="48479" y="30514"/>
                    <a:pt x="48534" y="30514"/>
                  </a:cubicBezTo>
                  <a:close/>
                  <a:moveTo>
                    <a:pt x="46337" y="35477"/>
                  </a:moveTo>
                  <a:cubicBezTo>
                    <a:pt x="46403" y="35477"/>
                    <a:pt x="46468" y="35493"/>
                    <a:pt x="46533" y="35526"/>
                  </a:cubicBezTo>
                  <a:cubicBezTo>
                    <a:pt x="46794" y="35613"/>
                    <a:pt x="46925" y="35917"/>
                    <a:pt x="46816" y="36200"/>
                  </a:cubicBezTo>
                  <a:cubicBezTo>
                    <a:pt x="46794" y="36287"/>
                    <a:pt x="46729" y="36352"/>
                    <a:pt x="46664" y="36417"/>
                  </a:cubicBezTo>
                  <a:cubicBezTo>
                    <a:pt x="46598" y="36461"/>
                    <a:pt x="46511" y="36526"/>
                    <a:pt x="46424" y="36569"/>
                  </a:cubicBezTo>
                  <a:lnTo>
                    <a:pt x="46403" y="36569"/>
                  </a:lnTo>
                  <a:cubicBezTo>
                    <a:pt x="46272" y="36656"/>
                    <a:pt x="46163" y="36722"/>
                    <a:pt x="46055" y="36765"/>
                  </a:cubicBezTo>
                  <a:cubicBezTo>
                    <a:pt x="45903" y="36852"/>
                    <a:pt x="45750" y="36939"/>
                    <a:pt x="45555" y="37048"/>
                  </a:cubicBezTo>
                  <a:lnTo>
                    <a:pt x="45272" y="37178"/>
                  </a:lnTo>
                  <a:cubicBezTo>
                    <a:pt x="45011" y="37309"/>
                    <a:pt x="44728" y="37439"/>
                    <a:pt x="44467" y="37591"/>
                  </a:cubicBezTo>
                  <a:lnTo>
                    <a:pt x="42924" y="38396"/>
                  </a:lnTo>
                  <a:lnTo>
                    <a:pt x="42837" y="38461"/>
                  </a:lnTo>
                  <a:lnTo>
                    <a:pt x="42771" y="38483"/>
                  </a:lnTo>
                  <a:cubicBezTo>
                    <a:pt x="42489" y="38635"/>
                    <a:pt x="42184" y="38787"/>
                    <a:pt x="41902" y="38939"/>
                  </a:cubicBezTo>
                  <a:lnTo>
                    <a:pt x="41728" y="39026"/>
                  </a:lnTo>
                  <a:cubicBezTo>
                    <a:pt x="41380" y="39179"/>
                    <a:pt x="41032" y="39353"/>
                    <a:pt x="40706" y="39505"/>
                  </a:cubicBezTo>
                  <a:cubicBezTo>
                    <a:pt x="40162" y="39766"/>
                    <a:pt x="39597" y="40027"/>
                    <a:pt x="39053" y="40309"/>
                  </a:cubicBezTo>
                  <a:lnTo>
                    <a:pt x="38923" y="40375"/>
                  </a:lnTo>
                  <a:cubicBezTo>
                    <a:pt x="38009" y="40831"/>
                    <a:pt x="37053" y="41310"/>
                    <a:pt x="36074" y="41810"/>
                  </a:cubicBezTo>
                  <a:cubicBezTo>
                    <a:pt x="35335" y="42201"/>
                    <a:pt x="34639" y="42549"/>
                    <a:pt x="33943" y="42897"/>
                  </a:cubicBezTo>
                  <a:lnTo>
                    <a:pt x="33291" y="43223"/>
                  </a:lnTo>
                  <a:lnTo>
                    <a:pt x="31508" y="44093"/>
                  </a:lnTo>
                  <a:lnTo>
                    <a:pt x="30377" y="44658"/>
                  </a:lnTo>
                  <a:cubicBezTo>
                    <a:pt x="29486" y="45115"/>
                    <a:pt x="28616" y="45593"/>
                    <a:pt x="27790" y="46050"/>
                  </a:cubicBezTo>
                  <a:lnTo>
                    <a:pt x="27572" y="46180"/>
                  </a:lnTo>
                  <a:lnTo>
                    <a:pt x="27355" y="46289"/>
                  </a:lnTo>
                  <a:cubicBezTo>
                    <a:pt x="27029" y="46463"/>
                    <a:pt x="26724" y="46659"/>
                    <a:pt x="26398" y="46833"/>
                  </a:cubicBezTo>
                  <a:lnTo>
                    <a:pt x="25920" y="47072"/>
                  </a:lnTo>
                  <a:cubicBezTo>
                    <a:pt x="25637" y="47246"/>
                    <a:pt x="25289" y="47442"/>
                    <a:pt x="24963" y="47615"/>
                  </a:cubicBezTo>
                  <a:lnTo>
                    <a:pt x="24180" y="48007"/>
                  </a:lnTo>
                  <a:lnTo>
                    <a:pt x="23984" y="48094"/>
                  </a:lnTo>
                  <a:lnTo>
                    <a:pt x="23963" y="48116"/>
                  </a:lnTo>
                  <a:cubicBezTo>
                    <a:pt x="23354" y="48442"/>
                    <a:pt x="22745" y="48746"/>
                    <a:pt x="22136" y="49072"/>
                  </a:cubicBezTo>
                  <a:cubicBezTo>
                    <a:pt x="21810" y="49225"/>
                    <a:pt x="21484" y="49398"/>
                    <a:pt x="21179" y="49551"/>
                  </a:cubicBezTo>
                  <a:cubicBezTo>
                    <a:pt x="20571" y="49855"/>
                    <a:pt x="19940" y="50160"/>
                    <a:pt x="19331" y="50464"/>
                  </a:cubicBezTo>
                  <a:cubicBezTo>
                    <a:pt x="18853" y="50681"/>
                    <a:pt x="18374" y="50899"/>
                    <a:pt x="17918" y="51095"/>
                  </a:cubicBezTo>
                  <a:cubicBezTo>
                    <a:pt x="17396" y="51334"/>
                    <a:pt x="16874" y="51573"/>
                    <a:pt x="16374" y="51834"/>
                  </a:cubicBezTo>
                  <a:cubicBezTo>
                    <a:pt x="16330" y="51845"/>
                    <a:pt x="16281" y="51850"/>
                    <a:pt x="16230" y="51850"/>
                  </a:cubicBezTo>
                  <a:cubicBezTo>
                    <a:pt x="16178" y="51850"/>
                    <a:pt x="16124" y="51845"/>
                    <a:pt x="16069" y="51834"/>
                  </a:cubicBezTo>
                  <a:cubicBezTo>
                    <a:pt x="15961" y="51790"/>
                    <a:pt x="15874" y="51703"/>
                    <a:pt x="15830" y="51595"/>
                  </a:cubicBezTo>
                  <a:cubicBezTo>
                    <a:pt x="15743" y="51377"/>
                    <a:pt x="15830" y="51138"/>
                    <a:pt x="16048" y="51051"/>
                  </a:cubicBezTo>
                  <a:cubicBezTo>
                    <a:pt x="16461" y="50855"/>
                    <a:pt x="16831" y="50660"/>
                    <a:pt x="17222" y="50507"/>
                  </a:cubicBezTo>
                  <a:lnTo>
                    <a:pt x="17265" y="50486"/>
                  </a:lnTo>
                  <a:lnTo>
                    <a:pt x="17287" y="50486"/>
                  </a:lnTo>
                  <a:lnTo>
                    <a:pt x="18440" y="49964"/>
                  </a:lnTo>
                  <a:cubicBezTo>
                    <a:pt x="18787" y="49812"/>
                    <a:pt x="19157" y="49659"/>
                    <a:pt x="19527" y="49485"/>
                  </a:cubicBezTo>
                  <a:lnTo>
                    <a:pt x="19853" y="49333"/>
                  </a:lnTo>
                  <a:cubicBezTo>
                    <a:pt x="20353" y="49094"/>
                    <a:pt x="20723" y="48942"/>
                    <a:pt x="21071" y="48724"/>
                  </a:cubicBezTo>
                  <a:lnTo>
                    <a:pt x="21092" y="48703"/>
                  </a:lnTo>
                  <a:lnTo>
                    <a:pt x="21310" y="48594"/>
                  </a:lnTo>
                  <a:cubicBezTo>
                    <a:pt x="21679" y="48398"/>
                    <a:pt x="22114" y="48203"/>
                    <a:pt x="22506" y="47985"/>
                  </a:cubicBezTo>
                  <a:lnTo>
                    <a:pt x="23963" y="47224"/>
                  </a:lnTo>
                  <a:cubicBezTo>
                    <a:pt x="24898" y="46746"/>
                    <a:pt x="25811" y="46246"/>
                    <a:pt x="26659" y="45789"/>
                  </a:cubicBezTo>
                  <a:lnTo>
                    <a:pt x="27029" y="45571"/>
                  </a:lnTo>
                  <a:lnTo>
                    <a:pt x="27072" y="45550"/>
                  </a:lnTo>
                  <a:cubicBezTo>
                    <a:pt x="27376" y="45376"/>
                    <a:pt x="27681" y="45202"/>
                    <a:pt x="27985" y="45050"/>
                  </a:cubicBezTo>
                  <a:lnTo>
                    <a:pt x="28464" y="44767"/>
                  </a:lnTo>
                  <a:cubicBezTo>
                    <a:pt x="28790" y="44593"/>
                    <a:pt x="29116" y="44419"/>
                    <a:pt x="29442" y="44245"/>
                  </a:cubicBezTo>
                  <a:cubicBezTo>
                    <a:pt x="30508" y="43701"/>
                    <a:pt x="31377" y="43245"/>
                    <a:pt x="32247" y="42810"/>
                  </a:cubicBezTo>
                  <a:lnTo>
                    <a:pt x="32530" y="42658"/>
                  </a:lnTo>
                  <a:lnTo>
                    <a:pt x="32595" y="42636"/>
                  </a:lnTo>
                  <a:cubicBezTo>
                    <a:pt x="33421" y="42223"/>
                    <a:pt x="34269" y="41788"/>
                    <a:pt x="35117" y="41331"/>
                  </a:cubicBezTo>
                  <a:lnTo>
                    <a:pt x="37118" y="40244"/>
                  </a:lnTo>
                  <a:lnTo>
                    <a:pt x="37792" y="39874"/>
                  </a:lnTo>
                  <a:lnTo>
                    <a:pt x="39314" y="39048"/>
                  </a:lnTo>
                  <a:cubicBezTo>
                    <a:pt x="39575" y="38918"/>
                    <a:pt x="39836" y="38787"/>
                    <a:pt x="40119" y="38635"/>
                  </a:cubicBezTo>
                  <a:lnTo>
                    <a:pt x="40553" y="38418"/>
                  </a:lnTo>
                  <a:lnTo>
                    <a:pt x="41445" y="37961"/>
                  </a:lnTo>
                  <a:lnTo>
                    <a:pt x="41902" y="37700"/>
                  </a:lnTo>
                  <a:lnTo>
                    <a:pt x="42054" y="37613"/>
                  </a:lnTo>
                  <a:lnTo>
                    <a:pt x="42445" y="37396"/>
                  </a:lnTo>
                  <a:lnTo>
                    <a:pt x="42576" y="37330"/>
                  </a:lnTo>
                  <a:lnTo>
                    <a:pt x="42663" y="37287"/>
                  </a:lnTo>
                  <a:lnTo>
                    <a:pt x="43337" y="36917"/>
                  </a:lnTo>
                  <a:lnTo>
                    <a:pt x="43532" y="36809"/>
                  </a:lnTo>
                  <a:lnTo>
                    <a:pt x="43554" y="36809"/>
                  </a:lnTo>
                  <a:cubicBezTo>
                    <a:pt x="43924" y="36591"/>
                    <a:pt x="44337" y="36374"/>
                    <a:pt x="44728" y="36178"/>
                  </a:cubicBezTo>
                  <a:lnTo>
                    <a:pt x="44881" y="36113"/>
                  </a:lnTo>
                  <a:lnTo>
                    <a:pt x="45446" y="35830"/>
                  </a:lnTo>
                  <a:lnTo>
                    <a:pt x="45816" y="35656"/>
                  </a:lnTo>
                  <a:lnTo>
                    <a:pt x="45859" y="35634"/>
                  </a:lnTo>
                  <a:cubicBezTo>
                    <a:pt x="45946" y="35591"/>
                    <a:pt x="46033" y="35547"/>
                    <a:pt x="46142" y="35526"/>
                  </a:cubicBezTo>
                  <a:cubicBezTo>
                    <a:pt x="46207" y="35493"/>
                    <a:pt x="46272" y="35477"/>
                    <a:pt x="46337" y="35477"/>
                  </a:cubicBezTo>
                  <a:close/>
                  <a:moveTo>
                    <a:pt x="36135" y="0"/>
                  </a:moveTo>
                  <a:cubicBezTo>
                    <a:pt x="35993" y="0"/>
                    <a:pt x="35854" y="40"/>
                    <a:pt x="35726" y="104"/>
                  </a:cubicBezTo>
                  <a:lnTo>
                    <a:pt x="35683" y="126"/>
                  </a:lnTo>
                  <a:cubicBezTo>
                    <a:pt x="35618" y="169"/>
                    <a:pt x="35552" y="191"/>
                    <a:pt x="35487" y="235"/>
                  </a:cubicBezTo>
                  <a:lnTo>
                    <a:pt x="35444" y="256"/>
                  </a:lnTo>
                  <a:lnTo>
                    <a:pt x="35291" y="343"/>
                  </a:lnTo>
                  <a:cubicBezTo>
                    <a:pt x="35161" y="409"/>
                    <a:pt x="35009" y="496"/>
                    <a:pt x="34878" y="561"/>
                  </a:cubicBezTo>
                  <a:lnTo>
                    <a:pt x="34552" y="756"/>
                  </a:lnTo>
                  <a:lnTo>
                    <a:pt x="34509" y="778"/>
                  </a:lnTo>
                  <a:lnTo>
                    <a:pt x="34161" y="974"/>
                  </a:lnTo>
                  <a:lnTo>
                    <a:pt x="33965" y="1083"/>
                  </a:lnTo>
                  <a:lnTo>
                    <a:pt x="33921" y="1104"/>
                  </a:lnTo>
                  <a:cubicBezTo>
                    <a:pt x="33769" y="1191"/>
                    <a:pt x="33639" y="1257"/>
                    <a:pt x="33487" y="1344"/>
                  </a:cubicBezTo>
                  <a:cubicBezTo>
                    <a:pt x="33247" y="1452"/>
                    <a:pt x="32986" y="1583"/>
                    <a:pt x="32747" y="1670"/>
                  </a:cubicBezTo>
                  <a:cubicBezTo>
                    <a:pt x="32465" y="1800"/>
                    <a:pt x="32182" y="1931"/>
                    <a:pt x="31964" y="2039"/>
                  </a:cubicBezTo>
                  <a:cubicBezTo>
                    <a:pt x="31725" y="2170"/>
                    <a:pt x="31486" y="2279"/>
                    <a:pt x="31247" y="2409"/>
                  </a:cubicBezTo>
                  <a:lnTo>
                    <a:pt x="30595" y="2800"/>
                  </a:lnTo>
                  <a:lnTo>
                    <a:pt x="30508" y="2844"/>
                  </a:lnTo>
                  <a:cubicBezTo>
                    <a:pt x="30268" y="2974"/>
                    <a:pt x="30029" y="3127"/>
                    <a:pt x="29790" y="3257"/>
                  </a:cubicBezTo>
                  <a:cubicBezTo>
                    <a:pt x="29333" y="3496"/>
                    <a:pt x="28877" y="3757"/>
                    <a:pt x="28464" y="3975"/>
                  </a:cubicBezTo>
                  <a:lnTo>
                    <a:pt x="28224" y="4083"/>
                  </a:lnTo>
                  <a:lnTo>
                    <a:pt x="27898" y="4214"/>
                  </a:lnTo>
                  <a:lnTo>
                    <a:pt x="27703" y="4323"/>
                  </a:lnTo>
                  <a:lnTo>
                    <a:pt x="27681" y="4323"/>
                  </a:lnTo>
                  <a:lnTo>
                    <a:pt x="27594" y="4366"/>
                  </a:lnTo>
                  <a:lnTo>
                    <a:pt x="27420" y="4453"/>
                  </a:lnTo>
                  <a:lnTo>
                    <a:pt x="26985" y="4670"/>
                  </a:lnTo>
                  <a:lnTo>
                    <a:pt x="26637" y="4866"/>
                  </a:lnTo>
                  <a:cubicBezTo>
                    <a:pt x="26094" y="5127"/>
                    <a:pt x="25572" y="5431"/>
                    <a:pt x="25050" y="5692"/>
                  </a:cubicBezTo>
                  <a:cubicBezTo>
                    <a:pt x="24702" y="5888"/>
                    <a:pt x="24376" y="6084"/>
                    <a:pt x="24115" y="6236"/>
                  </a:cubicBezTo>
                  <a:lnTo>
                    <a:pt x="24071" y="6258"/>
                  </a:lnTo>
                  <a:lnTo>
                    <a:pt x="23528" y="6584"/>
                  </a:lnTo>
                  <a:lnTo>
                    <a:pt x="22223" y="7323"/>
                  </a:lnTo>
                  <a:cubicBezTo>
                    <a:pt x="21897" y="7497"/>
                    <a:pt x="21527" y="7693"/>
                    <a:pt x="21201" y="7867"/>
                  </a:cubicBezTo>
                  <a:lnTo>
                    <a:pt x="21158" y="7889"/>
                  </a:lnTo>
                  <a:lnTo>
                    <a:pt x="20940" y="7997"/>
                  </a:lnTo>
                  <a:lnTo>
                    <a:pt x="20810" y="8063"/>
                  </a:lnTo>
                  <a:cubicBezTo>
                    <a:pt x="20440" y="8258"/>
                    <a:pt x="20092" y="8432"/>
                    <a:pt x="19722" y="8628"/>
                  </a:cubicBezTo>
                  <a:cubicBezTo>
                    <a:pt x="19266" y="8889"/>
                    <a:pt x="18787" y="9172"/>
                    <a:pt x="18396" y="9389"/>
                  </a:cubicBezTo>
                  <a:cubicBezTo>
                    <a:pt x="17961" y="9650"/>
                    <a:pt x="17548" y="9889"/>
                    <a:pt x="17135" y="10128"/>
                  </a:cubicBezTo>
                  <a:lnTo>
                    <a:pt x="17113" y="10150"/>
                  </a:lnTo>
                  <a:cubicBezTo>
                    <a:pt x="17070" y="10172"/>
                    <a:pt x="17026" y="10193"/>
                    <a:pt x="16983" y="10215"/>
                  </a:cubicBezTo>
                  <a:cubicBezTo>
                    <a:pt x="16939" y="10237"/>
                    <a:pt x="16896" y="10280"/>
                    <a:pt x="16852" y="10302"/>
                  </a:cubicBezTo>
                  <a:lnTo>
                    <a:pt x="16113" y="10759"/>
                  </a:lnTo>
                  <a:lnTo>
                    <a:pt x="16026" y="10781"/>
                  </a:lnTo>
                  <a:lnTo>
                    <a:pt x="15896" y="10868"/>
                  </a:lnTo>
                  <a:lnTo>
                    <a:pt x="15874" y="10868"/>
                  </a:lnTo>
                  <a:cubicBezTo>
                    <a:pt x="15830" y="10889"/>
                    <a:pt x="15809" y="10911"/>
                    <a:pt x="15765" y="10933"/>
                  </a:cubicBezTo>
                  <a:cubicBezTo>
                    <a:pt x="15548" y="11042"/>
                    <a:pt x="15330" y="11172"/>
                    <a:pt x="15134" y="11281"/>
                  </a:cubicBezTo>
                  <a:lnTo>
                    <a:pt x="14917" y="11411"/>
                  </a:lnTo>
                  <a:cubicBezTo>
                    <a:pt x="14504" y="11650"/>
                    <a:pt x="14069" y="11890"/>
                    <a:pt x="13699" y="12129"/>
                  </a:cubicBezTo>
                  <a:lnTo>
                    <a:pt x="13634" y="12150"/>
                  </a:lnTo>
                  <a:lnTo>
                    <a:pt x="13591" y="12172"/>
                  </a:lnTo>
                  <a:lnTo>
                    <a:pt x="13547" y="12216"/>
                  </a:lnTo>
                  <a:cubicBezTo>
                    <a:pt x="12416" y="12868"/>
                    <a:pt x="11416" y="13499"/>
                    <a:pt x="10459" y="14107"/>
                  </a:cubicBezTo>
                  <a:lnTo>
                    <a:pt x="10220" y="14281"/>
                  </a:lnTo>
                  <a:lnTo>
                    <a:pt x="10177" y="14281"/>
                  </a:lnTo>
                  <a:lnTo>
                    <a:pt x="10177" y="14303"/>
                  </a:lnTo>
                  <a:cubicBezTo>
                    <a:pt x="9785" y="14564"/>
                    <a:pt x="9372" y="14825"/>
                    <a:pt x="8959" y="15064"/>
                  </a:cubicBezTo>
                  <a:cubicBezTo>
                    <a:pt x="8350" y="15434"/>
                    <a:pt x="7894" y="15717"/>
                    <a:pt x="7415" y="16021"/>
                  </a:cubicBezTo>
                  <a:cubicBezTo>
                    <a:pt x="7089" y="16260"/>
                    <a:pt x="6741" y="16478"/>
                    <a:pt x="6437" y="16695"/>
                  </a:cubicBezTo>
                  <a:lnTo>
                    <a:pt x="6393" y="16717"/>
                  </a:lnTo>
                  <a:lnTo>
                    <a:pt x="6024" y="16999"/>
                  </a:lnTo>
                  <a:cubicBezTo>
                    <a:pt x="5458" y="17369"/>
                    <a:pt x="4980" y="17717"/>
                    <a:pt x="4545" y="18043"/>
                  </a:cubicBezTo>
                  <a:cubicBezTo>
                    <a:pt x="4132" y="18348"/>
                    <a:pt x="3719" y="18652"/>
                    <a:pt x="3306" y="18956"/>
                  </a:cubicBezTo>
                  <a:lnTo>
                    <a:pt x="3153" y="19087"/>
                  </a:lnTo>
                  <a:lnTo>
                    <a:pt x="3088" y="19130"/>
                  </a:lnTo>
                  <a:lnTo>
                    <a:pt x="2805" y="19348"/>
                  </a:lnTo>
                  <a:lnTo>
                    <a:pt x="2523" y="19544"/>
                  </a:lnTo>
                  <a:lnTo>
                    <a:pt x="1805" y="20087"/>
                  </a:lnTo>
                  <a:lnTo>
                    <a:pt x="1501" y="20305"/>
                  </a:lnTo>
                  <a:cubicBezTo>
                    <a:pt x="1153" y="20566"/>
                    <a:pt x="827" y="20826"/>
                    <a:pt x="501" y="21131"/>
                  </a:cubicBezTo>
                  <a:cubicBezTo>
                    <a:pt x="414" y="21218"/>
                    <a:pt x="327" y="21305"/>
                    <a:pt x="240" y="21392"/>
                  </a:cubicBezTo>
                  <a:cubicBezTo>
                    <a:pt x="153" y="21501"/>
                    <a:pt x="109" y="21588"/>
                    <a:pt x="87" y="21718"/>
                  </a:cubicBezTo>
                  <a:cubicBezTo>
                    <a:pt x="22" y="21870"/>
                    <a:pt x="0" y="22022"/>
                    <a:pt x="22" y="22196"/>
                  </a:cubicBezTo>
                  <a:cubicBezTo>
                    <a:pt x="22" y="22283"/>
                    <a:pt x="44" y="22370"/>
                    <a:pt x="87" y="22457"/>
                  </a:cubicBezTo>
                  <a:lnTo>
                    <a:pt x="87" y="22479"/>
                  </a:lnTo>
                  <a:cubicBezTo>
                    <a:pt x="87" y="22523"/>
                    <a:pt x="109" y="22566"/>
                    <a:pt x="131" y="22609"/>
                  </a:cubicBezTo>
                  <a:lnTo>
                    <a:pt x="131" y="22631"/>
                  </a:lnTo>
                  <a:lnTo>
                    <a:pt x="153" y="22675"/>
                  </a:lnTo>
                  <a:cubicBezTo>
                    <a:pt x="240" y="22849"/>
                    <a:pt x="327" y="23044"/>
                    <a:pt x="392" y="23218"/>
                  </a:cubicBezTo>
                  <a:lnTo>
                    <a:pt x="457" y="23349"/>
                  </a:lnTo>
                  <a:cubicBezTo>
                    <a:pt x="827" y="24284"/>
                    <a:pt x="1283" y="25371"/>
                    <a:pt x="1784" y="26458"/>
                  </a:cubicBezTo>
                  <a:cubicBezTo>
                    <a:pt x="2001" y="26980"/>
                    <a:pt x="2240" y="27524"/>
                    <a:pt x="2523" y="28067"/>
                  </a:cubicBezTo>
                  <a:cubicBezTo>
                    <a:pt x="2762" y="28546"/>
                    <a:pt x="2979" y="29068"/>
                    <a:pt x="3219" y="29611"/>
                  </a:cubicBezTo>
                  <a:lnTo>
                    <a:pt x="3458" y="30177"/>
                  </a:lnTo>
                  <a:lnTo>
                    <a:pt x="3458" y="30198"/>
                  </a:lnTo>
                  <a:cubicBezTo>
                    <a:pt x="3827" y="31068"/>
                    <a:pt x="4219" y="31960"/>
                    <a:pt x="4632" y="32829"/>
                  </a:cubicBezTo>
                  <a:cubicBezTo>
                    <a:pt x="4741" y="33047"/>
                    <a:pt x="4849" y="33264"/>
                    <a:pt x="4958" y="33503"/>
                  </a:cubicBezTo>
                  <a:cubicBezTo>
                    <a:pt x="5110" y="33808"/>
                    <a:pt x="5263" y="34134"/>
                    <a:pt x="5415" y="34438"/>
                  </a:cubicBezTo>
                  <a:cubicBezTo>
                    <a:pt x="5610" y="34895"/>
                    <a:pt x="5828" y="35352"/>
                    <a:pt x="6024" y="35808"/>
                  </a:cubicBezTo>
                  <a:lnTo>
                    <a:pt x="6024" y="35830"/>
                  </a:lnTo>
                  <a:lnTo>
                    <a:pt x="6024" y="35852"/>
                  </a:lnTo>
                  <a:lnTo>
                    <a:pt x="6067" y="35939"/>
                  </a:lnTo>
                  <a:lnTo>
                    <a:pt x="6154" y="36178"/>
                  </a:lnTo>
                  <a:cubicBezTo>
                    <a:pt x="6328" y="36569"/>
                    <a:pt x="6502" y="36961"/>
                    <a:pt x="6676" y="37287"/>
                  </a:cubicBezTo>
                  <a:lnTo>
                    <a:pt x="6698" y="37330"/>
                  </a:lnTo>
                  <a:lnTo>
                    <a:pt x="6850" y="37678"/>
                  </a:lnTo>
                  <a:lnTo>
                    <a:pt x="7067" y="38157"/>
                  </a:lnTo>
                  <a:lnTo>
                    <a:pt x="7089" y="38200"/>
                  </a:lnTo>
                  <a:lnTo>
                    <a:pt x="7111" y="38244"/>
                  </a:lnTo>
                  <a:cubicBezTo>
                    <a:pt x="7285" y="38635"/>
                    <a:pt x="7481" y="39026"/>
                    <a:pt x="7654" y="39396"/>
                  </a:cubicBezTo>
                  <a:cubicBezTo>
                    <a:pt x="7915" y="39983"/>
                    <a:pt x="8155" y="40440"/>
                    <a:pt x="8416" y="40918"/>
                  </a:cubicBezTo>
                  <a:cubicBezTo>
                    <a:pt x="8698" y="41440"/>
                    <a:pt x="8981" y="41962"/>
                    <a:pt x="9307" y="42549"/>
                  </a:cubicBezTo>
                  <a:lnTo>
                    <a:pt x="9394" y="42723"/>
                  </a:lnTo>
                  <a:cubicBezTo>
                    <a:pt x="9503" y="42897"/>
                    <a:pt x="9590" y="43049"/>
                    <a:pt x="9677" y="43223"/>
                  </a:cubicBezTo>
                  <a:lnTo>
                    <a:pt x="9916" y="43701"/>
                  </a:lnTo>
                  <a:cubicBezTo>
                    <a:pt x="9959" y="43788"/>
                    <a:pt x="10025" y="43941"/>
                    <a:pt x="10046" y="43984"/>
                  </a:cubicBezTo>
                  <a:cubicBezTo>
                    <a:pt x="10068" y="44049"/>
                    <a:pt x="10090" y="44093"/>
                    <a:pt x="10112" y="44158"/>
                  </a:cubicBezTo>
                  <a:cubicBezTo>
                    <a:pt x="10155" y="44289"/>
                    <a:pt x="10220" y="44419"/>
                    <a:pt x="10264" y="44550"/>
                  </a:cubicBezTo>
                  <a:lnTo>
                    <a:pt x="10286" y="44615"/>
                  </a:lnTo>
                  <a:lnTo>
                    <a:pt x="10286" y="44658"/>
                  </a:lnTo>
                  <a:lnTo>
                    <a:pt x="10394" y="44897"/>
                  </a:lnTo>
                  <a:lnTo>
                    <a:pt x="10525" y="45224"/>
                  </a:lnTo>
                  <a:lnTo>
                    <a:pt x="10720" y="45702"/>
                  </a:lnTo>
                  <a:lnTo>
                    <a:pt x="10894" y="46137"/>
                  </a:lnTo>
                  <a:cubicBezTo>
                    <a:pt x="10677" y="46246"/>
                    <a:pt x="10525" y="46420"/>
                    <a:pt x="10438" y="46637"/>
                  </a:cubicBezTo>
                  <a:cubicBezTo>
                    <a:pt x="10133" y="47246"/>
                    <a:pt x="9807" y="47876"/>
                    <a:pt x="9437" y="48572"/>
                  </a:cubicBezTo>
                  <a:cubicBezTo>
                    <a:pt x="9177" y="49094"/>
                    <a:pt x="8872" y="49681"/>
                    <a:pt x="8589" y="50312"/>
                  </a:cubicBezTo>
                  <a:cubicBezTo>
                    <a:pt x="8394" y="50790"/>
                    <a:pt x="8133" y="51421"/>
                    <a:pt x="7828" y="52030"/>
                  </a:cubicBezTo>
                  <a:cubicBezTo>
                    <a:pt x="7633" y="52443"/>
                    <a:pt x="7415" y="52856"/>
                    <a:pt x="7220" y="53269"/>
                  </a:cubicBezTo>
                  <a:lnTo>
                    <a:pt x="6937" y="53834"/>
                  </a:lnTo>
                  <a:cubicBezTo>
                    <a:pt x="6741" y="54247"/>
                    <a:pt x="6567" y="54661"/>
                    <a:pt x="6372" y="55074"/>
                  </a:cubicBezTo>
                  <a:cubicBezTo>
                    <a:pt x="6263" y="55313"/>
                    <a:pt x="6154" y="55552"/>
                    <a:pt x="6045" y="55791"/>
                  </a:cubicBezTo>
                  <a:cubicBezTo>
                    <a:pt x="5980" y="55944"/>
                    <a:pt x="5893" y="56096"/>
                    <a:pt x="5828" y="56248"/>
                  </a:cubicBezTo>
                  <a:cubicBezTo>
                    <a:pt x="5741" y="56422"/>
                    <a:pt x="5676" y="56574"/>
                    <a:pt x="5589" y="56748"/>
                  </a:cubicBezTo>
                  <a:cubicBezTo>
                    <a:pt x="5545" y="56879"/>
                    <a:pt x="5458" y="57031"/>
                    <a:pt x="5393" y="57205"/>
                  </a:cubicBezTo>
                  <a:cubicBezTo>
                    <a:pt x="5350" y="57379"/>
                    <a:pt x="5306" y="57553"/>
                    <a:pt x="5263" y="57727"/>
                  </a:cubicBezTo>
                  <a:lnTo>
                    <a:pt x="5241" y="57835"/>
                  </a:lnTo>
                  <a:cubicBezTo>
                    <a:pt x="5219" y="57944"/>
                    <a:pt x="5176" y="58074"/>
                    <a:pt x="5154" y="58227"/>
                  </a:cubicBezTo>
                  <a:cubicBezTo>
                    <a:pt x="5132" y="58379"/>
                    <a:pt x="5110" y="58553"/>
                    <a:pt x="5132" y="58749"/>
                  </a:cubicBezTo>
                  <a:cubicBezTo>
                    <a:pt x="5132" y="58879"/>
                    <a:pt x="5176" y="59031"/>
                    <a:pt x="5241" y="59162"/>
                  </a:cubicBezTo>
                  <a:cubicBezTo>
                    <a:pt x="5328" y="59336"/>
                    <a:pt x="5458" y="59510"/>
                    <a:pt x="5610" y="59640"/>
                  </a:cubicBezTo>
                  <a:cubicBezTo>
                    <a:pt x="5850" y="59836"/>
                    <a:pt x="6154" y="59944"/>
                    <a:pt x="6459" y="59944"/>
                  </a:cubicBezTo>
                  <a:cubicBezTo>
                    <a:pt x="6505" y="59948"/>
                    <a:pt x="6552" y="59950"/>
                    <a:pt x="6599" y="59950"/>
                  </a:cubicBezTo>
                  <a:cubicBezTo>
                    <a:pt x="6818" y="59950"/>
                    <a:pt x="7044" y="59911"/>
                    <a:pt x="7241" y="59858"/>
                  </a:cubicBezTo>
                  <a:lnTo>
                    <a:pt x="7589" y="59771"/>
                  </a:lnTo>
                  <a:cubicBezTo>
                    <a:pt x="7872" y="59705"/>
                    <a:pt x="8155" y="59640"/>
                    <a:pt x="8437" y="59553"/>
                  </a:cubicBezTo>
                  <a:lnTo>
                    <a:pt x="8394" y="59553"/>
                  </a:lnTo>
                  <a:cubicBezTo>
                    <a:pt x="8742" y="59466"/>
                    <a:pt x="9046" y="59357"/>
                    <a:pt x="9372" y="59249"/>
                  </a:cubicBezTo>
                  <a:cubicBezTo>
                    <a:pt x="9633" y="59162"/>
                    <a:pt x="9872" y="59075"/>
                    <a:pt x="10177" y="58944"/>
                  </a:cubicBezTo>
                  <a:lnTo>
                    <a:pt x="10286" y="58923"/>
                  </a:lnTo>
                  <a:cubicBezTo>
                    <a:pt x="10807" y="58705"/>
                    <a:pt x="11329" y="58488"/>
                    <a:pt x="11851" y="58270"/>
                  </a:cubicBezTo>
                  <a:lnTo>
                    <a:pt x="11895" y="58270"/>
                  </a:lnTo>
                  <a:lnTo>
                    <a:pt x="12242" y="58118"/>
                  </a:lnTo>
                  <a:cubicBezTo>
                    <a:pt x="13177" y="57705"/>
                    <a:pt x="14178" y="57248"/>
                    <a:pt x="15439" y="56618"/>
                  </a:cubicBezTo>
                  <a:lnTo>
                    <a:pt x="15765" y="56465"/>
                  </a:lnTo>
                  <a:lnTo>
                    <a:pt x="18548" y="55074"/>
                  </a:lnTo>
                  <a:lnTo>
                    <a:pt x="19483" y="54617"/>
                  </a:lnTo>
                  <a:lnTo>
                    <a:pt x="19549" y="54574"/>
                  </a:lnTo>
                  <a:cubicBezTo>
                    <a:pt x="20310" y="54204"/>
                    <a:pt x="21114" y="53769"/>
                    <a:pt x="21766" y="53443"/>
                  </a:cubicBezTo>
                  <a:lnTo>
                    <a:pt x="21853" y="53399"/>
                  </a:lnTo>
                  <a:lnTo>
                    <a:pt x="22027" y="53312"/>
                  </a:lnTo>
                  <a:lnTo>
                    <a:pt x="23093" y="52769"/>
                  </a:lnTo>
                  <a:cubicBezTo>
                    <a:pt x="23832" y="52377"/>
                    <a:pt x="24702" y="51964"/>
                    <a:pt x="25746" y="51442"/>
                  </a:cubicBezTo>
                  <a:lnTo>
                    <a:pt x="27550" y="50529"/>
                  </a:lnTo>
                  <a:lnTo>
                    <a:pt x="27768" y="50420"/>
                  </a:lnTo>
                  <a:lnTo>
                    <a:pt x="28159" y="50225"/>
                  </a:lnTo>
                  <a:lnTo>
                    <a:pt x="29290" y="49659"/>
                  </a:lnTo>
                  <a:lnTo>
                    <a:pt x="30051" y="49290"/>
                  </a:lnTo>
                  <a:lnTo>
                    <a:pt x="31203" y="48724"/>
                  </a:lnTo>
                  <a:cubicBezTo>
                    <a:pt x="33247" y="47702"/>
                    <a:pt x="35357" y="46637"/>
                    <a:pt x="37422" y="45550"/>
                  </a:cubicBezTo>
                  <a:cubicBezTo>
                    <a:pt x="38509" y="44984"/>
                    <a:pt x="39618" y="44419"/>
                    <a:pt x="40684" y="43875"/>
                  </a:cubicBezTo>
                  <a:lnTo>
                    <a:pt x="40749" y="43854"/>
                  </a:lnTo>
                  <a:lnTo>
                    <a:pt x="40814" y="43810"/>
                  </a:lnTo>
                  <a:cubicBezTo>
                    <a:pt x="42032" y="43180"/>
                    <a:pt x="43315" y="42549"/>
                    <a:pt x="44533" y="41897"/>
                  </a:cubicBezTo>
                  <a:cubicBezTo>
                    <a:pt x="45141" y="41571"/>
                    <a:pt x="45750" y="41244"/>
                    <a:pt x="46424" y="40896"/>
                  </a:cubicBezTo>
                  <a:cubicBezTo>
                    <a:pt x="46533" y="40853"/>
                    <a:pt x="46642" y="40788"/>
                    <a:pt x="46772" y="40723"/>
                  </a:cubicBezTo>
                  <a:cubicBezTo>
                    <a:pt x="47011" y="40614"/>
                    <a:pt x="47251" y="40483"/>
                    <a:pt x="47490" y="40375"/>
                  </a:cubicBezTo>
                  <a:lnTo>
                    <a:pt x="47577" y="40331"/>
                  </a:lnTo>
                  <a:lnTo>
                    <a:pt x="48120" y="40048"/>
                  </a:lnTo>
                  <a:lnTo>
                    <a:pt x="49338" y="39461"/>
                  </a:lnTo>
                  <a:cubicBezTo>
                    <a:pt x="50251" y="39005"/>
                    <a:pt x="51165" y="38548"/>
                    <a:pt x="51665" y="38287"/>
                  </a:cubicBezTo>
                  <a:lnTo>
                    <a:pt x="51708" y="38265"/>
                  </a:lnTo>
                  <a:lnTo>
                    <a:pt x="52361" y="37939"/>
                  </a:lnTo>
                  <a:cubicBezTo>
                    <a:pt x="52643" y="37787"/>
                    <a:pt x="52948" y="37657"/>
                    <a:pt x="53230" y="37526"/>
                  </a:cubicBezTo>
                  <a:lnTo>
                    <a:pt x="53622" y="37243"/>
                  </a:lnTo>
                  <a:lnTo>
                    <a:pt x="53709" y="37200"/>
                  </a:lnTo>
                  <a:lnTo>
                    <a:pt x="53730" y="37200"/>
                  </a:lnTo>
                  <a:lnTo>
                    <a:pt x="54426" y="36874"/>
                  </a:lnTo>
                  <a:lnTo>
                    <a:pt x="54687" y="36743"/>
                  </a:lnTo>
                  <a:cubicBezTo>
                    <a:pt x="55426" y="36374"/>
                    <a:pt x="56231" y="35939"/>
                    <a:pt x="57123" y="35395"/>
                  </a:cubicBezTo>
                  <a:cubicBezTo>
                    <a:pt x="57427" y="35221"/>
                    <a:pt x="57753" y="35047"/>
                    <a:pt x="58058" y="34873"/>
                  </a:cubicBezTo>
                  <a:lnTo>
                    <a:pt x="58079" y="34852"/>
                  </a:lnTo>
                  <a:lnTo>
                    <a:pt x="58492" y="34634"/>
                  </a:lnTo>
                  <a:lnTo>
                    <a:pt x="59558" y="34069"/>
                  </a:lnTo>
                  <a:lnTo>
                    <a:pt x="60015" y="33830"/>
                  </a:lnTo>
                  <a:cubicBezTo>
                    <a:pt x="60188" y="33743"/>
                    <a:pt x="60449" y="33590"/>
                    <a:pt x="60732" y="33438"/>
                  </a:cubicBezTo>
                  <a:cubicBezTo>
                    <a:pt x="60928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32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37" y="31873"/>
                    <a:pt x="61993" y="31633"/>
                    <a:pt x="61906" y="31416"/>
                  </a:cubicBezTo>
                  <a:cubicBezTo>
                    <a:pt x="61776" y="31155"/>
                    <a:pt x="61602" y="30938"/>
                    <a:pt x="61363" y="30785"/>
                  </a:cubicBezTo>
                  <a:cubicBezTo>
                    <a:pt x="61189" y="30655"/>
                    <a:pt x="61015" y="30546"/>
                    <a:pt x="60819" y="30459"/>
                  </a:cubicBezTo>
                  <a:lnTo>
                    <a:pt x="60732" y="30416"/>
                  </a:lnTo>
                  <a:lnTo>
                    <a:pt x="60362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31" y="28763"/>
                  </a:lnTo>
                  <a:cubicBezTo>
                    <a:pt x="57362" y="28567"/>
                    <a:pt x="56970" y="28372"/>
                    <a:pt x="56601" y="28154"/>
                  </a:cubicBezTo>
                  <a:cubicBezTo>
                    <a:pt x="56405" y="28046"/>
                    <a:pt x="56209" y="27915"/>
                    <a:pt x="56035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74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65" y="26828"/>
                    <a:pt x="53970" y="26719"/>
                  </a:cubicBezTo>
                  <a:lnTo>
                    <a:pt x="53752" y="26589"/>
                  </a:lnTo>
                  <a:lnTo>
                    <a:pt x="53687" y="26545"/>
                  </a:lnTo>
                  <a:cubicBezTo>
                    <a:pt x="53513" y="26436"/>
                    <a:pt x="53296" y="26306"/>
                    <a:pt x="53056" y="26176"/>
                  </a:cubicBezTo>
                  <a:cubicBezTo>
                    <a:pt x="52839" y="26089"/>
                    <a:pt x="52621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91" y="25828"/>
                    <a:pt x="51904" y="25806"/>
                  </a:cubicBezTo>
                  <a:cubicBezTo>
                    <a:pt x="51882" y="25654"/>
                    <a:pt x="51817" y="25458"/>
                    <a:pt x="51752" y="25241"/>
                  </a:cubicBezTo>
                  <a:cubicBezTo>
                    <a:pt x="51686" y="25023"/>
                    <a:pt x="51600" y="24784"/>
                    <a:pt x="51469" y="24501"/>
                  </a:cubicBezTo>
                  <a:cubicBezTo>
                    <a:pt x="51317" y="24110"/>
                    <a:pt x="51099" y="23653"/>
                    <a:pt x="50817" y="23023"/>
                  </a:cubicBezTo>
                  <a:cubicBezTo>
                    <a:pt x="50621" y="22544"/>
                    <a:pt x="50360" y="22001"/>
                    <a:pt x="50099" y="21457"/>
                  </a:cubicBezTo>
                  <a:cubicBezTo>
                    <a:pt x="49860" y="20957"/>
                    <a:pt x="49599" y="20479"/>
                    <a:pt x="49316" y="20022"/>
                  </a:cubicBezTo>
                  <a:lnTo>
                    <a:pt x="49316" y="20000"/>
                  </a:lnTo>
                  <a:cubicBezTo>
                    <a:pt x="49142" y="19696"/>
                    <a:pt x="48990" y="19391"/>
                    <a:pt x="48816" y="19087"/>
                  </a:cubicBezTo>
                  <a:lnTo>
                    <a:pt x="48816" y="19043"/>
                  </a:lnTo>
                  <a:lnTo>
                    <a:pt x="48773" y="18978"/>
                  </a:lnTo>
                  <a:lnTo>
                    <a:pt x="48534" y="18500"/>
                  </a:lnTo>
                  <a:cubicBezTo>
                    <a:pt x="48316" y="18108"/>
                    <a:pt x="48099" y="17674"/>
                    <a:pt x="47903" y="17282"/>
                  </a:cubicBezTo>
                  <a:lnTo>
                    <a:pt x="47881" y="17239"/>
                  </a:lnTo>
                  <a:lnTo>
                    <a:pt x="47860" y="17195"/>
                  </a:lnTo>
                  <a:lnTo>
                    <a:pt x="47751" y="16999"/>
                  </a:lnTo>
                  <a:lnTo>
                    <a:pt x="47664" y="16826"/>
                  </a:lnTo>
                  <a:lnTo>
                    <a:pt x="47642" y="16782"/>
                  </a:lnTo>
                  <a:cubicBezTo>
                    <a:pt x="47425" y="16347"/>
                    <a:pt x="47207" y="15934"/>
                    <a:pt x="47011" y="15499"/>
                  </a:cubicBezTo>
                  <a:cubicBezTo>
                    <a:pt x="46838" y="15129"/>
                    <a:pt x="46664" y="14760"/>
                    <a:pt x="46490" y="14412"/>
                  </a:cubicBezTo>
                  <a:lnTo>
                    <a:pt x="46490" y="14390"/>
                  </a:lnTo>
                  <a:lnTo>
                    <a:pt x="46490" y="14368"/>
                  </a:lnTo>
                  <a:lnTo>
                    <a:pt x="46490" y="14325"/>
                  </a:lnTo>
                  <a:cubicBezTo>
                    <a:pt x="46424" y="14194"/>
                    <a:pt x="46359" y="14064"/>
                    <a:pt x="46316" y="13934"/>
                  </a:cubicBezTo>
                  <a:lnTo>
                    <a:pt x="46250" y="13825"/>
                  </a:lnTo>
                  <a:lnTo>
                    <a:pt x="46185" y="13694"/>
                  </a:lnTo>
                  <a:lnTo>
                    <a:pt x="46142" y="13586"/>
                  </a:lnTo>
                  <a:lnTo>
                    <a:pt x="46142" y="13564"/>
                  </a:lnTo>
                  <a:cubicBezTo>
                    <a:pt x="45990" y="13259"/>
                    <a:pt x="45816" y="12890"/>
                    <a:pt x="45620" y="12542"/>
                  </a:cubicBezTo>
                  <a:cubicBezTo>
                    <a:pt x="45402" y="12085"/>
                    <a:pt x="45120" y="11607"/>
                    <a:pt x="44815" y="11128"/>
                  </a:cubicBezTo>
                  <a:cubicBezTo>
                    <a:pt x="44576" y="10737"/>
                    <a:pt x="44337" y="10367"/>
                    <a:pt x="44120" y="10041"/>
                  </a:cubicBezTo>
                  <a:cubicBezTo>
                    <a:pt x="43837" y="9606"/>
                    <a:pt x="43532" y="9128"/>
                    <a:pt x="43250" y="8650"/>
                  </a:cubicBezTo>
                  <a:cubicBezTo>
                    <a:pt x="43119" y="8432"/>
                    <a:pt x="42989" y="8237"/>
                    <a:pt x="42880" y="8019"/>
                  </a:cubicBezTo>
                  <a:lnTo>
                    <a:pt x="42880" y="8041"/>
                  </a:lnTo>
                  <a:lnTo>
                    <a:pt x="42837" y="7976"/>
                  </a:lnTo>
                  <a:lnTo>
                    <a:pt x="42837" y="7997"/>
                  </a:lnTo>
                  <a:lnTo>
                    <a:pt x="42815" y="7932"/>
                  </a:lnTo>
                  <a:lnTo>
                    <a:pt x="42771" y="7845"/>
                  </a:lnTo>
                  <a:lnTo>
                    <a:pt x="42771" y="7823"/>
                  </a:lnTo>
                  <a:cubicBezTo>
                    <a:pt x="42641" y="7584"/>
                    <a:pt x="42489" y="7323"/>
                    <a:pt x="42315" y="7062"/>
                  </a:cubicBezTo>
                  <a:cubicBezTo>
                    <a:pt x="42206" y="6888"/>
                    <a:pt x="42097" y="6714"/>
                    <a:pt x="41989" y="6562"/>
                  </a:cubicBezTo>
                  <a:lnTo>
                    <a:pt x="41989" y="6540"/>
                  </a:lnTo>
                  <a:lnTo>
                    <a:pt x="41880" y="6410"/>
                  </a:lnTo>
                  <a:cubicBezTo>
                    <a:pt x="41532" y="5888"/>
                    <a:pt x="41206" y="5431"/>
                    <a:pt x="40901" y="4997"/>
                  </a:cubicBezTo>
                  <a:cubicBezTo>
                    <a:pt x="40749" y="4757"/>
                    <a:pt x="40575" y="4518"/>
                    <a:pt x="40358" y="4192"/>
                  </a:cubicBezTo>
                  <a:cubicBezTo>
                    <a:pt x="39966" y="3540"/>
                    <a:pt x="39510" y="2909"/>
                    <a:pt x="39031" y="2322"/>
                  </a:cubicBezTo>
                  <a:cubicBezTo>
                    <a:pt x="38618" y="1822"/>
                    <a:pt x="38183" y="1365"/>
                    <a:pt x="37705" y="952"/>
                  </a:cubicBezTo>
                  <a:lnTo>
                    <a:pt x="37640" y="909"/>
                  </a:lnTo>
                  <a:cubicBezTo>
                    <a:pt x="37466" y="735"/>
                    <a:pt x="37248" y="561"/>
                    <a:pt x="37053" y="387"/>
                  </a:cubicBezTo>
                  <a:cubicBezTo>
                    <a:pt x="36987" y="343"/>
                    <a:pt x="36922" y="278"/>
                    <a:pt x="36857" y="235"/>
                  </a:cubicBezTo>
                  <a:cubicBezTo>
                    <a:pt x="36683" y="126"/>
                    <a:pt x="36487" y="39"/>
                    <a:pt x="36292" y="17"/>
                  </a:cubicBezTo>
                  <a:cubicBezTo>
                    <a:pt x="36239" y="5"/>
                    <a:pt x="36187" y="0"/>
                    <a:pt x="36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6896800" y="6001200"/>
            <a:ext cx="2067200" cy="1998367"/>
            <a:chOff x="4731125" y="2065850"/>
            <a:chExt cx="1550400" cy="1498775"/>
          </a:xfrm>
        </p:grpSpPr>
        <p:sp>
          <p:nvSpPr>
            <p:cNvPr id="111" name="Google Shape;111;p3"/>
            <p:cNvSpPr/>
            <p:nvPr/>
          </p:nvSpPr>
          <p:spPr>
            <a:xfrm>
              <a:off x="4844750" y="2181875"/>
              <a:ext cx="1069275" cy="955875"/>
            </a:xfrm>
            <a:custGeom>
              <a:avLst/>
              <a:gdLst/>
              <a:ahLst/>
              <a:cxnLst/>
              <a:rect l="l" t="t" r="r" b="b"/>
              <a:pathLst>
                <a:path w="42771" h="38235" extrusionOk="0">
                  <a:moveTo>
                    <a:pt x="30585" y="1"/>
                  </a:moveTo>
                  <a:cubicBezTo>
                    <a:pt x="30488" y="1"/>
                    <a:pt x="30389" y="11"/>
                    <a:pt x="30290" y="29"/>
                  </a:cubicBezTo>
                  <a:cubicBezTo>
                    <a:pt x="30159" y="51"/>
                    <a:pt x="30029" y="95"/>
                    <a:pt x="29920" y="160"/>
                  </a:cubicBezTo>
                  <a:lnTo>
                    <a:pt x="29855" y="182"/>
                  </a:lnTo>
                  <a:lnTo>
                    <a:pt x="29833" y="203"/>
                  </a:lnTo>
                  <a:lnTo>
                    <a:pt x="29746" y="247"/>
                  </a:lnTo>
                  <a:lnTo>
                    <a:pt x="29485" y="399"/>
                  </a:lnTo>
                  <a:lnTo>
                    <a:pt x="29355" y="464"/>
                  </a:lnTo>
                  <a:cubicBezTo>
                    <a:pt x="29159" y="551"/>
                    <a:pt x="28942" y="660"/>
                    <a:pt x="28746" y="725"/>
                  </a:cubicBezTo>
                  <a:cubicBezTo>
                    <a:pt x="28202" y="964"/>
                    <a:pt x="27681" y="1204"/>
                    <a:pt x="27159" y="1443"/>
                  </a:cubicBezTo>
                  <a:cubicBezTo>
                    <a:pt x="26811" y="1617"/>
                    <a:pt x="26441" y="1791"/>
                    <a:pt x="25984" y="2008"/>
                  </a:cubicBezTo>
                  <a:cubicBezTo>
                    <a:pt x="25789" y="2073"/>
                    <a:pt x="25615" y="2160"/>
                    <a:pt x="25441" y="2247"/>
                  </a:cubicBezTo>
                  <a:lnTo>
                    <a:pt x="24636" y="2660"/>
                  </a:lnTo>
                  <a:cubicBezTo>
                    <a:pt x="24462" y="2747"/>
                    <a:pt x="24288" y="2834"/>
                    <a:pt x="24114" y="2921"/>
                  </a:cubicBezTo>
                  <a:lnTo>
                    <a:pt x="24049" y="2965"/>
                  </a:lnTo>
                  <a:lnTo>
                    <a:pt x="23854" y="3074"/>
                  </a:lnTo>
                  <a:cubicBezTo>
                    <a:pt x="23593" y="3204"/>
                    <a:pt x="23353" y="3356"/>
                    <a:pt x="23158" y="3465"/>
                  </a:cubicBezTo>
                  <a:lnTo>
                    <a:pt x="22919" y="3617"/>
                  </a:lnTo>
                  <a:lnTo>
                    <a:pt x="22810" y="3661"/>
                  </a:lnTo>
                  <a:lnTo>
                    <a:pt x="22766" y="3682"/>
                  </a:lnTo>
                  <a:lnTo>
                    <a:pt x="22375" y="3900"/>
                  </a:lnTo>
                  <a:cubicBezTo>
                    <a:pt x="21810" y="4226"/>
                    <a:pt x="21222" y="4552"/>
                    <a:pt x="20614" y="4878"/>
                  </a:cubicBezTo>
                  <a:lnTo>
                    <a:pt x="20505" y="4944"/>
                  </a:lnTo>
                  <a:lnTo>
                    <a:pt x="20396" y="5009"/>
                  </a:lnTo>
                  <a:lnTo>
                    <a:pt x="20135" y="5139"/>
                  </a:lnTo>
                  <a:lnTo>
                    <a:pt x="19309" y="5596"/>
                  </a:lnTo>
                  <a:cubicBezTo>
                    <a:pt x="18570" y="6009"/>
                    <a:pt x="17852" y="6466"/>
                    <a:pt x="17135" y="6901"/>
                  </a:cubicBezTo>
                  <a:lnTo>
                    <a:pt x="17113" y="6901"/>
                  </a:lnTo>
                  <a:lnTo>
                    <a:pt x="16330" y="7401"/>
                  </a:lnTo>
                  <a:lnTo>
                    <a:pt x="15786" y="7705"/>
                  </a:lnTo>
                  <a:lnTo>
                    <a:pt x="15743" y="7727"/>
                  </a:lnTo>
                  <a:lnTo>
                    <a:pt x="15112" y="8097"/>
                  </a:lnTo>
                  <a:cubicBezTo>
                    <a:pt x="14656" y="8358"/>
                    <a:pt x="14286" y="8575"/>
                    <a:pt x="13982" y="8749"/>
                  </a:cubicBezTo>
                  <a:lnTo>
                    <a:pt x="13655" y="8966"/>
                  </a:lnTo>
                  <a:lnTo>
                    <a:pt x="13438" y="9097"/>
                  </a:lnTo>
                  <a:lnTo>
                    <a:pt x="12981" y="9358"/>
                  </a:lnTo>
                  <a:lnTo>
                    <a:pt x="11981" y="9967"/>
                  </a:lnTo>
                  <a:lnTo>
                    <a:pt x="11090" y="10488"/>
                  </a:lnTo>
                  <a:lnTo>
                    <a:pt x="10481" y="10836"/>
                  </a:lnTo>
                  <a:cubicBezTo>
                    <a:pt x="9959" y="11141"/>
                    <a:pt x="9481" y="11445"/>
                    <a:pt x="8850" y="11837"/>
                  </a:cubicBezTo>
                  <a:lnTo>
                    <a:pt x="8132" y="12271"/>
                  </a:lnTo>
                  <a:lnTo>
                    <a:pt x="8045" y="12337"/>
                  </a:lnTo>
                  <a:lnTo>
                    <a:pt x="7915" y="12424"/>
                  </a:lnTo>
                  <a:lnTo>
                    <a:pt x="7393" y="12750"/>
                  </a:lnTo>
                  <a:cubicBezTo>
                    <a:pt x="7154" y="12902"/>
                    <a:pt x="6915" y="13054"/>
                    <a:pt x="6654" y="13206"/>
                  </a:cubicBezTo>
                  <a:lnTo>
                    <a:pt x="6632" y="13228"/>
                  </a:lnTo>
                  <a:lnTo>
                    <a:pt x="6567" y="13272"/>
                  </a:lnTo>
                  <a:lnTo>
                    <a:pt x="6502" y="13315"/>
                  </a:lnTo>
                  <a:lnTo>
                    <a:pt x="5893" y="13707"/>
                  </a:lnTo>
                  <a:lnTo>
                    <a:pt x="5784" y="13772"/>
                  </a:lnTo>
                  <a:lnTo>
                    <a:pt x="5762" y="13794"/>
                  </a:lnTo>
                  <a:lnTo>
                    <a:pt x="5545" y="13924"/>
                  </a:lnTo>
                  <a:lnTo>
                    <a:pt x="5306" y="14055"/>
                  </a:lnTo>
                  <a:lnTo>
                    <a:pt x="5045" y="14207"/>
                  </a:lnTo>
                  <a:lnTo>
                    <a:pt x="4458" y="14555"/>
                  </a:lnTo>
                  <a:lnTo>
                    <a:pt x="4175" y="14707"/>
                  </a:lnTo>
                  <a:lnTo>
                    <a:pt x="4001" y="14816"/>
                  </a:lnTo>
                  <a:lnTo>
                    <a:pt x="3436" y="15142"/>
                  </a:lnTo>
                  <a:lnTo>
                    <a:pt x="3414" y="15142"/>
                  </a:lnTo>
                  <a:cubicBezTo>
                    <a:pt x="3218" y="15250"/>
                    <a:pt x="3023" y="15359"/>
                    <a:pt x="2870" y="15424"/>
                  </a:cubicBezTo>
                  <a:cubicBezTo>
                    <a:pt x="2762" y="15490"/>
                    <a:pt x="2653" y="15555"/>
                    <a:pt x="2544" y="15620"/>
                  </a:cubicBezTo>
                  <a:lnTo>
                    <a:pt x="2501" y="15642"/>
                  </a:lnTo>
                  <a:lnTo>
                    <a:pt x="2262" y="15772"/>
                  </a:lnTo>
                  <a:lnTo>
                    <a:pt x="2131" y="15838"/>
                  </a:lnTo>
                  <a:lnTo>
                    <a:pt x="1892" y="15946"/>
                  </a:lnTo>
                  <a:lnTo>
                    <a:pt x="1631" y="16077"/>
                  </a:lnTo>
                  <a:cubicBezTo>
                    <a:pt x="1370" y="16185"/>
                    <a:pt x="1109" y="16338"/>
                    <a:pt x="848" y="16512"/>
                  </a:cubicBezTo>
                  <a:cubicBezTo>
                    <a:pt x="761" y="16555"/>
                    <a:pt x="652" y="16620"/>
                    <a:pt x="587" y="16707"/>
                  </a:cubicBezTo>
                  <a:cubicBezTo>
                    <a:pt x="478" y="16794"/>
                    <a:pt x="370" y="16903"/>
                    <a:pt x="283" y="17033"/>
                  </a:cubicBezTo>
                  <a:cubicBezTo>
                    <a:pt x="239" y="17077"/>
                    <a:pt x="196" y="17142"/>
                    <a:pt x="174" y="17186"/>
                  </a:cubicBezTo>
                  <a:cubicBezTo>
                    <a:pt x="152" y="17251"/>
                    <a:pt x="131" y="17294"/>
                    <a:pt x="109" y="17360"/>
                  </a:cubicBezTo>
                  <a:lnTo>
                    <a:pt x="109" y="17403"/>
                  </a:lnTo>
                  <a:cubicBezTo>
                    <a:pt x="44" y="17512"/>
                    <a:pt x="0" y="17642"/>
                    <a:pt x="0" y="17795"/>
                  </a:cubicBezTo>
                  <a:cubicBezTo>
                    <a:pt x="0" y="18077"/>
                    <a:pt x="44" y="18360"/>
                    <a:pt x="152" y="18621"/>
                  </a:cubicBezTo>
                  <a:lnTo>
                    <a:pt x="152" y="18664"/>
                  </a:lnTo>
                  <a:cubicBezTo>
                    <a:pt x="239" y="18795"/>
                    <a:pt x="326" y="18925"/>
                    <a:pt x="413" y="19056"/>
                  </a:cubicBezTo>
                  <a:cubicBezTo>
                    <a:pt x="457" y="19121"/>
                    <a:pt x="522" y="19186"/>
                    <a:pt x="565" y="19251"/>
                  </a:cubicBezTo>
                  <a:cubicBezTo>
                    <a:pt x="631" y="19382"/>
                    <a:pt x="696" y="19534"/>
                    <a:pt x="783" y="19708"/>
                  </a:cubicBezTo>
                  <a:cubicBezTo>
                    <a:pt x="826" y="19773"/>
                    <a:pt x="848" y="19860"/>
                    <a:pt x="892" y="19925"/>
                  </a:cubicBezTo>
                  <a:lnTo>
                    <a:pt x="892" y="19947"/>
                  </a:lnTo>
                  <a:cubicBezTo>
                    <a:pt x="913" y="19969"/>
                    <a:pt x="935" y="20012"/>
                    <a:pt x="957" y="20056"/>
                  </a:cubicBezTo>
                  <a:cubicBezTo>
                    <a:pt x="1022" y="20208"/>
                    <a:pt x="1131" y="20339"/>
                    <a:pt x="1261" y="20447"/>
                  </a:cubicBezTo>
                  <a:cubicBezTo>
                    <a:pt x="1305" y="20491"/>
                    <a:pt x="1370" y="20513"/>
                    <a:pt x="1413" y="20534"/>
                  </a:cubicBezTo>
                  <a:cubicBezTo>
                    <a:pt x="1805" y="21274"/>
                    <a:pt x="2088" y="21861"/>
                    <a:pt x="2370" y="22426"/>
                  </a:cubicBezTo>
                  <a:cubicBezTo>
                    <a:pt x="2522" y="22731"/>
                    <a:pt x="2696" y="23122"/>
                    <a:pt x="2892" y="23513"/>
                  </a:cubicBezTo>
                  <a:lnTo>
                    <a:pt x="3175" y="24079"/>
                  </a:lnTo>
                  <a:cubicBezTo>
                    <a:pt x="3414" y="24514"/>
                    <a:pt x="3653" y="24970"/>
                    <a:pt x="3871" y="25383"/>
                  </a:cubicBezTo>
                  <a:lnTo>
                    <a:pt x="4023" y="25688"/>
                  </a:lnTo>
                  <a:cubicBezTo>
                    <a:pt x="4240" y="26079"/>
                    <a:pt x="4458" y="26471"/>
                    <a:pt x="4675" y="26840"/>
                  </a:cubicBezTo>
                  <a:cubicBezTo>
                    <a:pt x="5023" y="27427"/>
                    <a:pt x="5371" y="28058"/>
                    <a:pt x="5675" y="28688"/>
                  </a:cubicBezTo>
                  <a:lnTo>
                    <a:pt x="5697" y="28754"/>
                  </a:lnTo>
                  <a:cubicBezTo>
                    <a:pt x="5958" y="29297"/>
                    <a:pt x="6241" y="29841"/>
                    <a:pt x="6523" y="30385"/>
                  </a:cubicBezTo>
                  <a:lnTo>
                    <a:pt x="6545" y="30428"/>
                  </a:lnTo>
                  <a:cubicBezTo>
                    <a:pt x="6828" y="30928"/>
                    <a:pt x="7176" y="31428"/>
                    <a:pt x="7480" y="31907"/>
                  </a:cubicBezTo>
                  <a:lnTo>
                    <a:pt x="7589" y="32059"/>
                  </a:lnTo>
                  <a:cubicBezTo>
                    <a:pt x="7828" y="32407"/>
                    <a:pt x="8045" y="32776"/>
                    <a:pt x="8285" y="33168"/>
                  </a:cubicBezTo>
                  <a:lnTo>
                    <a:pt x="8415" y="33385"/>
                  </a:lnTo>
                  <a:cubicBezTo>
                    <a:pt x="8611" y="33733"/>
                    <a:pt x="8872" y="34190"/>
                    <a:pt x="9154" y="34646"/>
                  </a:cubicBezTo>
                  <a:cubicBezTo>
                    <a:pt x="9328" y="34929"/>
                    <a:pt x="9502" y="35233"/>
                    <a:pt x="9698" y="35494"/>
                  </a:cubicBezTo>
                  <a:lnTo>
                    <a:pt x="9720" y="35538"/>
                  </a:lnTo>
                  <a:lnTo>
                    <a:pt x="9937" y="35908"/>
                  </a:lnTo>
                  <a:cubicBezTo>
                    <a:pt x="10046" y="36103"/>
                    <a:pt x="10155" y="36299"/>
                    <a:pt x="10263" y="36495"/>
                  </a:cubicBezTo>
                  <a:lnTo>
                    <a:pt x="10307" y="36582"/>
                  </a:lnTo>
                  <a:cubicBezTo>
                    <a:pt x="10437" y="36886"/>
                    <a:pt x="10611" y="37147"/>
                    <a:pt x="10785" y="37408"/>
                  </a:cubicBezTo>
                  <a:cubicBezTo>
                    <a:pt x="10916" y="37582"/>
                    <a:pt x="11046" y="37734"/>
                    <a:pt x="11198" y="37865"/>
                  </a:cubicBezTo>
                  <a:cubicBezTo>
                    <a:pt x="11329" y="37952"/>
                    <a:pt x="11459" y="38039"/>
                    <a:pt x="11590" y="38104"/>
                  </a:cubicBezTo>
                  <a:cubicBezTo>
                    <a:pt x="11677" y="38147"/>
                    <a:pt x="11764" y="38191"/>
                    <a:pt x="11851" y="38212"/>
                  </a:cubicBezTo>
                  <a:lnTo>
                    <a:pt x="11916" y="38212"/>
                  </a:lnTo>
                  <a:cubicBezTo>
                    <a:pt x="11981" y="38234"/>
                    <a:pt x="12068" y="38234"/>
                    <a:pt x="12155" y="38234"/>
                  </a:cubicBezTo>
                  <a:cubicBezTo>
                    <a:pt x="12329" y="38234"/>
                    <a:pt x="12503" y="38234"/>
                    <a:pt x="12677" y="38191"/>
                  </a:cubicBezTo>
                  <a:cubicBezTo>
                    <a:pt x="12916" y="38147"/>
                    <a:pt x="13177" y="38082"/>
                    <a:pt x="13416" y="37995"/>
                  </a:cubicBezTo>
                  <a:lnTo>
                    <a:pt x="13569" y="37952"/>
                  </a:lnTo>
                  <a:cubicBezTo>
                    <a:pt x="13721" y="37908"/>
                    <a:pt x="13851" y="37865"/>
                    <a:pt x="14003" y="37821"/>
                  </a:cubicBezTo>
                  <a:cubicBezTo>
                    <a:pt x="15112" y="37408"/>
                    <a:pt x="16221" y="36951"/>
                    <a:pt x="17287" y="36408"/>
                  </a:cubicBezTo>
                  <a:lnTo>
                    <a:pt x="17439" y="36342"/>
                  </a:lnTo>
                  <a:lnTo>
                    <a:pt x="18396" y="35864"/>
                  </a:lnTo>
                  <a:lnTo>
                    <a:pt x="18961" y="35581"/>
                  </a:lnTo>
                  <a:cubicBezTo>
                    <a:pt x="19418" y="35342"/>
                    <a:pt x="19874" y="35103"/>
                    <a:pt x="20374" y="34842"/>
                  </a:cubicBezTo>
                  <a:lnTo>
                    <a:pt x="20570" y="34733"/>
                  </a:lnTo>
                  <a:cubicBezTo>
                    <a:pt x="21614" y="34168"/>
                    <a:pt x="22679" y="33581"/>
                    <a:pt x="23680" y="33016"/>
                  </a:cubicBezTo>
                  <a:cubicBezTo>
                    <a:pt x="24049" y="32820"/>
                    <a:pt x="24397" y="32602"/>
                    <a:pt x="24745" y="32407"/>
                  </a:cubicBezTo>
                  <a:cubicBezTo>
                    <a:pt x="24919" y="32298"/>
                    <a:pt x="25115" y="32189"/>
                    <a:pt x="25310" y="32081"/>
                  </a:cubicBezTo>
                  <a:cubicBezTo>
                    <a:pt x="25832" y="31776"/>
                    <a:pt x="26376" y="31472"/>
                    <a:pt x="26898" y="31146"/>
                  </a:cubicBezTo>
                  <a:lnTo>
                    <a:pt x="26941" y="31146"/>
                  </a:lnTo>
                  <a:lnTo>
                    <a:pt x="26985" y="31124"/>
                  </a:lnTo>
                  <a:lnTo>
                    <a:pt x="27028" y="31102"/>
                  </a:lnTo>
                  <a:lnTo>
                    <a:pt x="27159" y="31037"/>
                  </a:lnTo>
                  <a:cubicBezTo>
                    <a:pt x="27659" y="30754"/>
                    <a:pt x="28137" y="30450"/>
                    <a:pt x="28637" y="30145"/>
                  </a:cubicBezTo>
                  <a:lnTo>
                    <a:pt x="29616" y="29580"/>
                  </a:lnTo>
                  <a:cubicBezTo>
                    <a:pt x="30442" y="29102"/>
                    <a:pt x="31268" y="28601"/>
                    <a:pt x="32290" y="27993"/>
                  </a:cubicBezTo>
                  <a:lnTo>
                    <a:pt x="32334" y="27993"/>
                  </a:lnTo>
                  <a:lnTo>
                    <a:pt x="32747" y="27753"/>
                  </a:lnTo>
                  <a:cubicBezTo>
                    <a:pt x="33356" y="27406"/>
                    <a:pt x="34052" y="26992"/>
                    <a:pt x="34726" y="26579"/>
                  </a:cubicBezTo>
                  <a:lnTo>
                    <a:pt x="35726" y="25992"/>
                  </a:lnTo>
                  <a:lnTo>
                    <a:pt x="35769" y="25992"/>
                  </a:lnTo>
                  <a:lnTo>
                    <a:pt x="36552" y="25514"/>
                  </a:lnTo>
                  <a:lnTo>
                    <a:pt x="36726" y="25405"/>
                  </a:lnTo>
                  <a:cubicBezTo>
                    <a:pt x="37792" y="24818"/>
                    <a:pt x="38705" y="24253"/>
                    <a:pt x="39575" y="23709"/>
                  </a:cubicBezTo>
                  <a:lnTo>
                    <a:pt x="39814" y="23557"/>
                  </a:lnTo>
                  <a:lnTo>
                    <a:pt x="41271" y="22644"/>
                  </a:lnTo>
                  <a:cubicBezTo>
                    <a:pt x="41488" y="22513"/>
                    <a:pt x="41727" y="22383"/>
                    <a:pt x="41966" y="22209"/>
                  </a:cubicBezTo>
                  <a:cubicBezTo>
                    <a:pt x="42097" y="22122"/>
                    <a:pt x="42206" y="22035"/>
                    <a:pt x="42336" y="21948"/>
                  </a:cubicBezTo>
                  <a:cubicBezTo>
                    <a:pt x="42445" y="21839"/>
                    <a:pt x="42554" y="21709"/>
                    <a:pt x="42619" y="21556"/>
                  </a:cubicBezTo>
                  <a:cubicBezTo>
                    <a:pt x="42771" y="21165"/>
                    <a:pt x="42771" y="20708"/>
                    <a:pt x="42575" y="20295"/>
                  </a:cubicBezTo>
                  <a:cubicBezTo>
                    <a:pt x="42554" y="20230"/>
                    <a:pt x="42510" y="20143"/>
                    <a:pt x="42467" y="20056"/>
                  </a:cubicBezTo>
                  <a:lnTo>
                    <a:pt x="42380" y="19925"/>
                  </a:lnTo>
                  <a:lnTo>
                    <a:pt x="42358" y="19882"/>
                  </a:lnTo>
                  <a:cubicBezTo>
                    <a:pt x="42293" y="19752"/>
                    <a:pt x="42227" y="19621"/>
                    <a:pt x="42162" y="19491"/>
                  </a:cubicBezTo>
                  <a:lnTo>
                    <a:pt x="41771" y="18686"/>
                  </a:lnTo>
                  <a:cubicBezTo>
                    <a:pt x="41640" y="18447"/>
                    <a:pt x="41510" y="18208"/>
                    <a:pt x="41401" y="17990"/>
                  </a:cubicBezTo>
                  <a:lnTo>
                    <a:pt x="41401" y="17968"/>
                  </a:lnTo>
                  <a:lnTo>
                    <a:pt x="41401" y="17947"/>
                  </a:lnTo>
                  <a:lnTo>
                    <a:pt x="41358" y="17882"/>
                  </a:lnTo>
                  <a:cubicBezTo>
                    <a:pt x="41249" y="17686"/>
                    <a:pt x="41118" y="17425"/>
                    <a:pt x="41010" y="17207"/>
                  </a:cubicBezTo>
                  <a:cubicBezTo>
                    <a:pt x="40836" y="16860"/>
                    <a:pt x="40662" y="16512"/>
                    <a:pt x="40488" y="16164"/>
                  </a:cubicBezTo>
                  <a:lnTo>
                    <a:pt x="40488" y="16142"/>
                  </a:lnTo>
                  <a:lnTo>
                    <a:pt x="40488" y="16098"/>
                  </a:lnTo>
                  <a:lnTo>
                    <a:pt x="40466" y="16055"/>
                  </a:lnTo>
                  <a:lnTo>
                    <a:pt x="40183" y="15511"/>
                  </a:lnTo>
                  <a:cubicBezTo>
                    <a:pt x="39944" y="15033"/>
                    <a:pt x="39683" y="14533"/>
                    <a:pt x="39379" y="13989"/>
                  </a:cubicBezTo>
                  <a:lnTo>
                    <a:pt x="39270" y="13837"/>
                  </a:lnTo>
                  <a:lnTo>
                    <a:pt x="39205" y="13707"/>
                  </a:lnTo>
                  <a:cubicBezTo>
                    <a:pt x="38987" y="13337"/>
                    <a:pt x="38748" y="12924"/>
                    <a:pt x="38531" y="12511"/>
                  </a:cubicBezTo>
                  <a:cubicBezTo>
                    <a:pt x="38270" y="12011"/>
                    <a:pt x="37987" y="11467"/>
                    <a:pt x="37683" y="10923"/>
                  </a:cubicBezTo>
                  <a:cubicBezTo>
                    <a:pt x="37313" y="10271"/>
                    <a:pt x="36922" y="9619"/>
                    <a:pt x="36530" y="8988"/>
                  </a:cubicBezTo>
                  <a:lnTo>
                    <a:pt x="36530" y="8966"/>
                  </a:lnTo>
                  <a:cubicBezTo>
                    <a:pt x="36313" y="8618"/>
                    <a:pt x="36096" y="8271"/>
                    <a:pt x="35878" y="7901"/>
                  </a:cubicBezTo>
                  <a:lnTo>
                    <a:pt x="35726" y="7640"/>
                  </a:lnTo>
                  <a:lnTo>
                    <a:pt x="35704" y="7596"/>
                  </a:lnTo>
                  <a:lnTo>
                    <a:pt x="35682" y="7575"/>
                  </a:lnTo>
                  <a:cubicBezTo>
                    <a:pt x="35421" y="7118"/>
                    <a:pt x="35139" y="6640"/>
                    <a:pt x="34878" y="6183"/>
                  </a:cubicBezTo>
                  <a:lnTo>
                    <a:pt x="34508" y="5422"/>
                  </a:lnTo>
                  <a:lnTo>
                    <a:pt x="34508" y="5400"/>
                  </a:lnTo>
                  <a:cubicBezTo>
                    <a:pt x="34356" y="5161"/>
                    <a:pt x="34204" y="4900"/>
                    <a:pt x="34052" y="4661"/>
                  </a:cubicBezTo>
                  <a:lnTo>
                    <a:pt x="34030" y="4617"/>
                  </a:lnTo>
                  <a:lnTo>
                    <a:pt x="34008" y="4596"/>
                  </a:lnTo>
                  <a:cubicBezTo>
                    <a:pt x="33899" y="4378"/>
                    <a:pt x="33769" y="4161"/>
                    <a:pt x="33660" y="3943"/>
                  </a:cubicBezTo>
                  <a:lnTo>
                    <a:pt x="33508" y="3617"/>
                  </a:lnTo>
                  <a:lnTo>
                    <a:pt x="33486" y="3530"/>
                  </a:lnTo>
                  <a:cubicBezTo>
                    <a:pt x="33421" y="3378"/>
                    <a:pt x="33356" y="3248"/>
                    <a:pt x="33291" y="3117"/>
                  </a:cubicBezTo>
                  <a:cubicBezTo>
                    <a:pt x="33051" y="2639"/>
                    <a:pt x="32790" y="2182"/>
                    <a:pt x="32486" y="1639"/>
                  </a:cubicBezTo>
                  <a:lnTo>
                    <a:pt x="32421" y="1552"/>
                  </a:lnTo>
                  <a:cubicBezTo>
                    <a:pt x="32290" y="1312"/>
                    <a:pt x="32138" y="1073"/>
                    <a:pt x="31964" y="856"/>
                  </a:cubicBezTo>
                  <a:cubicBezTo>
                    <a:pt x="31855" y="725"/>
                    <a:pt x="31725" y="595"/>
                    <a:pt x="31594" y="486"/>
                  </a:cubicBezTo>
                  <a:lnTo>
                    <a:pt x="31573" y="464"/>
                  </a:lnTo>
                  <a:cubicBezTo>
                    <a:pt x="31421" y="290"/>
                    <a:pt x="31203" y="160"/>
                    <a:pt x="30986" y="73"/>
                  </a:cubicBezTo>
                  <a:cubicBezTo>
                    <a:pt x="30858" y="22"/>
                    <a:pt x="30723" y="1"/>
                    <a:pt x="30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731125" y="2065850"/>
              <a:ext cx="1550400" cy="1498775"/>
            </a:xfrm>
            <a:custGeom>
              <a:avLst/>
              <a:gdLst/>
              <a:ahLst/>
              <a:cxnLst/>
              <a:rect l="l" t="t" r="r" b="b"/>
              <a:pathLst>
                <a:path w="62016" h="59951" extrusionOk="0">
                  <a:moveTo>
                    <a:pt x="35130" y="4642"/>
                  </a:moveTo>
                  <a:cubicBezTo>
                    <a:pt x="35268" y="4642"/>
                    <a:pt x="35403" y="4663"/>
                    <a:pt x="35531" y="4714"/>
                  </a:cubicBezTo>
                  <a:cubicBezTo>
                    <a:pt x="35748" y="4801"/>
                    <a:pt x="35966" y="4931"/>
                    <a:pt x="36118" y="5105"/>
                  </a:cubicBezTo>
                  <a:lnTo>
                    <a:pt x="36139" y="5127"/>
                  </a:lnTo>
                  <a:cubicBezTo>
                    <a:pt x="36270" y="5236"/>
                    <a:pt x="36400" y="5366"/>
                    <a:pt x="36509" y="5497"/>
                  </a:cubicBezTo>
                  <a:cubicBezTo>
                    <a:pt x="36683" y="5714"/>
                    <a:pt x="36835" y="5953"/>
                    <a:pt x="36966" y="6193"/>
                  </a:cubicBezTo>
                  <a:lnTo>
                    <a:pt x="37031" y="6280"/>
                  </a:lnTo>
                  <a:cubicBezTo>
                    <a:pt x="37335" y="6823"/>
                    <a:pt x="37596" y="7280"/>
                    <a:pt x="37836" y="7758"/>
                  </a:cubicBezTo>
                  <a:cubicBezTo>
                    <a:pt x="37901" y="7889"/>
                    <a:pt x="37966" y="8019"/>
                    <a:pt x="38031" y="8171"/>
                  </a:cubicBezTo>
                  <a:lnTo>
                    <a:pt x="38075" y="8258"/>
                  </a:lnTo>
                  <a:cubicBezTo>
                    <a:pt x="38118" y="8367"/>
                    <a:pt x="38162" y="8476"/>
                    <a:pt x="38205" y="8584"/>
                  </a:cubicBezTo>
                  <a:cubicBezTo>
                    <a:pt x="38314" y="8802"/>
                    <a:pt x="38444" y="9019"/>
                    <a:pt x="38553" y="9237"/>
                  </a:cubicBezTo>
                  <a:lnTo>
                    <a:pt x="38575" y="9258"/>
                  </a:lnTo>
                  <a:lnTo>
                    <a:pt x="38597" y="9302"/>
                  </a:lnTo>
                  <a:lnTo>
                    <a:pt x="39053" y="10041"/>
                  </a:lnTo>
                  <a:lnTo>
                    <a:pt x="39053" y="10063"/>
                  </a:lnTo>
                  <a:lnTo>
                    <a:pt x="39445" y="10824"/>
                  </a:lnTo>
                  <a:cubicBezTo>
                    <a:pt x="39706" y="11281"/>
                    <a:pt x="39988" y="11759"/>
                    <a:pt x="40249" y="12216"/>
                  </a:cubicBezTo>
                  <a:lnTo>
                    <a:pt x="40271" y="12259"/>
                  </a:lnTo>
                  <a:lnTo>
                    <a:pt x="40293" y="12281"/>
                  </a:lnTo>
                  <a:lnTo>
                    <a:pt x="40445" y="12542"/>
                  </a:lnTo>
                  <a:cubicBezTo>
                    <a:pt x="40662" y="12912"/>
                    <a:pt x="40880" y="13259"/>
                    <a:pt x="41097" y="13607"/>
                  </a:cubicBezTo>
                  <a:lnTo>
                    <a:pt x="41097" y="13629"/>
                  </a:lnTo>
                  <a:cubicBezTo>
                    <a:pt x="41467" y="14260"/>
                    <a:pt x="41880" y="14912"/>
                    <a:pt x="42250" y="15564"/>
                  </a:cubicBezTo>
                  <a:cubicBezTo>
                    <a:pt x="42554" y="16130"/>
                    <a:pt x="42837" y="16652"/>
                    <a:pt x="43098" y="17152"/>
                  </a:cubicBezTo>
                  <a:cubicBezTo>
                    <a:pt x="43315" y="17565"/>
                    <a:pt x="43554" y="18000"/>
                    <a:pt x="43772" y="18348"/>
                  </a:cubicBezTo>
                  <a:lnTo>
                    <a:pt x="43837" y="18478"/>
                  </a:lnTo>
                  <a:lnTo>
                    <a:pt x="43924" y="18630"/>
                  </a:lnTo>
                  <a:cubicBezTo>
                    <a:pt x="44250" y="19174"/>
                    <a:pt x="44511" y="19674"/>
                    <a:pt x="44750" y="20152"/>
                  </a:cubicBezTo>
                  <a:lnTo>
                    <a:pt x="45011" y="20696"/>
                  </a:lnTo>
                  <a:lnTo>
                    <a:pt x="45055" y="20761"/>
                  </a:lnTo>
                  <a:lnTo>
                    <a:pt x="45055" y="20783"/>
                  </a:lnTo>
                  <a:lnTo>
                    <a:pt x="45055" y="20805"/>
                  </a:lnTo>
                  <a:cubicBezTo>
                    <a:pt x="45229" y="21153"/>
                    <a:pt x="45402" y="21501"/>
                    <a:pt x="45555" y="21848"/>
                  </a:cubicBezTo>
                  <a:cubicBezTo>
                    <a:pt x="45685" y="22088"/>
                    <a:pt x="45816" y="22327"/>
                    <a:pt x="45924" y="22523"/>
                  </a:cubicBezTo>
                  <a:lnTo>
                    <a:pt x="45946" y="22588"/>
                  </a:lnTo>
                  <a:lnTo>
                    <a:pt x="45946" y="22609"/>
                  </a:lnTo>
                  <a:lnTo>
                    <a:pt x="45946" y="22631"/>
                  </a:lnTo>
                  <a:cubicBezTo>
                    <a:pt x="46077" y="22849"/>
                    <a:pt x="46207" y="23088"/>
                    <a:pt x="46316" y="23327"/>
                  </a:cubicBezTo>
                  <a:lnTo>
                    <a:pt x="46729" y="24153"/>
                  </a:lnTo>
                  <a:cubicBezTo>
                    <a:pt x="46794" y="24262"/>
                    <a:pt x="46859" y="24393"/>
                    <a:pt x="46925" y="24523"/>
                  </a:cubicBezTo>
                  <a:lnTo>
                    <a:pt x="46946" y="24566"/>
                  </a:lnTo>
                  <a:cubicBezTo>
                    <a:pt x="46968" y="24610"/>
                    <a:pt x="46990" y="24653"/>
                    <a:pt x="47012" y="24719"/>
                  </a:cubicBezTo>
                  <a:cubicBezTo>
                    <a:pt x="47077" y="24784"/>
                    <a:pt x="47099" y="24871"/>
                    <a:pt x="47142" y="24958"/>
                  </a:cubicBezTo>
                  <a:cubicBezTo>
                    <a:pt x="47338" y="25349"/>
                    <a:pt x="47338" y="25806"/>
                    <a:pt x="47186" y="26197"/>
                  </a:cubicBezTo>
                  <a:cubicBezTo>
                    <a:pt x="47120" y="26350"/>
                    <a:pt x="47012" y="26480"/>
                    <a:pt x="46881" y="26589"/>
                  </a:cubicBezTo>
                  <a:cubicBezTo>
                    <a:pt x="46772" y="26676"/>
                    <a:pt x="46664" y="26763"/>
                    <a:pt x="46533" y="26850"/>
                  </a:cubicBezTo>
                  <a:cubicBezTo>
                    <a:pt x="46294" y="27024"/>
                    <a:pt x="46055" y="27154"/>
                    <a:pt x="45837" y="27285"/>
                  </a:cubicBezTo>
                  <a:lnTo>
                    <a:pt x="44381" y="28198"/>
                  </a:lnTo>
                  <a:lnTo>
                    <a:pt x="44141" y="28350"/>
                  </a:lnTo>
                  <a:cubicBezTo>
                    <a:pt x="43272" y="28894"/>
                    <a:pt x="42337" y="29459"/>
                    <a:pt x="41293" y="30068"/>
                  </a:cubicBezTo>
                  <a:lnTo>
                    <a:pt x="41119" y="30177"/>
                  </a:lnTo>
                  <a:lnTo>
                    <a:pt x="40336" y="30633"/>
                  </a:lnTo>
                  <a:lnTo>
                    <a:pt x="40293" y="30633"/>
                  </a:lnTo>
                  <a:lnTo>
                    <a:pt x="39292" y="31220"/>
                  </a:lnTo>
                  <a:cubicBezTo>
                    <a:pt x="38618" y="31633"/>
                    <a:pt x="37922" y="32047"/>
                    <a:pt x="37292" y="32394"/>
                  </a:cubicBezTo>
                  <a:lnTo>
                    <a:pt x="36901" y="32634"/>
                  </a:lnTo>
                  <a:lnTo>
                    <a:pt x="36835" y="32634"/>
                  </a:lnTo>
                  <a:cubicBezTo>
                    <a:pt x="35835" y="33242"/>
                    <a:pt x="35009" y="33743"/>
                    <a:pt x="34182" y="34221"/>
                  </a:cubicBezTo>
                  <a:lnTo>
                    <a:pt x="33204" y="34786"/>
                  </a:lnTo>
                  <a:lnTo>
                    <a:pt x="31725" y="35678"/>
                  </a:lnTo>
                  <a:lnTo>
                    <a:pt x="31595" y="35743"/>
                  </a:lnTo>
                  <a:lnTo>
                    <a:pt x="31573" y="35743"/>
                  </a:lnTo>
                  <a:lnTo>
                    <a:pt x="31551" y="35765"/>
                  </a:lnTo>
                  <a:lnTo>
                    <a:pt x="31508" y="35787"/>
                  </a:lnTo>
                  <a:lnTo>
                    <a:pt x="31530" y="35787"/>
                  </a:lnTo>
                  <a:lnTo>
                    <a:pt x="31486" y="35808"/>
                  </a:lnTo>
                  <a:lnTo>
                    <a:pt x="31464" y="35808"/>
                  </a:lnTo>
                  <a:cubicBezTo>
                    <a:pt x="30921" y="36113"/>
                    <a:pt x="30399" y="36439"/>
                    <a:pt x="29855" y="36743"/>
                  </a:cubicBezTo>
                  <a:lnTo>
                    <a:pt x="29312" y="37069"/>
                  </a:lnTo>
                  <a:cubicBezTo>
                    <a:pt x="28964" y="37265"/>
                    <a:pt x="28594" y="37483"/>
                    <a:pt x="28246" y="37678"/>
                  </a:cubicBezTo>
                  <a:cubicBezTo>
                    <a:pt x="27246" y="38244"/>
                    <a:pt x="26159" y="38831"/>
                    <a:pt x="25115" y="39396"/>
                  </a:cubicBezTo>
                  <a:lnTo>
                    <a:pt x="24941" y="39505"/>
                  </a:lnTo>
                  <a:cubicBezTo>
                    <a:pt x="24441" y="39766"/>
                    <a:pt x="23984" y="40005"/>
                    <a:pt x="23528" y="40244"/>
                  </a:cubicBezTo>
                  <a:lnTo>
                    <a:pt x="22941" y="40527"/>
                  </a:lnTo>
                  <a:lnTo>
                    <a:pt x="21984" y="40983"/>
                  </a:lnTo>
                  <a:lnTo>
                    <a:pt x="21854" y="41070"/>
                  </a:lnTo>
                  <a:cubicBezTo>
                    <a:pt x="20788" y="41592"/>
                    <a:pt x="19679" y="42071"/>
                    <a:pt x="18548" y="42484"/>
                  </a:cubicBezTo>
                  <a:cubicBezTo>
                    <a:pt x="18418" y="42527"/>
                    <a:pt x="18266" y="42571"/>
                    <a:pt x="18135" y="42614"/>
                  </a:cubicBezTo>
                  <a:lnTo>
                    <a:pt x="17983" y="42658"/>
                  </a:lnTo>
                  <a:cubicBezTo>
                    <a:pt x="17722" y="42745"/>
                    <a:pt x="17483" y="42810"/>
                    <a:pt x="17222" y="42853"/>
                  </a:cubicBezTo>
                  <a:cubicBezTo>
                    <a:pt x="17048" y="42875"/>
                    <a:pt x="16874" y="42897"/>
                    <a:pt x="16700" y="42897"/>
                  </a:cubicBezTo>
                  <a:cubicBezTo>
                    <a:pt x="16635" y="42897"/>
                    <a:pt x="16548" y="42875"/>
                    <a:pt x="16483" y="42853"/>
                  </a:cubicBezTo>
                  <a:lnTo>
                    <a:pt x="16417" y="42853"/>
                  </a:lnTo>
                  <a:cubicBezTo>
                    <a:pt x="16330" y="42853"/>
                    <a:pt x="16222" y="42810"/>
                    <a:pt x="16157" y="42766"/>
                  </a:cubicBezTo>
                  <a:cubicBezTo>
                    <a:pt x="16004" y="42701"/>
                    <a:pt x="15874" y="42614"/>
                    <a:pt x="15765" y="42527"/>
                  </a:cubicBezTo>
                  <a:cubicBezTo>
                    <a:pt x="15613" y="42375"/>
                    <a:pt x="15482" y="42245"/>
                    <a:pt x="15352" y="42071"/>
                  </a:cubicBezTo>
                  <a:cubicBezTo>
                    <a:pt x="15178" y="41810"/>
                    <a:pt x="15004" y="41527"/>
                    <a:pt x="14874" y="41244"/>
                  </a:cubicBezTo>
                  <a:lnTo>
                    <a:pt x="14830" y="41136"/>
                  </a:lnTo>
                  <a:cubicBezTo>
                    <a:pt x="14721" y="40962"/>
                    <a:pt x="14613" y="40744"/>
                    <a:pt x="14504" y="40549"/>
                  </a:cubicBezTo>
                  <a:cubicBezTo>
                    <a:pt x="14439" y="40440"/>
                    <a:pt x="14352" y="40309"/>
                    <a:pt x="14287" y="40201"/>
                  </a:cubicBezTo>
                  <a:lnTo>
                    <a:pt x="14243" y="40157"/>
                  </a:lnTo>
                  <a:cubicBezTo>
                    <a:pt x="14069" y="39874"/>
                    <a:pt x="13873" y="39592"/>
                    <a:pt x="13699" y="39309"/>
                  </a:cubicBezTo>
                  <a:cubicBezTo>
                    <a:pt x="13439" y="38853"/>
                    <a:pt x="13178" y="38396"/>
                    <a:pt x="12960" y="38048"/>
                  </a:cubicBezTo>
                  <a:lnTo>
                    <a:pt x="12851" y="37831"/>
                  </a:lnTo>
                  <a:cubicBezTo>
                    <a:pt x="12612" y="37417"/>
                    <a:pt x="12373" y="37069"/>
                    <a:pt x="12156" y="36700"/>
                  </a:cubicBezTo>
                  <a:lnTo>
                    <a:pt x="12047" y="36548"/>
                  </a:lnTo>
                  <a:cubicBezTo>
                    <a:pt x="11721" y="36091"/>
                    <a:pt x="11395" y="35591"/>
                    <a:pt x="11112" y="35091"/>
                  </a:cubicBezTo>
                  <a:lnTo>
                    <a:pt x="11090" y="35026"/>
                  </a:lnTo>
                  <a:cubicBezTo>
                    <a:pt x="10786" y="34482"/>
                    <a:pt x="10525" y="33938"/>
                    <a:pt x="10264" y="33395"/>
                  </a:cubicBezTo>
                  <a:lnTo>
                    <a:pt x="10242" y="33351"/>
                  </a:lnTo>
                  <a:cubicBezTo>
                    <a:pt x="9938" y="32699"/>
                    <a:pt x="9590" y="32090"/>
                    <a:pt x="9242" y="31503"/>
                  </a:cubicBezTo>
                  <a:cubicBezTo>
                    <a:pt x="9024" y="31112"/>
                    <a:pt x="8807" y="30720"/>
                    <a:pt x="8590" y="30329"/>
                  </a:cubicBezTo>
                  <a:lnTo>
                    <a:pt x="8437" y="30024"/>
                  </a:lnTo>
                  <a:cubicBezTo>
                    <a:pt x="8220" y="29633"/>
                    <a:pt x="7981" y="29176"/>
                    <a:pt x="7742" y="28741"/>
                  </a:cubicBezTo>
                  <a:cubicBezTo>
                    <a:pt x="7633" y="28546"/>
                    <a:pt x="7546" y="28350"/>
                    <a:pt x="7459" y="28154"/>
                  </a:cubicBezTo>
                  <a:cubicBezTo>
                    <a:pt x="7263" y="27763"/>
                    <a:pt x="7067" y="27393"/>
                    <a:pt x="6915" y="27067"/>
                  </a:cubicBezTo>
                  <a:cubicBezTo>
                    <a:pt x="6654" y="26523"/>
                    <a:pt x="6350" y="25915"/>
                    <a:pt x="5980" y="25197"/>
                  </a:cubicBezTo>
                  <a:cubicBezTo>
                    <a:pt x="5937" y="25175"/>
                    <a:pt x="5872" y="25132"/>
                    <a:pt x="5828" y="25110"/>
                  </a:cubicBezTo>
                  <a:cubicBezTo>
                    <a:pt x="5698" y="25001"/>
                    <a:pt x="5589" y="24849"/>
                    <a:pt x="5502" y="24697"/>
                  </a:cubicBezTo>
                  <a:cubicBezTo>
                    <a:pt x="5480" y="24675"/>
                    <a:pt x="5480" y="24632"/>
                    <a:pt x="5458" y="24610"/>
                  </a:cubicBezTo>
                  <a:lnTo>
                    <a:pt x="5458" y="24588"/>
                  </a:lnTo>
                  <a:lnTo>
                    <a:pt x="5350" y="24349"/>
                  </a:lnTo>
                  <a:cubicBezTo>
                    <a:pt x="5263" y="24197"/>
                    <a:pt x="5197" y="24045"/>
                    <a:pt x="5110" y="23914"/>
                  </a:cubicBezTo>
                  <a:cubicBezTo>
                    <a:pt x="5067" y="23849"/>
                    <a:pt x="5023" y="23784"/>
                    <a:pt x="4980" y="23718"/>
                  </a:cubicBezTo>
                  <a:cubicBezTo>
                    <a:pt x="4893" y="23588"/>
                    <a:pt x="4806" y="23458"/>
                    <a:pt x="4719" y="23327"/>
                  </a:cubicBezTo>
                  <a:lnTo>
                    <a:pt x="4719" y="23284"/>
                  </a:lnTo>
                  <a:cubicBezTo>
                    <a:pt x="4610" y="23023"/>
                    <a:pt x="4545" y="22740"/>
                    <a:pt x="4567" y="22436"/>
                  </a:cubicBezTo>
                  <a:cubicBezTo>
                    <a:pt x="4567" y="22305"/>
                    <a:pt x="4610" y="22175"/>
                    <a:pt x="4654" y="22044"/>
                  </a:cubicBezTo>
                  <a:lnTo>
                    <a:pt x="4654" y="22022"/>
                  </a:lnTo>
                  <a:cubicBezTo>
                    <a:pt x="4676" y="21957"/>
                    <a:pt x="4719" y="21892"/>
                    <a:pt x="4741" y="21848"/>
                  </a:cubicBezTo>
                  <a:cubicBezTo>
                    <a:pt x="4763" y="21783"/>
                    <a:pt x="4806" y="21740"/>
                    <a:pt x="4850" y="21696"/>
                  </a:cubicBezTo>
                  <a:cubicBezTo>
                    <a:pt x="4937" y="21566"/>
                    <a:pt x="5023" y="21457"/>
                    <a:pt x="5154" y="21370"/>
                  </a:cubicBezTo>
                  <a:cubicBezTo>
                    <a:pt x="5219" y="21283"/>
                    <a:pt x="5328" y="21218"/>
                    <a:pt x="5415" y="21153"/>
                  </a:cubicBezTo>
                  <a:cubicBezTo>
                    <a:pt x="5676" y="21000"/>
                    <a:pt x="5937" y="20848"/>
                    <a:pt x="6198" y="20718"/>
                  </a:cubicBezTo>
                  <a:lnTo>
                    <a:pt x="6459" y="20587"/>
                  </a:lnTo>
                  <a:lnTo>
                    <a:pt x="6698" y="20479"/>
                  </a:lnTo>
                  <a:lnTo>
                    <a:pt x="6828" y="20413"/>
                  </a:lnTo>
                  <a:lnTo>
                    <a:pt x="7067" y="20283"/>
                  </a:lnTo>
                  <a:lnTo>
                    <a:pt x="7111" y="20261"/>
                  </a:lnTo>
                  <a:cubicBezTo>
                    <a:pt x="7220" y="20196"/>
                    <a:pt x="7328" y="20152"/>
                    <a:pt x="7437" y="20087"/>
                  </a:cubicBezTo>
                  <a:cubicBezTo>
                    <a:pt x="7589" y="20000"/>
                    <a:pt x="7785" y="19913"/>
                    <a:pt x="7981" y="19783"/>
                  </a:cubicBezTo>
                  <a:lnTo>
                    <a:pt x="8546" y="19457"/>
                  </a:lnTo>
                  <a:lnTo>
                    <a:pt x="8720" y="19348"/>
                  </a:lnTo>
                  <a:lnTo>
                    <a:pt x="9003" y="19196"/>
                  </a:lnTo>
                  <a:lnTo>
                    <a:pt x="9590" y="18848"/>
                  </a:lnTo>
                  <a:lnTo>
                    <a:pt x="9851" y="18696"/>
                  </a:lnTo>
                  <a:lnTo>
                    <a:pt x="10090" y="18565"/>
                  </a:lnTo>
                  <a:lnTo>
                    <a:pt x="10307" y="18435"/>
                  </a:lnTo>
                  <a:lnTo>
                    <a:pt x="10329" y="18413"/>
                  </a:lnTo>
                  <a:lnTo>
                    <a:pt x="10438" y="18348"/>
                  </a:lnTo>
                  <a:lnTo>
                    <a:pt x="11047" y="17956"/>
                  </a:lnTo>
                  <a:lnTo>
                    <a:pt x="11112" y="17913"/>
                  </a:lnTo>
                  <a:lnTo>
                    <a:pt x="11177" y="17869"/>
                  </a:lnTo>
                  <a:lnTo>
                    <a:pt x="11199" y="17847"/>
                  </a:lnTo>
                  <a:cubicBezTo>
                    <a:pt x="11460" y="17695"/>
                    <a:pt x="11699" y="17543"/>
                    <a:pt x="11938" y="17391"/>
                  </a:cubicBezTo>
                  <a:cubicBezTo>
                    <a:pt x="12112" y="17282"/>
                    <a:pt x="12286" y="17173"/>
                    <a:pt x="12460" y="17065"/>
                  </a:cubicBezTo>
                  <a:lnTo>
                    <a:pt x="12590" y="16978"/>
                  </a:lnTo>
                  <a:lnTo>
                    <a:pt x="12677" y="16912"/>
                  </a:lnTo>
                  <a:lnTo>
                    <a:pt x="13395" y="16478"/>
                  </a:lnTo>
                  <a:cubicBezTo>
                    <a:pt x="14026" y="16086"/>
                    <a:pt x="14504" y="15782"/>
                    <a:pt x="15026" y="15477"/>
                  </a:cubicBezTo>
                  <a:lnTo>
                    <a:pt x="15635" y="15129"/>
                  </a:lnTo>
                  <a:lnTo>
                    <a:pt x="16526" y="14608"/>
                  </a:lnTo>
                  <a:lnTo>
                    <a:pt x="17526" y="13999"/>
                  </a:lnTo>
                  <a:lnTo>
                    <a:pt x="17983" y="13738"/>
                  </a:lnTo>
                  <a:lnTo>
                    <a:pt x="18200" y="13607"/>
                  </a:lnTo>
                  <a:lnTo>
                    <a:pt x="18527" y="13390"/>
                  </a:lnTo>
                  <a:cubicBezTo>
                    <a:pt x="18831" y="13216"/>
                    <a:pt x="19201" y="12999"/>
                    <a:pt x="19657" y="12738"/>
                  </a:cubicBezTo>
                  <a:lnTo>
                    <a:pt x="20288" y="12368"/>
                  </a:lnTo>
                  <a:lnTo>
                    <a:pt x="20331" y="12346"/>
                  </a:lnTo>
                  <a:lnTo>
                    <a:pt x="20875" y="12042"/>
                  </a:lnTo>
                  <a:lnTo>
                    <a:pt x="21701" y="11563"/>
                  </a:lnTo>
                  <a:cubicBezTo>
                    <a:pt x="22419" y="11128"/>
                    <a:pt x="23136" y="10694"/>
                    <a:pt x="23876" y="10280"/>
                  </a:cubicBezTo>
                  <a:lnTo>
                    <a:pt x="24702" y="9824"/>
                  </a:lnTo>
                  <a:lnTo>
                    <a:pt x="24963" y="9672"/>
                  </a:lnTo>
                  <a:lnTo>
                    <a:pt x="25072" y="9628"/>
                  </a:lnTo>
                  <a:lnTo>
                    <a:pt x="25202" y="9563"/>
                  </a:lnTo>
                  <a:cubicBezTo>
                    <a:pt x="25789" y="9237"/>
                    <a:pt x="26376" y="8911"/>
                    <a:pt x="26963" y="8584"/>
                  </a:cubicBezTo>
                  <a:lnTo>
                    <a:pt x="27333" y="8367"/>
                  </a:lnTo>
                  <a:lnTo>
                    <a:pt x="27398" y="8323"/>
                  </a:lnTo>
                  <a:lnTo>
                    <a:pt x="27485" y="8280"/>
                  </a:lnTo>
                  <a:lnTo>
                    <a:pt x="27746" y="8128"/>
                  </a:lnTo>
                  <a:cubicBezTo>
                    <a:pt x="27942" y="8019"/>
                    <a:pt x="28181" y="7889"/>
                    <a:pt x="28420" y="7758"/>
                  </a:cubicBezTo>
                  <a:lnTo>
                    <a:pt x="28616" y="7649"/>
                  </a:lnTo>
                  <a:lnTo>
                    <a:pt x="28703" y="7606"/>
                  </a:lnTo>
                  <a:cubicBezTo>
                    <a:pt x="28877" y="7497"/>
                    <a:pt x="29029" y="7410"/>
                    <a:pt x="29203" y="7323"/>
                  </a:cubicBezTo>
                  <a:lnTo>
                    <a:pt x="30008" y="6932"/>
                  </a:lnTo>
                  <a:lnTo>
                    <a:pt x="30529" y="6649"/>
                  </a:lnTo>
                  <a:cubicBezTo>
                    <a:pt x="30986" y="6432"/>
                    <a:pt x="31356" y="6236"/>
                    <a:pt x="31704" y="6084"/>
                  </a:cubicBezTo>
                  <a:cubicBezTo>
                    <a:pt x="32226" y="5845"/>
                    <a:pt x="32747" y="5605"/>
                    <a:pt x="33291" y="5366"/>
                  </a:cubicBezTo>
                  <a:cubicBezTo>
                    <a:pt x="33487" y="5279"/>
                    <a:pt x="33704" y="5192"/>
                    <a:pt x="33900" y="5105"/>
                  </a:cubicBezTo>
                  <a:lnTo>
                    <a:pt x="34030" y="5040"/>
                  </a:lnTo>
                  <a:lnTo>
                    <a:pt x="34291" y="4888"/>
                  </a:lnTo>
                  <a:lnTo>
                    <a:pt x="34378" y="4844"/>
                  </a:lnTo>
                  <a:lnTo>
                    <a:pt x="34400" y="4823"/>
                  </a:lnTo>
                  <a:lnTo>
                    <a:pt x="34465" y="4801"/>
                  </a:lnTo>
                  <a:cubicBezTo>
                    <a:pt x="34574" y="4736"/>
                    <a:pt x="34704" y="4692"/>
                    <a:pt x="34835" y="4670"/>
                  </a:cubicBezTo>
                  <a:cubicBezTo>
                    <a:pt x="34934" y="4652"/>
                    <a:pt x="35033" y="4642"/>
                    <a:pt x="35130" y="4642"/>
                  </a:cubicBezTo>
                  <a:close/>
                  <a:moveTo>
                    <a:pt x="48501" y="30514"/>
                  </a:moveTo>
                  <a:cubicBezTo>
                    <a:pt x="48555" y="30514"/>
                    <a:pt x="48610" y="30524"/>
                    <a:pt x="48664" y="30546"/>
                  </a:cubicBezTo>
                  <a:cubicBezTo>
                    <a:pt x="48773" y="30590"/>
                    <a:pt x="48882" y="30677"/>
                    <a:pt x="48925" y="30785"/>
                  </a:cubicBezTo>
                  <a:cubicBezTo>
                    <a:pt x="48969" y="30894"/>
                    <a:pt x="48969" y="31025"/>
                    <a:pt x="48925" y="31133"/>
                  </a:cubicBezTo>
                  <a:cubicBezTo>
                    <a:pt x="48903" y="31199"/>
                    <a:pt x="48860" y="31264"/>
                    <a:pt x="48795" y="31329"/>
                  </a:cubicBezTo>
                  <a:cubicBezTo>
                    <a:pt x="48316" y="31612"/>
                    <a:pt x="47816" y="31894"/>
                    <a:pt x="47403" y="32112"/>
                  </a:cubicBezTo>
                  <a:lnTo>
                    <a:pt x="46946" y="32394"/>
                  </a:lnTo>
                  <a:cubicBezTo>
                    <a:pt x="46229" y="32764"/>
                    <a:pt x="45511" y="33177"/>
                    <a:pt x="44794" y="33569"/>
                  </a:cubicBezTo>
                  <a:lnTo>
                    <a:pt x="44685" y="33612"/>
                  </a:lnTo>
                  <a:lnTo>
                    <a:pt x="44641" y="33656"/>
                  </a:lnTo>
                  <a:cubicBezTo>
                    <a:pt x="44228" y="33873"/>
                    <a:pt x="43793" y="34090"/>
                    <a:pt x="43380" y="34308"/>
                  </a:cubicBezTo>
                  <a:lnTo>
                    <a:pt x="41945" y="35047"/>
                  </a:lnTo>
                  <a:cubicBezTo>
                    <a:pt x="41641" y="35199"/>
                    <a:pt x="41358" y="35352"/>
                    <a:pt x="41054" y="35504"/>
                  </a:cubicBezTo>
                  <a:lnTo>
                    <a:pt x="40836" y="35613"/>
                  </a:lnTo>
                  <a:lnTo>
                    <a:pt x="40814" y="35634"/>
                  </a:lnTo>
                  <a:cubicBezTo>
                    <a:pt x="40271" y="35917"/>
                    <a:pt x="39706" y="36200"/>
                    <a:pt x="39140" y="36504"/>
                  </a:cubicBezTo>
                  <a:lnTo>
                    <a:pt x="38836" y="36635"/>
                  </a:lnTo>
                  <a:lnTo>
                    <a:pt x="38792" y="36656"/>
                  </a:lnTo>
                  <a:cubicBezTo>
                    <a:pt x="38009" y="37069"/>
                    <a:pt x="37205" y="37461"/>
                    <a:pt x="36422" y="37874"/>
                  </a:cubicBezTo>
                  <a:lnTo>
                    <a:pt x="35639" y="38287"/>
                  </a:lnTo>
                  <a:cubicBezTo>
                    <a:pt x="35074" y="38592"/>
                    <a:pt x="34422" y="38939"/>
                    <a:pt x="33791" y="39266"/>
                  </a:cubicBezTo>
                  <a:cubicBezTo>
                    <a:pt x="32856" y="39722"/>
                    <a:pt x="31943" y="40201"/>
                    <a:pt x="31073" y="40679"/>
                  </a:cubicBezTo>
                  <a:cubicBezTo>
                    <a:pt x="30051" y="41201"/>
                    <a:pt x="29051" y="41723"/>
                    <a:pt x="28094" y="42223"/>
                  </a:cubicBezTo>
                  <a:lnTo>
                    <a:pt x="27594" y="42462"/>
                  </a:lnTo>
                  <a:lnTo>
                    <a:pt x="27116" y="42701"/>
                  </a:lnTo>
                  <a:lnTo>
                    <a:pt x="26659" y="42919"/>
                  </a:lnTo>
                  <a:lnTo>
                    <a:pt x="25702" y="43397"/>
                  </a:lnTo>
                  <a:lnTo>
                    <a:pt x="25267" y="43636"/>
                  </a:lnTo>
                  <a:cubicBezTo>
                    <a:pt x="24941" y="43788"/>
                    <a:pt x="24615" y="43962"/>
                    <a:pt x="24311" y="44136"/>
                  </a:cubicBezTo>
                  <a:lnTo>
                    <a:pt x="23897" y="44354"/>
                  </a:lnTo>
                  <a:lnTo>
                    <a:pt x="22549" y="45071"/>
                  </a:lnTo>
                  <a:cubicBezTo>
                    <a:pt x="22201" y="45267"/>
                    <a:pt x="21854" y="45441"/>
                    <a:pt x="21506" y="45615"/>
                  </a:cubicBezTo>
                  <a:lnTo>
                    <a:pt x="21484" y="45615"/>
                  </a:lnTo>
                  <a:lnTo>
                    <a:pt x="21158" y="45789"/>
                  </a:lnTo>
                  <a:lnTo>
                    <a:pt x="20875" y="45919"/>
                  </a:lnTo>
                  <a:cubicBezTo>
                    <a:pt x="20636" y="46050"/>
                    <a:pt x="20397" y="46159"/>
                    <a:pt x="20157" y="46267"/>
                  </a:cubicBezTo>
                  <a:lnTo>
                    <a:pt x="19962" y="46354"/>
                  </a:lnTo>
                  <a:lnTo>
                    <a:pt x="19788" y="46463"/>
                  </a:lnTo>
                  <a:lnTo>
                    <a:pt x="19418" y="46637"/>
                  </a:lnTo>
                  <a:cubicBezTo>
                    <a:pt x="19049" y="46811"/>
                    <a:pt x="18679" y="47007"/>
                    <a:pt x="18331" y="47181"/>
                  </a:cubicBezTo>
                  <a:lnTo>
                    <a:pt x="18287" y="47202"/>
                  </a:lnTo>
                  <a:cubicBezTo>
                    <a:pt x="17940" y="47398"/>
                    <a:pt x="17592" y="47572"/>
                    <a:pt x="17244" y="47746"/>
                  </a:cubicBezTo>
                  <a:lnTo>
                    <a:pt x="16765" y="47985"/>
                  </a:lnTo>
                  <a:lnTo>
                    <a:pt x="16570" y="48072"/>
                  </a:lnTo>
                  <a:cubicBezTo>
                    <a:pt x="15743" y="48485"/>
                    <a:pt x="14895" y="48920"/>
                    <a:pt x="14069" y="49333"/>
                  </a:cubicBezTo>
                  <a:cubicBezTo>
                    <a:pt x="14015" y="49355"/>
                    <a:pt x="13960" y="49366"/>
                    <a:pt x="13909" y="49366"/>
                  </a:cubicBezTo>
                  <a:cubicBezTo>
                    <a:pt x="13857" y="49366"/>
                    <a:pt x="13808" y="49355"/>
                    <a:pt x="13765" y="49333"/>
                  </a:cubicBezTo>
                  <a:cubicBezTo>
                    <a:pt x="13656" y="49290"/>
                    <a:pt x="13569" y="49225"/>
                    <a:pt x="13525" y="49116"/>
                  </a:cubicBezTo>
                  <a:cubicBezTo>
                    <a:pt x="13482" y="49007"/>
                    <a:pt x="13482" y="48898"/>
                    <a:pt x="13525" y="48790"/>
                  </a:cubicBezTo>
                  <a:cubicBezTo>
                    <a:pt x="13569" y="48681"/>
                    <a:pt x="13634" y="48594"/>
                    <a:pt x="13743" y="48550"/>
                  </a:cubicBezTo>
                  <a:lnTo>
                    <a:pt x="15178" y="47833"/>
                  </a:lnTo>
                  <a:lnTo>
                    <a:pt x="15461" y="47702"/>
                  </a:lnTo>
                  <a:lnTo>
                    <a:pt x="16396" y="47224"/>
                  </a:lnTo>
                  <a:lnTo>
                    <a:pt x="16657" y="47094"/>
                  </a:lnTo>
                  <a:lnTo>
                    <a:pt x="16939" y="46963"/>
                  </a:lnTo>
                  <a:cubicBezTo>
                    <a:pt x="17222" y="46833"/>
                    <a:pt x="17505" y="46680"/>
                    <a:pt x="17766" y="46528"/>
                  </a:cubicBezTo>
                  <a:lnTo>
                    <a:pt x="17874" y="46485"/>
                  </a:lnTo>
                  <a:lnTo>
                    <a:pt x="18244" y="46311"/>
                  </a:lnTo>
                  <a:lnTo>
                    <a:pt x="18483" y="46180"/>
                  </a:lnTo>
                  <a:lnTo>
                    <a:pt x="18548" y="46137"/>
                  </a:lnTo>
                  <a:cubicBezTo>
                    <a:pt x="18809" y="46028"/>
                    <a:pt x="19049" y="45876"/>
                    <a:pt x="19331" y="45745"/>
                  </a:cubicBezTo>
                  <a:lnTo>
                    <a:pt x="19462" y="45680"/>
                  </a:lnTo>
                  <a:lnTo>
                    <a:pt x="19831" y="45506"/>
                  </a:lnTo>
                  <a:lnTo>
                    <a:pt x="19940" y="45463"/>
                  </a:lnTo>
                  <a:lnTo>
                    <a:pt x="20353" y="45224"/>
                  </a:lnTo>
                  <a:cubicBezTo>
                    <a:pt x="20505" y="45158"/>
                    <a:pt x="20679" y="45071"/>
                    <a:pt x="20832" y="44984"/>
                  </a:cubicBezTo>
                  <a:lnTo>
                    <a:pt x="21158" y="44810"/>
                  </a:lnTo>
                  <a:lnTo>
                    <a:pt x="21201" y="44789"/>
                  </a:lnTo>
                  <a:cubicBezTo>
                    <a:pt x="21527" y="44615"/>
                    <a:pt x="21875" y="44441"/>
                    <a:pt x="22201" y="44245"/>
                  </a:cubicBezTo>
                  <a:lnTo>
                    <a:pt x="22223" y="44245"/>
                  </a:lnTo>
                  <a:lnTo>
                    <a:pt x="22897" y="43897"/>
                  </a:lnTo>
                  <a:lnTo>
                    <a:pt x="23571" y="43528"/>
                  </a:lnTo>
                  <a:lnTo>
                    <a:pt x="23941" y="43310"/>
                  </a:lnTo>
                  <a:cubicBezTo>
                    <a:pt x="24245" y="43158"/>
                    <a:pt x="24593" y="42962"/>
                    <a:pt x="24919" y="42810"/>
                  </a:cubicBezTo>
                  <a:lnTo>
                    <a:pt x="25333" y="42593"/>
                  </a:lnTo>
                  <a:lnTo>
                    <a:pt x="26289" y="42092"/>
                  </a:lnTo>
                  <a:lnTo>
                    <a:pt x="26768" y="41853"/>
                  </a:lnTo>
                  <a:cubicBezTo>
                    <a:pt x="27094" y="41679"/>
                    <a:pt x="27420" y="41505"/>
                    <a:pt x="27724" y="41353"/>
                  </a:cubicBezTo>
                  <a:lnTo>
                    <a:pt x="28485" y="40940"/>
                  </a:lnTo>
                  <a:lnTo>
                    <a:pt x="29247" y="40527"/>
                  </a:lnTo>
                  <a:cubicBezTo>
                    <a:pt x="29790" y="40244"/>
                    <a:pt x="30312" y="39940"/>
                    <a:pt x="30834" y="39679"/>
                  </a:cubicBezTo>
                  <a:lnTo>
                    <a:pt x="30986" y="39614"/>
                  </a:lnTo>
                  <a:lnTo>
                    <a:pt x="32073" y="39005"/>
                  </a:lnTo>
                  <a:cubicBezTo>
                    <a:pt x="32465" y="38787"/>
                    <a:pt x="32856" y="38592"/>
                    <a:pt x="33269" y="38374"/>
                  </a:cubicBezTo>
                  <a:lnTo>
                    <a:pt x="33400" y="38309"/>
                  </a:lnTo>
                  <a:cubicBezTo>
                    <a:pt x="33835" y="38070"/>
                    <a:pt x="34269" y="37831"/>
                    <a:pt x="34726" y="37613"/>
                  </a:cubicBezTo>
                  <a:lnTo>
                    <a:pt x="34878" y="37526"/>
                  </a:lnTo>
                  <a:cubicBezTo>
                    <a:pt x="35683" y="37091"/>
                    <a:pt x="36531" y="36635"/>
                    <a:pt x="37357" y="36200"/>
                  </a:cubicBezTo>
                  <a:lnTo>
                    <a:pt x="38009" y="35874"/>
                  </a:lnTo>
                  <a:lnTo>
                    <a:pt x="38227" y="35765"/>
                  </a:lnTo>
                  <a:lnTo>
                    <a:pt x="38292" y="35743"/>
                  </a:lnTo>
                  <a:cubicBezTo>
                    <a:pt x="38879" y="35439"/>
                    <a:pt x="39510" y="35112"/>
                    <a:pt x="40140" y="34786"/>
                  </a:cubicBezTo>
                  <a:cubicBezTo>
                    <a:pt x="40945" y="34373"/>
                    <a:pt x="41771" y="33938"/>
                    <a:pt x="42619" y="33503"/>
                  </a:cubicBezTo>
                  <a:lnTo>
                    <a:pt x="42989" y="33329"/>
                  </a:lnTo>
                  <a:cubicBezTo>
                    <a:pt x="43663" y="32982"/>
                    <a:pt x="44337" y="32612"/>
                    <a:pt x="44946" y="32286"/>
                  </a:cubicBezTo>
                  <a:lnTo>
                    <a:pt x="44968" y="32286"/>
                  </a:lnTo>
                  <a:lnTo>
                    <a:pt x="45598" y="31938"/>
                  </a:lnTo>
                  <a:lnTo>
                    <a:pt x="45794" y="31851"/>
                  </a:lnTo>
                  <a:lnTo>
                    <a:pt x="45859" y="31807"/>
                  </a:lnTo>
                  <a:cubicBezTo>
                    <a:pt x="46251" y="31612"/>
                    <a:pt x="46642" y="31394"/>
                    <a:pt x="47033" y="31199"/>
                  </a:cubicBezTo>
                  <a:lnTo>
                    <a:pt x="48121" y="30655"/>
                  </a:lnTo>
                  <a:lnTo>
                    <a:pt x="48338" y="30546"/>
                  </a:lnTo>
                  <a:cubicBezTo>
                    <a:pt x="48392" y="30524"/>
                    <a:pt x="48447" y="30514"/>
                    <a:pt x="48501" y="30514"/>
                  </a:cubicBezTo>
                  <a:close/>
                  <a:moveTo>
                    <a:pt x="46294" y="35455"/>
                  </a:moveTo>
                  <a:cubicBezTo>
                    <a:pt x="46359" y="35455"/>
                    <a:pt x="46424" y="35471"/>
                    <a:pt x="46490" y="35504"/>
                  </a:cubicBezTo>
                  <a:cubicBezTo>
                    <a:pt x="46772" y="35613"/>
                    <a:pt x="46903" y="35917"/>
                    <a:pt x="46794" y="36178"/>
                  </a:cubicBezTo>
                  <a:cubicBezTo>
                    <a:pt x="46751" y="36265"/>
                    <a:pt x="46685" y="36330"/>
                    <a:pt x="46620" y="36395"/>
                  </a:cubicBezTo>
                  <a:cubicBezTo>
                    <a:pt x="46555" y="36461"/>
                    <a:pt x="46468" y="36504"/>
                    <a:pt x="46403" y="36548"/>
                  </a:cubicBezTo>
                  <a:lnTo>
                    <a:pt x="46381" y="36548"/>
                  </a:lnTo>
                  <a:cubicBezTo>
                    <a:pt x="46229" y="36635"/>
                    <a:pt x="46120" y="36700"/>
                    <a:pt x="46011" y="36743"/>
                  </a:cubicBezTo>
                  <a:cubicBezTo>
                    <a:pt x="45859" y="36830"/>
                    <a:pt x="45707" y="36917"/>
                    <a:pt x="45511" y="37026"/>
                  </a:cubicBezTo>
                  <a:lnTo>
                    <a:pt x="45229" y="37156"/>
                  </a:lnTo>
                  <a:cubicBezTo>
                    <a:pt x="44968" y="37287"/>
                    <a:pt x="44685" y="37417"/>
                    <a:pt x="44424" y="37570"/>
                  </a:cubicBezTo>
                  <a:lnTo>
                    <a:pt x="42902" y="38374"/>
                  </a:lnTo>
                  <a:lnTo>
                    <a:pt x="42793" y="38439"/>
                  </a:lnTo>
                  <a:lnTo>
                    <a:pt x="42728" y="38461"/>
                  </a:lnTo>
                  <a:cubicBezTo>
                    <a:pt x="42445" y="38613"/>
                    <a:pt x="42163" y="38766"/>
                    <a:pt x="41858" y="38918"/>
                  </a:cubicBezTo>
                  <a:lnTo>
                    <a:pt x="41684" y="39005"/>
                  </a:lnTo>
                  <a:cubicBezTo>
                    <a:pt x="41336" y="39179"/>
                    <a:pt x="41010" y="39331"/>
                    <a:pt x="40662" y="39483"/>
                  </a:cubicBezTo>
                  <a:cubicBezTo>
                    <a:pt x="40119" y="39744"/>
                    <a:pt x="39553" y="40027"/>
                    <a:pt x="39010" y="40288"/>
                  </a:cubicBezTo>
                  <a:lnTo>
                    <a:pt x="38879" y="40353"/>
                  </a:lnTo>
                  <a:cubicBezTo>
                    <a:pt x="37966" y="40809"/>
                    <a:pt x="37009" y="41288"/>
                    <a:pt x="36031" y="41788"/>
                  </a:cubicBezTo>
                  <a:cubicBezTo>
                    <a:pt x="35291" y="42179"/>
                    <a:pt x="34617" y="42527"/>
                    <a:pt x="33922" y="42875"/>
                  </a:cubicBezTo>
                  <a:lnTo>
                    <a:pt x="33247" y="43201"/>
                  </a:lnTo>
                  <a:lnTo>
                    <a:pt x="31486" y="44093"/>
                  </a:lnTo>
                  <a:lnTo>
                    <a:pt x="30356" y="44658"/>
                  </a:lnTo>
                  <a:cubicBezTo>
                    <a:pt x="29442" y="45115"/>
                    <a:pt x="28572" y="45571"/>
                    <a:pt x="27746" y="46028"/>
                  </a:cubicBezTo>
                  <a:lnTo>
                    <a:pt x="27529" y="46159"/>
                  </a:lnTo>
                  <a:lnTo>
                    <a:pt x="27311" y="46267"/>
                  </a:lnTo>
                  <a:cubicBezTo>
                    <a:pt x="27007" y="46463"/>
                    <a:pt x="26681" y="46637"/>
                    <a:pt x="26355" y="46811"/>
                  </a:cubicBezTo>
                  <a:lnTo>
                    <a:pt x="25898" y="47072"/>
                  </a:lnTo>
                  <a:cubicBezTo>
                    <a:pt x="25594" y="47224"/>
                    <a:pt x="25246" y="47420"/>
                    <a:pt x="24919" y="47594"/>
                  </a:cubicBezTo>
                  <a:lnTo>
                    <a:pt x="24158" y="48007"/>
                  </a:lnTo>
                  <a:lnTo>
                    <a:pt x="23963" y="48094"/>
                  </a:lnTo>
                  <a:lnTo>
                    <a:pt x="23919" y="48116"/>
                  </a:lnTo>
                  <a:cubicBezTo>
                    <a:pt x="23332" y="48442"/>
                    <a:pt x="22723" y="48746"/>
                    <a:pt x="22114" y="49072"/>
                  </a:cubicBezTo>
                  <a:cubicBezTo>
                    <a:pt x="21788" y="49225"/>
                    <a:pt x="21462" y="49398"/>
                    <a:pt x="21158" y="49551"/>
                  </a:cubicBezTo>
                  <a:cubicBezTo>
                    <a:pt x="20549" y="49855"/>
                    <a:pt x="19918" y="50160"/>
                    <a:pt x="19309" y="50464"/>
                  </a:cubicBezTo>
                  <a:cubicBezTo>
                    <a:pt x="18831" y="50681"/>
                    <a:pt x="18331" y="50899"/>
                    <a:pt x="17896" y="51095"/>
                  </a:cubicBezTo>
                  <a:cubicBezTo>
                    <a:pt x="17374" y="51334"/>
                    <a:pt x="16852" y="51573"/>
                    <a:pt x="16352" y="51834"/>
                  </a:cubicBezTo>
                  <a:cubicBezTo>
                    <a:pt x="16309" y="51845"/>
                    <a:pt x="16260" y="51850"/>
                    <a:pt x="16208" y="51850"/>
                  </a:cubicBezTo>
                  <a:cubicBezTo>
                    <a:pt x="16157" y="51850"/>
                    <a:pt x="16102" y="51845"/>
                    <a:pt x="16048" y="51834"/>
                  </a:cubicBezTo>
                  <a:cubicBezTo>
                    <a:pt x="15939" y="51790"/>
                    <a:pt x="15852" y="51703"/>
                    <a:pt x="15787" y="51595"/>
                  </a:cubicBezTo>
                  <a:cubicBezTo>
                    <a:pt x="15722" y="51377"/>
                    <a:pt x="15809" y="51138"/>
                    <a:pt x="16026" y="51051"/>
                  </a:cubicBezTo>
                  <a:cubicBezTo>
                    <a:pt x="16439" y="50855"/>
                    <a:pt x="16809" y="50660"/>
                    <a:pt x="17200" y="50507"/>
                  </a:cubicBezTo>
                  <a:lnTo>
                    <a:pt x="17244" y="50486"/>
                  </a:lnTo>
                  <a:lnTo>
                    <a:pt x="17265" y="50486"/>
                  </a:lnTo>
                  <a:lnTo>
                    <a:pt x="18418" y="49964"/>
                  </a:lnTo>
                  <a:cubicBezTo>
                    <a:pt x="18766" y="49812"/>
                    <a:pt x="19135" y="49659"/>
                    <a:pt x="19505" y="49485"/>
                  </a:cubicBezTo>
                  <a:lnTo>
                    <a:pt x="19831" y="49333"/>
                  </a:lnTo>
                  <a:cubicBezTo>
                    <a:pt x="20331" y="49094"/>
                    <a:pt x="20701" y="48942"/>
                    <a:pt x="21027" y="48703"/>
                  </a:cubicBezTo>
                  <a:lnTo>
                    <a:pt x="21049" y="48681"/>
                  </a:lnTo>
                  <a:lnTo>
                    <a:pt x="21266" y="48594"/>
                  </a:lnTo>
                  <a:cubicBezTo>
                    <a:pt x="21658" y="48398"/>
                    <a:pt x="22071" y="48181"/>
                    <a:pt x="22462" y="47985"/>
                  </a:cubicBezTo>
                  <a:lnTo>
                    <a:pt x="23941" y="47224"/>
                  </a:lnTo>
                  <a:cubicBezTo>
                    <a:pt x="24876" y="46724"/>
                    <a:pt x="25767" y="46246"/>
                    <a:pt x="26615" y="45767"/>
                  </a:cubicBezTo>
                  <a:lnTo>
                    <a:pt x="26985" y="45550"/>
                  </a:lnTo>
                  <a:lnTo>
                    <a:pt x="27029" y="45528"/>
                  </a:lnTo>
                  <a:cubicBezTo>
                    <a:pt x="27333" y="45354"/>
                    <a:pt x="27637" y="45180"/>
                    <a:pt x="27942" y="45028"/>
                  </a:cubicBezTo>
                  <a:lnTo>
                    <a:pt x="28442" y="44745"/>
                  </a:lnTo>
                  <a:cubicBezTo>
                    <a:pt x="28746" y="44571"/>
                    <a:pt x="29073" y="44397"/>
                    <a:pt x="29421" y="44223"/>
                  </a:cubicBezTo>
                  <a:cubicBezTo>
                    <a:pt x="30464" y="43680"/>
                    <a:pt x="31356" y="43223"/>
                    <a:pt x="32204" y="42788"/>
                  </a:cubicBezTo>
                  <a:lnTo>
                    <a:pt x="32486" y="42658"/>
                  </a:lnTo>
                  <a:lnTo>
                    <a:pt x="32552" y="42614"/>
                  </a:lnTo>
                  <a:cubicBezTo>
                    <a:pt x="33378" y="42201"/>
                    <a:pt x="34248" y="41766"/>
                    <a:pt x="35074" y="41310"/>
                  </a:cubicBezTo>
                  <a:lnTo>
                    <a:pt x="37074" y="40222"/>
                  </a:lnTo>
                  <a:lnTo>
                    <a:pt x="37749" y="39853"/>
                  </a:lnTo>
                  <a:lnTo>
                    <a:pt x="39292" y="39026"/>
                  </a:lnTo>
                  <a:cubicBezTo>
                    <a:pt x="39532" y="38896"/>
                    <a:pt x="39792" y="38766"/>
                    <a:pt x="40075" y="38613"/>
                  </a:cubicBezTo>
                  <a:lnTo>
                    <a:pt x="40510" y="38396"/>
                  </a:lnTo>
                  <a:lnTo>
                    <a:pt x="41402" y="37939"/>
                  </a:lnTo>
                  <a:lnTo>
                    <a:pt x="41858" y="37678"/>
                  </a:lnTo>
                  <a:lnTo>
                    <a:pt x="42032" y="37591"/>
                  </a:lnTo>
                  <a:lnTo>
                    <a:pt x="42402" y="37374"/>
                  </a:lnTo>
                  <a:lnTo>
                    <a:pt x="42554" y="37309"/>
                  </a:lnTo>
                  <a:lnTo>
                    <a:pt x="42619" y="37265"/>
                  </a:lnTo>
                  <a:lnTo>
                    <a:pt x="43293" y="36896"/>
                  </a:lnTo>
                  <a:lnTo>
                    <a:pt x="43489" y="36787"/>
                  </a:lnTo>
                  <a:lnTo>
                    <a:pt x="43511" y="36787"/>
                  </a:lnTo>
                  <a:cubicBezTo>
                    <a:pt x="43902" y="36569"/>
                    <a:pt x="44294" y="36374"/>
                    <a:pt x="44685" y="36156"/>
                  </a:cubicBezTo>
                  <a:lnTo>
                    <a:pt x="44837" y="36091"/>
                  </a:lnTo>
                  <a:lnTo>
                    <a:pt x="45424" y="35808"/>
                  </a:lnTo>
                  <a:lnTo>
                    <a:pt x="45772" y="35634"/>
                  </a:lnTo>
                  <a:lnTo>
                    <a:pt x="45816" y="35613"/>
                  </a:lnTo>
                  <a:cubicBezTo>
                    <a:pt x="45903" y="35569"/>
                    <a:pt x="46011" y="35526"/>
                    <a:pt x="46098" y="35504"/>
                  </a:cubicBezTo>
                  <a:cubicBezTo>
                    <a:pt x="46164" y="35471"/>
                    <a:pt x="46229" y="35455"/>
                    <a:pt x="46294" y="35455"/>
                  </a:cubicBezTo>
                  <a:close/>
                  <a:moveTo>
                    <a:pt x="36113" y="0"/>
                  </a:moveTo>
                  <a:cubicBezTo>
                    <a:pt x="35971" y="0"/>
                    <a:pt x="35832" y="40"/>
                    <a:pt x="35705" y="104"/>
                  </a:cubicBezTo>
                  <a:lnTo>
                    <a:pt x="35661" y="126"/>
                  </a:lnTo>
                  <a:cubicBezTo>
                    <a:pt x="35596" y="169"/>
                    <a:pt x="35531" y="191"/>
                    <a:pt x="35465" y="235"/>
                  </a:cubicBezTo>
                  <a:lnTo>
                    <a:pt x="35422" y="256"/>
                  </a:lnTo>
                  <a:lnTo>
                    <a:pt x="35270" y="343"/>
                  </a:lnTo>
                  <a:cubicBezTo>
                    <a:pt x="35139" y="409"/>
                    <a:pt x="34987" y="496"/>
                    <a:pt x="34857" y="561"/>
                  </a:cubicBezTo>
                  <a:lnTo>
                    <a:pt x="34530" y="756"/>
                  </a:lnTo>
                  <a:lnTo>
                    <a:pt x="34487" y="778"/>
                  </a:lnTo>
                  <a:lnTo>
                    <a:pt x="34139" y="974"/>
                  </a:lnTo>
                  <a:lnTo>
                    <a:pt x="33943" y="1083"/>
                  </a:lnTo>
                  <a:lnTo>
                    <a:pt x="33900" y="1104"/>
                  </a:lnTo>
                  <a:cubicBezTo>
                    <a:pt x="33748" y="1191"/>
                    <a:pt x="33617" y="1257"/>
                    <a:pt x="33465" y="1344"/>
                  </a:cubicBezTo>
                  <a:cubicBezTo>
                    <a:pt x="33204" y="1452"/>
                    <a:pt x="32965" y="1583"/>
                    <a:pt x="32726" y="1670"/>
                  </a:cubicBezTo>
                  <a:cubicBezTo>
                    <a:pt x="32443" y="1800"/>
                    <a:pt x="32160" y="1931"/>
                    <a:pt x="31921" y="2039"/>
                  </a:cubicBezTo>
                  <a:cubicBezTo>
                    <a:pt x="31704" y="2170"/>
                    <a:pt x="31464" y="2279"/>
                    <a:pt x="31225" y="2409"/>
                  </a:cubicBezTo>
                  <a:lnTo>
                    <a:pt x="30573" y="2800"/>
                  </a:lnTo>
                  <a:lnTo>
                    <a:pt x="30486" y="2844"/>
                  </a:lnTo>
                  <a:cubicBezTo>
                    <a:pt x="30247" y="2974"/>
                    <a:pt x="30008" y="3127"/>
                    <a:pt x="29768" y="3257"/>
                  </a:cubicBezTo>
                  <a:cubicBezTo>
                    <a:pt x="29312" y="3496"/>
                    <a:pt x="28855" y="3757"/>
                    <a:pt x="28442" y="3975"/>
                  </a:cubicBezTo>
                  <a:lnTo>
                    <a:pt x="28203" y="4083"/>
                  </a:lnTo>
                  <a:lnTo>
                    <a:pt x="27985" y="4170"/>
                  </a:lnTo>
                  <a:lnTo>
                    <a:pt x="27790" y="4279"/>
                  </a:lnTo>
                  <a:lnTo>
                    <a:pt x="27746" y="4301"/>
                  </a:lnTo>
                  <a:lnTo>
                    <a:pt x="27659" y="4323"/>
                  </a:lnTo>
                  <a:lnTo>
                    <a:pt x="27485" y="4410"/>
                  </a:lnTo>
                  <a:lnTo>
                    <a:pt x="27072" y="4627"/>
                  </a:lnTo>
                  <a:lnTo>
                    <a:pt x="26702" y="4823"/>
                  </a:lnTo>
                  <a:cubicBezTo>
                    <a:pt x="26181" y="5084"/>
                    <a:pt x="25637" y="5388"/>
                    <a:pt x="25137" y="5649"/>
                  </a:cubicBezTo>
                  <a:cubicBezTo>
                    <a:pt x="24789" y="5845"/>
                    <a:pt x="24463" y="6040"/>
                    <a:pt x="24180" y="6193"/>
                  </a:cubicBezTo>
                  <a:lnTo>
                    <a:pt x="24158" y="6214"/>
                  </a:lnTo>
                  <a:lnTo>
                    <a:pt x="23593" y="6540"/>
                  </a:lnTo>
                  <a:lnTo>
                    <a:pt x="22288" y="7280"/>
                  </a:lnTo>
                  <a:cubicBezTo>
                    <a:pt x="21962" y="7454"/>
                    <a:pt x="21614" y="7649"/>
                    <a:pt x="21266" y="7823"/>
                  </a:cubicBezTo>
                  <a:lnTo>
                    <a:pt x="21245" y="7823"/>
                  </a:lnTo>
                  <a:lnTo>
                    <a:pt x="21201" y="7845"/>
                  </a:lnTo>
                  <a:lnTo>
                    <a:pt x="21005" y="7954"/>
                  </a:lnTo>
                  <a:lnTo>
                    <a:pt x="20875" y="8019"/>
                  </a:lnTo>
                  <a:cubicBezTo>
                    <a:pt x="20484" y="8215"/>
                    <a:pt x="20136" y="8389"/>
                    <a:pt x="19766" y="8584"/>
                  </a:cubicBezTo>
                  <a:cubicBezTo>
                    <a:pt x="19309" y="8845"/>
                    <a:pt x="18831" y="9128"/>
                    <a:pt x="18440" y="9367"/>
                  </a:cubicBezTo>
                  <a:cubicBezTo>
                    <a:pt x="18005" y="9606"/>
                    <a:pt x="17592" y="9846"/>
                    <a:pt x="17179" y="10085"/>
                  </a:cubicBezTo>
                  <a:lnTo>
                    <a:pt x="17157" y="10107"/>
                  </a:lnTo>
                  <a:cubicBezTo>
                    <a:pt x="17113" y="10128"/>
                    <a:pt x="17070" y="10150"/>
                    <a:pt x="17026" y="10172"/>
                  </a:cubicBezTo>
                  <a:cubicBezTo>
                    <a:pt x="16983" y="10193"/>
                    <a:pt x="16939" y="10237"/>
                    <a:pt x="16896" y="10259"/>
                  </a:cubicBezTo>
                  <a:lnTo>
                    <a:pt x="16157" y="10715"/>
                  </a:lnTo>
                  <a:lnTo>
                    <a:pt x="16070" y="10759"/>
                  </a:lnTo>
                  <a:lnTo>
                    <a:pt x="15939" y="10824"/>
                  </a:lnTo>
                  <a:lnTo>
                    <a:pt x="15917" y="10824"/>
                  </a:lnTo>
                  <a:cubicBezTo>
                    <a:pt x="15874" y="10846"/>
                    <a:pt x="15852" y="10868"/>
                    <a:pt x="15809" y="10889"/>
                  </a:cubicBezTo>
                  <a:cubicBezTo>
                    <a:pt x="15591" y="11020"/>
                    <a:pt x="15374" y="11128"/>
                    <a:pt x="15178" y="11259"/>
                  </a:cubicBezTo>
                  <a:lnTo>
                    <a:pt x="14961" y="11368"/>
                  </a:lnTo>
                  <a:cubicBezTo>
                    <a:pt x="14547" y="11607"/>
                    <a:pt x="14113" y="11868"/>
                    <a:pt x="13743" y="12085"/>
                  </a:cubicBezTo>
                  <a:lnTo>
                    <a:pt x="13678" y="12107"/>
                  </a:lnTo>
                  <a:lnTo>
                    <a:pt x="13634" y="12129"/>
                  </a:lnTo>
                  <a:lnTo>
                    <a:pt x="13591" y="12172"/>
                  </a:lnTo>
                  <a:cubicBezTo>
                    <a:pt x="12460" y="12825"/>
                    <a:pt x="11460" y="13455"/>
                    <a:pt x="10503" y="14064"/>
                  </a:cubicBezTo>
                  <a:lnTo>
                    <a:pt x="10242" y="14238"/>
                  </a:lnTo>
                  <a:lnTo>
                    <a:pt x="10220" y="14238"/>
                  </a:lnTo>
                  <a:lnTo>
                    <a:pt x="10199" y="14260"/>
                  </a:lnTo>
                  <a:cubicBezTo>
                    <a:pt x="9829" y="14521"/>
                    <a:pt x="9416" y="14782"/>
                    <a:pt x="9003" y="15021"/>
                  </a:cubicBezTo>
                  <a:cubicBezTo>
                    <a:pt x="8394" y="15390"/>
                    <a:pt x="7937" y="15673"/>
                    <a:pt x="7459" y="15977"/>
                  </a:cubicBezTo>
                  <a:cubicBezTo>
                    <a:pt x="7133" y="16217"/>
                    <a:pt x="6785" y="16434"/>
                    <a:pt x="6480" y="16652"/>
                  </a:cubicBezTo>
                  <a:lnTo>
                    <a:pt x="6437" y="16673"/>
                  </a:lnTo>
                  <a:lnTo>
                    <a:pt x="6067" y="16956"/>
                  </a:lnTo>
                  <a:cubicBezTo>
                    <a:pt x="5502" y="17326"/>
                    <a:pt x="5023" y="17674"/>
                    <a:pt x="4589" y="18000"/>
                  </a:cubicBezTo>
                  <a:cubicBezTo>
                    <a:pt x="4175" y="18304"/>
                    <a:pt x="3762" y="18609"/>
                    <a:pt x="3349" y="18913"/>
                  </a:cubicBezTo>
                  <a:lnTo>
                    <a:pt x="3197" y="19043"/>
                  </a:lnTo>
                  <a:lnTo>
                    <a:pt x="3132" y="19087"/>
                  </a:lnTo>
                  <a:lnTo>
                    <a:pt x="2849" y="19304"/>
                  </a:lnTo>
                  <a:lnTo>
                    <a:pt x="2566" y="19500"/>
                  </a:lnTo>
                  <a:lnTo>
                    <a:pt x="1849" y="20044"/>
                  </a:lnTo>
                  <a:lnTo>
                    <a:pt x="1544" y="20261"/>
                  </a:lnTo>
                  <a:cubicBezTo>
                    <a:pt x="1197" y="20522"/>
                    <a:pt x="870" y="20783"/>
                    <a:pt x="544" y="21087"/>
                  </a:cubicBezTo>
                  <a:cubicBezTo>
                    <a:pt x="457" y="21174"/>
                    <a:pt x="370" y="21261"/>
                    <a:pt x="283" y="21348"/>
                  </a:cubicBezTo>
                  <a:cubicBezTo>
                    <a:pt x="196" y="21457"/>
                    <a:pt x="131" y="21566"/>
                    <a:pt x="66" y="21674"/>
                  </a:cubicBezTo>
                  <a:cubicBezTo>
                    <a:pt x="22" y="21827"/>
                    <a:pt x="1" y="22001"/>
                    <a:pt x="1" y="22175"/>
                  </a:cubicBezTo>
                  <a:cubicBezTo>
                    <a:pt x="22" y="22262"/>
                    <a:pt x="44" y="22349"/>
                    <a:pt x="66" y="22436"/>
                  </a:cubicBezTo>
                  <a:lnTo>
                    <a:pt x="66" y="22457"/>
                  </a:lnTo>
                  <a:cubicBezTo>
                    <a:pt x="88" y="22501"/>
                    <a:pt x="109" y="22544"/>
                    <a:pt x="131" y="22588"/>
                  </a:cubicBezTo>
                  <a:lnTo>
                    <a:pt x="131" y="22609"/>
                  </a:lnTo>
                  <a:lnTo>
                    <a:pt x="153" y="22631"/>
                  </a:lnTo>
                  <a:cubicBezTo>
                    <a:pt x="240" y="22827"/>
                    <a:pt x="305" y="23001"/>
                    <a:pt x="392" y="23175"/>
                  </a:cubicBezTo>
                  <a:lnTo>
                    <a:pt x="435" y="23327"/>
                  </a:lnTo>
                  <a:cubicBezTo>
                    <a:pt x="827" y="24262"/>
                    <a:pt x="1283" y="25349"/>
                    <a:pt x="1762" y="26436"/>
                  </a:cubicBezTo>
                  <a:cubicBezTo>
                    <a:pt x="2001" y="26937"/>
                    <a:pt x="2240" y="27480"/>
                    <a:pt x="2523" y="28024"/>
                  </a:cubicBezTo>
                  <a:cubicBezTo>
                    <a:pt x="2762" y="28524"/>
                    <a:pt x="2980" y="29046"/>
                    <a:pt x="3219" y="29589"/>
                  </a:cubicBezTo>
                  <a:lnTo>
                    <a:pt x="3458" y="30133"/>
                  </a:lnTo>
                  <a:lnTo>
                    <a:pt x="3458" y="30177"/>
                  </a:lnTo>
                  <a:cubicBezTo>
                    <a:pt x="3828" y="31025"/>
                    <a:pt x="4219" y="31938"/>
                    <a:pt x="4632" y="32808"/>
                  </a:cubicBezTo>
                  <a:cubicBezTo>
                    <a:pt x="4741" y="33025"/>
                    <a:pt x="4850" y="33242"/>
                    <a:pt x="4958" y="33460"/>
                  </a:cubicBezTo>
                  <a:cubicBezTo>
                    <a:pt x="5110" y="33786"/>
                    <a:pt x="5263" y="34112"/>
                    <a:pt x="5415" y="34417"/>
                  </a:cubicBezTo>
                  <a:cubicBezTo>
                    <a:pt x="5611" y="34873"/>
                    <a:pt x="5806" y="35330"/>
                    <a:pt x="6002" y="35787"/>
                  </a:cubicBezTo>
                  <a:lnTo>
                    <a:pt x="6002" y="35808"/>
                  </a:lnTo>
                  <a:lnTo>
                    <a:pt x="6002" y="35830"/>
                  </a:lnTo>
                  <a:lnTo>
                    <a:pt x="6045" y="35917"/>
                  </a:lnTo>
                  <a:lnTo>
                    <a:pt x="6154" y="36156"/>
                  </a:lnTo>
                  <a:cubicBezTo>
                    <a:pt x="6328" y="36548"/>
                    <a:pt x="6502" y="36917"/>
                    <a:pt x="6676" y="37265"/>
                  </a:cubicBezTo>
                  <a:lnTo>
                    <a:pt x="6676" y="37309"/>
                  </a:lnTo>
                  <a:lnTo>
                    <a:pt x="6850" y="37657"/>
                  </a:lnTo>
                  <a:lnTo>
                    <a:pt x="7067" y="38135"/>
                  </a:lnTo>
                  <a:lnTo>
                    <a:pt x="7089" y="38178"/>
                  </a:lnTo>
                  <a:lnTo>
                    <a:pt x="7111" y="38222"/>
                  </a:lnTo>
                  <a:cubicBezTo>
                    <a:pt x="7285" y="38613"/>
                    <a:pt x="7481" y="38983"/>
                    <a:pt x="7655" y="39374"/>
                  </a:cubicBezTo>
                  <a:cubicBezTo>
                    <a:pt x="7915" y="39940"/>
                    <a:pt x="8133" y="40418"/>
                    <a:pt x="8394" y="40896"/>
                  </a:cubicBezTo>
                  <a:cubicBezTo>
                    <a:pt x="8677" y="41418"/>
                    <a:pt x="8959" y="41918"/>
                    <a:pt x="9307" y="42527"/>
                  </a:cubicBezTo>
                  <a:lnTo>
                    <a:pt x="9394" y="42680"/>
                  </a:lnTo>
                  <a:cubicBezTo>
                    <a:pt x="9503" y="42875"/>
                    <a:pt x="9590" y="43027"/>
                    <a:pt x="9677" y="43201"/>
                  </a:cubicBezTo>
                  <a:lnTo>
                    <a:pt x="9916" y="43658"/>
                  </a:lnTo>
                  <a:cubicBezTo>
                    <a:pt x="9959" y="43767"/>
                    <a:pt x="10025" y="43919"/>
                    <a:pt x="10046" y="43962"/>
                  </a:cubicBezTo>
                  <a:cubicBezTo>
                    <a:pt x="10068" y="44028"/>
                    <a:pt x="10068" y="44071"/>
                    <a:pt x="10090" y="44115"/>
                  </a:cubicBezTo>
                  <a:cubicBezTo>
                    <a:pt x="10155" y="44267"/>
                    <a:pt x="10199" y="44397"/>
                    <a:pt x="10264" y="44528"/>
                  </a:cubicBezTo>
                  <a:lnTo>
                    <a:pt x="10286" y="44571"/>
                  </a:lnTo>
                  <a:lnTo>
                    <a:pt x="10307" y="44636"/>
                  </a:lnTo>
                  <a:lnTo>
                    <a:pt x="10394" y="44876"/>
                  </a:lnTo>
                  <a:lnTo>
                    <a:pt x="10525" y="45202"/>
                  </a:lnTo>
                  <a:lnTo>
                    <a:pt x="10720" y="45658"/>
                  </a:lnTo>
                  <a:lnTo>
                    <a:pt x="10894" y="46093"/>
                  </a:lnTo>
                  <a:cubicBezTo>
                    <a:pt x="10699" y="46224"/>
                    <a:pt x="10547" y="46398"/>
                    <a:pt x="10438" y="46615"/>
                  </a:cubicBezTo>
                  <a:cubicBezTo>
                    <a:pt x="10155" y="47202"/>
                    <a:pt x="9807" y="47855"/>
                    <a:pt x="9438" y="48550"/>
                  </a:cubicBezTo>
                  <a:cubicBezTo>
                    <a:pt x="9177" y="49051"/>
                    <a:pt x="8872" y="49659"/>
                    <a:pt x="8611" y="50290"/>
                  </a:cubicBezTo>
                  <a:cubicBezTo>
                    <a:pt x="8416" y="50768"/>
                    <a:pt x="8133" y="51377"/>
                    <a:pt x="7828" y="52008"/>
                  </a:cubicBezTo>
                  <a:cubicBezTo>
                    <a:pt x="7633" y="52421"/>
                    <a:pt x="7437" y="52834"/>
                    <a:pt x="7220" y="53247"/>
                  </a:cubicBezTo>
                  <a:lnTo>
                    <a:pt x="6959" y="53813"/>
                  </a:lnTo>
                  <a:cubicBezTo>
                    <a:pt x="6763" y="54226"/>
                    <a:pt x="6567" y="54639"/>
                    <a:pt x="6393" y="55030"/>
                  </a:cubicBezTo>
                  <a:cubicBezTo>
                    <a:pt x="6285" y="55269"/>
                    <a:pt x="6176" y="55530"/>
                    <a:pt x="6067" y="55770"/>
                  </a:cubicBezTo>
                  <a:cubicBezTo>
                    <a:pt x="5980" y="55922"/>
                    <a:pt x="5915" y="56074"/>
                    <a:pt x="5850" y="56226"/>
                  </a:cubicBezTo>
                  <a:cubicBezTo>
                    <a:pt x="5763" y="56378"/>
                    <a:pt x="5676" y="56552"/>
                    <a:pt x="5611" y="56726"/>
                  </a:cubicBezTo>
                  <a:cubicBezTo>
                    <a:pt x="5545" y="56835"/>
                    <a:pt x="5480" y="57009"/>
                    <a:pt x="5415" y="57161"/>
                  </a:cubicBezTo>
                  <a:cubicBezTo>
                    <a:pt x="5328" y="57357"/>
                    <a:pt x="5284" y="57531"/>
                    <a:pt x="5241" y="57727"/>
                  </a:cubicBezTo>
                  <a:lnTo>
                    <a:pt x="5219" y="57835"/>
                  </a:lnTo>
                  <a:cubicBezTo>
                    <a:pt x="5176" y="57944"/>
                    <a:pt x="5132" y="58074"/>
                    <a:pt x="5110" y="58227"/>
                  </a:cubicBezTo>
                  <a:cubicBezTo>
                    <a:pt x="5089" y="58379"/>
                    <a:pt x="5089" y="58553"/>
                    <a:pt x="5089" y="58749"/>
                  </a:cubicBezTo>
                  <a:cubicBezTo>
                    <a:pt x="5110" y="58879"/>
                    <a:pt x="5154" y="59031"/>
                    <a:pt x="5219" y="59162"/>
                  </a:cubicBezTo>
                  <a:cubicBezTo>
                    <a:pt x="5306" y="59336"/>
                    <a:pt x="5437" y="59510"/>
                    <a:pt x="5589" y="59640"/>
                  </a:cubicBezTo>
                  <a:cubicBezTo>
                    <a:pt x="5828" y="59836"/>
                    <a:pt x="6111" y="59944"/>
                    <a:pt x="6415" y="59944"/>
                  </a:cubicBezTo>
                  <a:cubicBezTo>
                    <a:pt x="6465" y="59948"/>
                    <a:pt x="6515" y="59950"/>
                    <a:pt x="6563" y="59950"/>
                  </a:cubicBezTo>
                  <a:cubicBezTo>
                    <a:pt x="6790" y="59950"/>
                    <a:pt x="7005" y="59911"/>
                    <a:pt x="7220" y="59858"/>
                  </a:cubicBezTo>
                  <a:lnTo>
                    <a:pt x="7568" y="59771"/>
                  </a:lnTo>
                  <a:cubicBezTo>
                    <a:pt x="7828" y="59705"/>
                    <a:pt x="8111" y="59640"/>
                    <a:pt x="8416" y="59553"/>
                  </a:cubicBezTo>
                  <a:lnTo>
                    <a:pt x="8350" y="59553"/>
                  </a:lnTo>
                  <a:cubicBezTo>
                    <a:pt x="8720" y="59466"/>
                    <a:pt x="9024" y="59357"/>
                    <a:pt x="9329" y="59249"/>
                  </a:cubicBezTo>
                  <a:cubicBezTo>
                    <a:pt x="9590" y="59162"/>
                    <a:pt x="9851" y="59075"/>
                    <a:pt x="10155" y="58944"/>
                  </a:cubicBezTo>
                  <a:lnTo>
                    <a:pt x="10242" y="58923"/>
                  </a:lnTo>
                  <a:cubicBezTo>
                    <a:pt x="10786" y="58705"/>
                    <a:pt x="11308" y="58488"/>
                    <a:pt x="11808" y="58270"/>
                  </a:cubicBezTo>
                  <a:lnTo>
                    <a:pt x="11851" y="58270"/>
                  </a:lnTo>
                  <a:lnTo>
                    <a:pt x="12221" y="58118"/>
                  </a:lnTo>
                  <a:cubicBezTo>
                    <a:pt x="13156" y="57705"/>
                    <a:pt x="14134" y="57248"/>
                    <a:pt x="15417" y="56618"/>
                  </a:cubicBezTo>
                  <a:lnTo>
                    <a:pt x="15743" y="56465"/>
                  </a:lnTo>
                  <a:lnTo>
                    <a:pt x="18527" y="55074"/>
                  </a:lnTo>
                  <a:lnTo>
                    <a:pt x="19440" y="54617"/>
                  </a:lnTo>
                  <a:lnTo>
                    <a:pt x="19527" y="54574"/>
                  </a:lnTo>
                  <a:cubicBezTo>
                    <a:pt x="20288" y="54204"/>
                    <a:pt x="21092" y="53769"/>
                    <a:pt x="21723" y="53443"/>
                  </a:cubicBezTo>
                  <a:lnTo>
                    <a:pt x="21810" y="53399"/>
                  </a:lnTo>
                  <a:lnTo>
                    <a:pt x="21984" y="53312"/>
                  </a:lnTo>
                  <a:lnTo>
                    <a:pt x="23049" y="52769"/>
                  </a:lnTo>
                  <a:cubicBezTo>
                    <a:pt x="23810" y="52377"/>
                    <a:pt x="24659" y="51964"/>
                    <a:pt x="25702" y="51442"/>
                  </a:cubicBezTo>
                  <a:lnTo>
                    <a:pt x="27507" y="50529"/>
                  </a:lnTo>
                  <a:lnTo>
                    <a:pt x="27746" y="50420"/>
                  </a:lnTo>
                  <a:lnTo>
                    <a:pt x="28116" y="50225"/>
                  </a:lnTo>
                  <a:lnTo>
                    <a:pt x="28138" y="50225"/>
                  </a:lnTo>
                  <a:lnTo>
                    <a:pt x="29268" y="49659"/>
                  </a:lnTo>
                  <a:lnTo>
                    <a:pt x="30029" y="49290"/>
                  </a:lnTo>
                  <a:lnTo>
                    <a:pt x="31182" y="48724"/>
                  </a:lnTo>
                  <a:cubicBezTo>
                    <a:pt x="33226" y="47702"/>
                    <a:pt x="35335" y="46637"/>
                    <a:pt x="37401" y="45550"/>
                  </a:cubicBezTo>
                  <a:cubicBezTo>
                    <a:pt x="38488" y="44984"/>
                    <a:pt x="39597" y="44419"/>
                    <a:pt x="40662" y="43875"/>
                  </a:cubicBezTo>
                  <a:lnTo>
                    <a:pt x="40727" y="43854"/>
                  </a:lnTo>
                  <a:lnTo>
                    <a:pt x="40793" y="43810"/>
                  </a:lnTo>
                  <a:cubicBezTo>
                    <a:pt x="42010" y="43180"/>
                    <a:pt x="43293" y="42549"/>
                    <a:pt x="44511" y="41897"/>
                  </a:cubicBezTo>
                  <a:cubicBezTo>
                    <a:pt x="45120" y="41571"/>
                    <a:pt x="45750" y="41244"/>
                    <a:pt x="46403" y="40896"/>
                  </a:cubicBezTo>
                  <a:cubicBezTo>
                    <a:pt x="46511" y="40853"/>
                    <a:pt x="46620" y="40788"/>
                    <a:pt x="46751" y="40723"/>
                  </a:cubicBezTo>
                  <a:cubicBezTo>
                    <a:pt x="46990" y="40614"/>
                    <a:pt x="47229" y="40483"/>
                    <a:pt x="47490" y="40375"/>
                  </a:cubicBezTo>
                  <a:lnTo>
                    <a:pt x="47577" y="40331"/>
                  </a:lnTo>
                  <a:lnTo>
                    <a:pt x="48121" y="40048"/>
                  </a:lnTo>
                  <a:lnTo>
                    <a:pt x="49316" y="39461"/>
                  </a:lnTo>
                  <a:cubicBezTo>
                    <a:pt x="50230" y="39005"/>
                    <a:pt x="51143" y="38548"/>
                    <a:pt x="51643" y="38287"/>
                  </a:cubicBezTo>
                  <a:lnTo>
                    <a:pt x="51687" y="38265"/>
                  </a:lnTo>
                  <a:lnTo>
                    <a:pt x="52339" y="37939"/>
                  </a:lnTo>
                  <a:cubicBezTo>
                    <a:pt x="52622" y="37787"/>
                    <a:pt x="52926" y="37657"/>
                    <a:pt x="53209" y="37526"/>
                  </a:cubicBezTo>
                  <a:lnTo>
                    <a:pt x="53600" y="37243"/>
                  </a:lnTo>
                  <a:lnTo>
                    <a:pt x="53687" y="37200"/>
                  </a:lnTo>
                  <a:lnTo>
                    <a:pt x="53709" y="37200"/>
                  </a:lnTo>
                  <a:lnTo>
                    <a:pt x="54405" y="36874"/>
                  </a:lnTo>
                  <a:lnTo>
                    <a:pt x="54666" y="36743"/>
                  </a:lnTo>
                  <a:cubicBezTo>
                    <a:pt x="55427" y="36374"/>
                    <a:pt x="56231" y="35939"/>
                    <a:pt x="57123" y="35395"/>
                  </a:cubicBezTo>
                  <a:cubicBezTo>
                    <a:pt x="57427" y="35221"/>
                    <a:pt x="57731" y="35047"/>
                    <a:pt x="58036" y="34873"/>
                  </a:cubicBezTo>
                  <a:lnTo>
                    <a:pt x="58079" y="34852"/>
                  </a:lnTo>
                  <a:lnTo>
                    <a:pt x="58493" y="34634"/>
                  </a:lnTo>
                  <a:lnTo>
                    <a:pt x="59536" y="34069"/>
                  </a:lnTo>
                  <a:lnTo>
                    <a:pt x="59993" y="33830"/>
                  </a:lnTo>
                  <a:cubicBezTo>
                    <a:pt x="60167" y="33743"/>
                    <a:pt x="60449" y="33590"/>
                    <a:pt x="60710" y="33438"/>
                  </a:cubicBezTo>
                  <a:cubicBezTo>
                    <a:pt x="60906" y="33329"/>
                    <a:pt x="61058" y="33242"/>
                    <a:pt x="61189" y="33155"/>
                  </a:cubicBezTo>
                  <a:lnTo>
                    <a:pt x="61363" y="33025"/>
                  </a:lnTo>
                  <a:cubicBezTo>
                    <a:pt x="61471" y="32938"/>
                    <a:pt x="61580" y="32851"/>
                    <a:pt x="61667" y="32742"/>
                  </a:cubicBezTo>
                  <a:lnTo>
                    <a:pt x="61711" y="32699"/>
                  </a:lnTo>
                  <a:cubicBezTo>
                    <a:pt x="61863" y="32525"/>
                    <a:pt x="61950" y="32307"/>
                    <a:pt x="61993" y="32090"/>
                  </a:cubicBezTo>
                  <a:cubicBezTo>
                    <a:pt x="62015" y="31873"/>
                    <a:pt x="61993" y="31633"/>
                    <a:pt x="61906" y="31416"/>
                  </a:cubicBezTo>
                  <a:cubicBezTo>
                    <a:pt x="61776" y="31155"/>
                    <a:pt x="61580" y="30938"/>
                    <a:pt x="61363" y="30785"/>
                  </a:cubicBezTo>
                  <a:cubicBezTo>
                    <a:pt x="61189" y="30655"/>
                    <a:pt x="60993" y="30546"/>
                    <a:pt x="60819" y="30459"/>
                  </a:cubicBezTo>
                  <a:lnTo>
                    <a:pt x="60710" y="30416"/>
                  </a:lnTo>
                  <a:lnTo>
                    <a:pt x="60363" y="30220"/>
                  </a:lnTo>
                  <a:cubicBezTo>
                    <a:pt x="59754" y="29850"/>
                    <a:pt x="59101" y="29481"/>
                    <a:pt x="58384" y="29089"/>
                  </a:cubicBezTo>
                  <a:lnTo>
                    <a:pt x="57927" y="28850"/>
                  </a:lnTo>
                  <a:lnTo>
                    <a:pt x="57775" y="28763"/>
                  </a:lnTo>
                  <a:lnTo>
                    <a:pt x="57710" y="28763"/>
                  </a:lnTo>
                  <a:cubicBezTo>
                    <a:pt x="57340" y="28567"/>
                    <a:pt x="56970" y="28372"/>
                    <a:pt x="56601" y="28154"/>
                  </a:cubicBezTo>
                  <a:cubicBezTo>
                    <a:pt x="56383" y="28046"/>
                    <a:pt x="56209" y="27915"/>
                    <a:pt x="56014" y="27806"/>
                  </a:cubicBezTo>
                  <a:cubicBezTo>
                    <a:pt x="55774" y="27632"/>
                    <a:pt x="55492" y="27458"/>
                    <a:pt x="55166" y="27285"/>
                  </a:cubicBezTo>
                  <a:cubicBezTo>
                    <a:pt x="54970" y="27176"/>
                    <a:pt x="54753" y="27089"/>
                    <a:pt x="54557" y="27002"/>
                  </a:cubicBezTo>
                  <a:lnTo>
                    <a:pt x="54535" y="27002"/>
                  </a:lnTo>
                  <a:cubicBezTo>
                    <a:pt x="54361" y="26915"/>
                    <a:pt x="54144" y="26828"/>
                    <a:pt x="53970" y="26719"/>
                  </a:cubicBezTo>
                  <a:lnTo>
                    <a:pt x="53731" y="26589"/>
                  </a:lnTo>
                  <a:lnTo>
                    <a:pt x="53687" y="26545"/>
                  </a:lnTo>
                  <a:cubicBezTo>
                    <a:pt x="53513" y="26436"/>
                    <a:pt x="53274" y="26306"/>
                    <a:pt x="53056" y="26176"/>
                  </a:cubicBezTo>
                  <a:cubicBezTo>
                    <a:pt x="52839" y="26089"/>
                    <a:pt x="52622" y="26002"/>
                    <a:pt x="52382" y="25958"/>
                  </a:cubicBezTo>
                  <a:lnTo>
                    <a:pt x="52339" y="25958"/>
                  </a:lnTo>
                  <a:lnTo>
                    <a:pt x="52143" y="25893"/>
                  </a:lnTo>
                  <a:cubicBezTo>
                    <a:pt x="52056" y="25849"/>
                    <a:pt x="51969" y="25828"/>
                    <a:pt x="51904" y="25806"/>
                  </a:cubicBezTo>
                  <a:cubicBezTo>
                    <a:pt x="51861" y="25654"/>
                    <a:pt x="51795" y="25458"/>
                    <a:pt x="51730" y="25241"/>
                  </a:cubicBezTo>
                  <a:cubicBezTo>
                    <a:pt x="51687" y="25023"/>
                    <a:pt x="51578" y="24784"/>
                    <a:pt x="51469" y="24501"/>
                  </a:cubicBezTo>
                  <a:cubicBezTo>
                    <a:pt x="51295" y="24110"/>
                    <a:pt x="51078" y="23653"/>
                    <a:pt x="50817" y="23023"/>
                  </a:cubicBezTo>
                  <a:cubicBezTo>
                    <a:pt x="50599" y="22544"/>
                    <a:pt x="50360" y="22001"/>
                    <a:pt x="50099" y="21457"/>
                  </a:cubicBezTo>
                  <a:cubicBezTo>
                    <a:pt x="49838" y="20957"/>
                    <a:pt x="49599" y="20479"/>
                    <a:pt x="49316" y="20022"/>
                  </a:cubicBezTo>
                  <a:lnTo>
                    <a:pt x="49295" y="20000"/>
                  </a:lnTo>
                  <a:cubicBezTo>
                    <a:pt x="49143" y="19696"/>
                    <a:pt x="48969" y="19391"/>
                    <a:pt x="48816" y="19087"/>
                  </a:cubicBezTo>
                  <a:lnTo>
                    <a:pt x="48795" y="19043"/>
                  </a:lnTo>
                  <a:lnTo>
                    <a:pt x="48751" y="18978"/>
                  </a:lnTo>
                  <a:lnTo>
                    <a:pt x="48512" y="18500"/>
                  </a:lnTo>
                  <a:cubicBezTo>
                    <a:pt x="48294" y="18108"/>
                    <a:pt x="48077" y="17674"/>
                    <a:pt x="47881" y="17282"/>
                  </a:cubicBezTo>
                  <a:lnTo>
                    <a:pt x="47860" y="17239"/>
                  </a:lnTo>
                  <a:lnTo>
                    <a:pt x="47838" y="17195"/>
                  </a:lnTo>
                  <a:lnTo>
                    <a:pt x="47729" y="16999"/>
                  </a:lnTo>
                  <a:lnTo>
                    <a:pt x="47642" y="16826"/>
                  </a:lnTo>
                  <a:lnTo>
                    <a:pt x="47620" y="16782"/>
                  </a:lnTo>
                  <a:cubicBezTo>
                    <a:pt x="47403" y="16347"/>
                    <a:pt x="47186" y="15934"/>
                    <a:pt x="46990" y="15499"/>
                  </a:cubicBezTo>
                  <a:cubicBezTo>
                    <a:pt x="46816" y="15129"/>
                    <a:pt x="46642" y="14760"/>
                    <a:pt x="46468" y="14412"/>
                  </a:cubicBezTo>
                  <a:lnTo>
                    <a:pt x="46468" y="14390"/>
                  </a:lnTo>
                  <a:lnTo>
                    <a:pt x="46468" y="14368"/>
                  </a:lnTo>
                  <a:lnTo>
                    <a:pt x="46468" y="14325"/>
                  </a:lnTo>
                  <a:cubicBezTo>
                    <a:pt x="46403" y="14194"/>
                    <a:pt x="46337" y="14064"/>
                    <a:pt x="46294" y="13934"/>
                  </a:cubicBezTo>
                  <a:lnTo>
                    <a:pt x="46229" y="13825"/>
                  </a:lnTo>
                  <a:lnTo>
                    <a:pt x="46164" y="13694"/>
                  </a:lnTo>
                  <a:lnTo>
                    <a:pt x="46120" y="13586"/>
                  </a:lnTo>
                  <a:lnTo>
                    <a:pt x="46120" y="13564"/>
                  </a:lnTo>
                  <a:cubicBezTo>
                    <a:pt x="45968" y="13259"/>
                    <a:pt x="45794" y="12890"/>
                    <a:pt x="45598" y="12542"/>
                  </a:cubicBezTo>
                  <a:cubicBezTo>
                    <a:pt x="45359" y="12085"/>
                    <a:pt x="45098" y="11607"/>
                    <a:pt x="44794" y="11128"/>
                  </a:cubicBezTo>
                  <a:cubicBezTo>
                    <a:pt x="44554" y="10737"/>
                    <a:pt x="44315" y="10367"/>
                    <a:pt x="44098" y="10041"/>
                  </a:cubicBezTo>
                  <a:cubicBezTo>
                    <a:pt x="43815" y="9606"/>
                    <a:pt x="43489" y="9128"/>
                    <a:pt x="43228" y="8650"/>
                  </a:cubicBezTo>
                  <a:cubicBezTo>
                    <a:pt x="43098" y="8432"/>
                    <a:pt x="42967" y="8237"/>
                    <a:pt x="42837" y="8019"/>
                  </a:cubicBezTo>
                  <a:lnTo>
                    <a:pt x="42837" y="8041"/>
                  </a:lnTo>
                  <a:lnTo>
                    <a:pt x="42815" y="7976"/>
                  </a:lnTo>
                  <a:lnTo>
                    <a:pt x="42815" y="7997"/>
                  </a:lnTo>
                  <a:lnTo>
                    <a:pt x="42793" y="7932"/>
                  </a:lnTo>
                  <a:lnTo>
                    <a:pt x="42750" y="7845"/>
                  </a:lnTo>
                  <a:lnTo>
                    <a:pt x="42750" y="7823"/>
                  </a:lnTo>
                  <a:cubicBezTo>
                    <a:pt x="42619" y="7584"/>
                    <a:pt x="42467" y="7323"/>
                    <a:pt x="42293" y="7062"/>
                  </a:cubicBezTo>
                  <a:cubicBezTo>
                    <a:pt x="42184" y="6888"/>
                    <a:pt x="42054" y="6714"/>
                    <a:pt x="41945" y="6562"/>
                  </a:cubicBezTo>
                  <a:lnTo>
                    <a:pt x="41945" y="6540"/>
                  </a:lnTo>
                  <a:lnTo>
                    <a:pt x="41858" y="6410"/>
                  </a:lnTo>
                  <a:cubicBezTo>
                    <a:pt x="41489" y="5888"/>
                    <a:pt x="41184" y="5431"/>
                    <a:pt x="40880" y="4997"/>
                  </a:cubicBezTo>
                  <a:cubicBezTo>
                    <a:pt x="40727" y="4757"/>
                    <a:pt x="40554" y="4518"/>
                    <a:pt x="40336" y="4192"/>
                  </a:cubicBezTo>
                  <a:cubicBezTo>
                    <a:pt x="39945" y="3540"/>
                    <a:pt x="39488" y="2909"/>
                    <a:pt x="39010" y="2322"/>
                  </a:cubicBezTo>
                  <a:cubicBezTo>
                    <a:pt x="38597" y="1822"/>
                    <a:pt x="38162" y="1365"/>
                    <a:pt x="37683" y="952"/>
                  </a:cubicBezTo>
                  <a:lnTo>
                    <a:pt x="37618" y="909"/>
                  </a:lnTo>
                  <a:cubicBezTo>
                    <a:pt x="37422" y="735"/>
                    <a:pt x="37227" y="561"/>
                    <a:pt x="37031" y="387"/>
                  </a:cubicBezTo>
                  <a:cubicBezTo>
                    <a:pt x="36966" y="343"/>
                    <a:pt x="36901" y="278"/>
                    <a:pt x="36835" y="235"/>
                  </a:cubicBezTo>
                  <a:cubicBezTo>
                    <a:pt x="36661" y="126"/>
                    <a:pt x="36466" y="39"/>
                    <a:pt x="36270" y="17"/>
                  </a:cubicBezTo>
                  <a:cubicBezTo>
                    <a:pt x="36217" y="5"/>
                    <a:pt x="36165" y="0"/>
                    <a:pt x="36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" name="Google Shape;113;p3"/>
          <p:cNvGrpSpPr/>
          <p:nvPr/>
        </p:nvGrpSpPr>
        <p:grpSpPr>
          <a:xfrm rot="967774">
            <a:off x="9992454" y="2227142"/>
            <a:ext cx="2072189" cy="1585708"/>
            <a:chOff x="3509100" y="885675"/>
            <a:chExt cx="1554200" cy="1189325"/>
          </a:xfrm>
        </p:grpSpPr>
        <p:sp>
          <p:nvSpPr>
            <p:cNvPr id="114" name="Google Shape;114;p3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" name="Google Shape;118;p3"/>
          <p:cNvGrpSpPr/>
          <p:nvPr/>
        </p:nvGrpSpPr>
        <p:grpSpPr>
          <a:xfrm rot="4489035">
            <a:off x="1904296" y="5829741"/>
            <a:ext cx="2065009" cy="1916843"/>
            <a:chOff x="2025600" y="238450"/>
            <a:chExt cx="1548750" cy="1437625"/>
          </a:xfrm>
        </p:grpSpPr>
        <p:sp>
          <p:nvSpPr>
            <p:cNvPr id="119" name="Google Shape;119;p3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" name="Google Shape;127;p3"/>
          <p:cNvGrpSpPr/>
          <p:nvPr/>
        </p:nvGrpSpPr>
        <p:grpSpPr>
          <a:xfrm rot="-1708452">
            <a:off x="10219704" y="4790793"/>
            <a:ext cx="1254064" cy="1738268"/>
            <a:chOff x="3355250" y="2235325"/>
            <a:chExt cx="940475" cy="1303600"/>
          </a:xfrm>
        </p:grpSpPr>
        <p:sp>
          <p:nvSpPr>
            <p:cNvPr id="128" name="Google Shape;128;p3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5521031">
            <a:off x="9395717" y="-360864"/>
            <a:ext cx="2065041" cy="1916871"/>
            <a:chOff x="2025600" y="238450"/>
            <a:chExt cx="1548750" cy="1437625"/>
          </a:xfrm>
        </p:grpSpPr>
        <p:sp>
          <p:nvSpPr>
            <p:cNvPr id="137" name="Google Shape;137;p3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3"/>
          <p:cNvGrpSpPr/>
          <p:nvPr/>
        </p:nvGrpSpPr>
        <p:grpSpPr>
          <a:xfrm rot="874693">
            <a:off x="3738956" y="-1223527"/>
            <a:ext cx="1253960" cy="1738124"/>
            <a:chOff x="3355250" y="2235325"/>
            <a:chExt cx="940475" cy="1303600"/>
          </a:xfrm>
        </p:grpSpPr>
        <p:sp>
          <p:nvSpPr>
            <p:cNvPr id="146" name="Google Shape;146;p3"/>
            <p:cNvSpPr/>
            <p:nvPr/>
          </p:nvSpPr>
          <p:spPr>
            <a:xfrm>
              <a:off x="3471050" y="3300800"/>
              <a:ext cx="716500" cy="107125"/>
            </a:xfrm>
            <a:custGeom>
              <a:avLst/>
              <a:gdLst/>
              <a:ahLst/>
              <a:cxnLst/>
              <a:rect l="l" t="t" r="r" b="b"/>
              <a:pathLst>
                <a:path w="28660" h="4285" extrusionOk="0">
                  <a:moveTo>
                    <a:pt x="348" y="0"/>
                  </a:moveTo>
                  <a:lnTo>
                    <a:pt x="327" y="87"/>
                  </a:lnTo>
                  <a:cubicBezTo>
                    <a:pt x="305" y="174"/>
                    <a:pt x="283" y="240"/>
                    <a:pt x="261" y="305"/>
                  </a:cubicBezTo>
                  <a:lnTo>
                    <a:pt x="240" y="370"/>
                  </a:lnTo>
                  <a:cubicBezTo>
                    <a:pt x="174" y="588"/>
                    <a:pt x="109" y="783"/>
                    <a:pt x="66" y="1001"/>
                  </a:cubicBezTo>
                  <a:lnTo>
                    <a:pt x="66" y="1044"/>
                  </a:lnTo>
                  <a:cubicBezTo>
                    <a:pt x="44" y="1153"/>
                    <a:pt x="44" y="1240"/>
                    <a:pt x="22" y="1349"/>
                  </a:cubicBezTo>
                  <a:cubicBezTo>
                    <a:pt x="0" y="1414"/>
                    <a:pt x="0" y="1479"/>
                    <a:pt x="0" y="1523"/>
                  </a:cubicBezTo>
                  <a:lnTo>
                    <a:pt x="0" y="1871"/>
                  </a:lnTo>
                  <a:lnTo>
                    <a:pt x="0" y="1957"/>
                  </a:lnTo>
                  <a:cubicBezTo>
                    <a:pt x="0" y="2088"/>
                    <a:pt x="22" y="2218"/>
                    <a:pt x="44" y="2349"/>
                  </a:cubicBezTo>
                  <a:cubicBezTo>
                    <a:pt x="87" y="2501"/>
                    <a:pt x="131" y="2632"/>
                    <a:pt x="196" y="2762"/>
                  </a:cubicBezTo>
                  <a:cubicBezTo>
                    <a:pt x="240" y="2827"/>
                    <a:pt x="283" y="2914"/>
                    <a:pt x="327" y="2979"/>
                  </a:cubicBezTo>
                  <a:lnTo>
                    <a:pt x="370" y="3066"/>
                  </a:lnTo>
                  <a:cubicBezTo>
                    <a:pt x="522" y="3284"/>
                    <a:pt x="740" y="3458"/>
                    <a:pt x="979" y="3545"/>
                  </a:cubicBezTo>
                  <a:cubicBezTo>
                    <a:pt x="1109" y="3610"/>
                    <a:pt x="1240" y="3654"/>
                    <a:pt x="1370" y="3675"/>
                  </a:cubicBezTo>
                  <a:cubicBezTo>
                    <a:pt x="1544" y="3719"/>
                    <a:pt x="1718" y="3762"/>
                    <a:pt x="1914" y="3784"/>
                  </a:cubicBezTo>
                  <a:lnTo>
                    <a:pt x="2088" y="3806"/>
                  </a:lnTo>
                  <a:cubicBezTo>
                    <a:pt x="2153" y="3806"/>
                    <a:pt x="2197" y="3806"/>
                    <a:pt x="2262" y="3827"/>
                  </a:cubicBezTo>
                  <a:cubicBezTo>
                    <a:pt x="2523" y="3849"/>
                    <a:pt x="2762" y="3871"/>
                    <a:pt x="2958" y="3893"/>
                  </a:cubicBezTo>
                  <a:lnTo>
                    <a:pt x="3327" y="3914"/>
                  </a:lnTo>
                  <a:lnTo>
                    <a:pt x="3371" y="3914"/>
                  </a:lnTo>
                  <a:cubicBezTo>
                    <a:pt x="3480" y="3914"/>
                    <a:pt x="3610" y="3936"/>
                    <a:pt x="3719" y="3936"/>
                  </a:cubicBezTo>
                  <a:cubicBezTo>
                    <a:pt x="4001" y="3980"/>
                    <a:pt x="4262" y="3980"/>
                    <a:pt x="4502" y="3980"/>
                  </a:cubicBezTo>
                  <a:cubicBezTo>
                    <a:pt x="4871" y="3980"/>
                    <a:pt x="5241" y="3980"/>
                    <a:pt x="5567" y="3958"/>
                  </a:cubicBezTo>
                  <a:cubicBezTo>
                    <a:pt x="6067" y="3958"/>
                    <a:pt x="6567" y="3958"/>
                    <a:pt x="7024" y="3980"/>
                  </a:cubicBezTo>
                  <a:cubicBezTo>
                    <a:pt x="7263" y="3980"/>
                    <a:pt x="7524" y="4001"/>
                    <a:pt x="7828" y="4001"/>
                  </a:cubicBezTo>
                  <a:lnTo>
                    <a:pt x="8589" y="4001"/>
                  </a:lnTo>
                  <a:lnTo>
                    <a:pt x="10199" y="4067"/>
                  </a:lnTo>
                  <a:lnTo>
                    <a:pt x="11025" y="4110"/>
                  </a:lnTo>
                  <a:lnTo>
                    <a:pt x="11090" y="4110"/>
                  </a:lnTo>
                  <a:cubicBezTo>
                    <a:pt x="11329" y="4132"/>
                    <a:pt x="11568" y="4132"/>
                    <a:pt x="11808" y="4154"/>
                  </a:cubicBezTo>
                  <a:cubicBezTo>
                    <a:pt x="12047" y="4154"/>
                    <a:pt x="12395" y="4175"/>
                    <a:pt x="12743" y="4175"/>
                  </a:cubicBezTo>
                  <a:lnTo>
                    <a:pt x="13547" y="4175"/>
                  </a:lnTo>
                  <a:cubicBezTo>
                    <a:pt x="14134" y="4197"/>
                    <a:pt x="14721" y="4219"/>
                    <a:pt x="15287" y="4262"/>
                  </a:cubicBezTo>
                  <a:cubicBezTo>
                    <a:pt x="15613" y="4262"/>
                    <a:pt x="15917" y="4284"/>
                    <a:pt x="16222" y="4284"/>
                  </a:cubicBezTo>
                  <a:lnTo>
                    <a:pt x="20592" y="4284"/>
                  </a:lnTo>
                  <a:cubicBezTo>
                    <a:pt x="20853" y="4284"/>
                    <a:pt x="21114" y="4262"/>
                    <a:pt x="21353" y="4241"/>
                  </a:cubicBezTo>
                  <a:lnTo>
                    <a:pt x="21897" y="4219"/>
                  </a:lnTo>
                  <a:lnTo>
                    <a:pt x="22180" y="4219"/>
                  </a:lnTo>
                  <a:cubicBezTo>
                    <a:pt x="22462" y="4219"/>
                    <a:pt x="22745" y="4219"/>
                    <a:pt x="23028" y="4197"/>
                  </a:cubicBezTo>
                  <a:lnTo>
                    <a:pt x="23441" y="4154"/>
                  </a:lnTo>
                  <a:cubicBezTo>
                    <a:pt x="23702" y="4132"/>
                    <a:pt x="23984" y="4110"/>
                    <a:pt x="24245" y="4110"/>
                  </a:cubicBezTo>
                  <a:lnTo>
                    <a:pt x="25180" y="4088"/>
                  </a:lnTo>
                  <a:lnTo>
                    <a:pt x="25159" y="4088"/>
                  </a:lnTo>
                  <a:cubicBezTo>
                    <a:pt x="25311" y="4088"/>
                    <a:pt x="25485" y="4067"/>
                    <a:pt x="25659" y="4067"/>
                  </a:cubicBezTo>
                  <a:lnTo>
                    <a:pt x="25876" y="4045"/>
                  </a:lnTo>
                  <a:lnTo>
                    <a:pt x="25963" y="4045"/>
                  </a:lnTo>
                  <a:lnTo>
                    <a:pt x="26115" y="4023"/>
                  </a:lnTo>
                  <a:lnTo>
                    <a:pt x="26354" y="4001"/>
                  </a:lnTo>
                  <a:lnTo>
                    <a:pt x="26441" y="4001"/>
                  </a:lnTo>
                  <a:cubicBezTo>
                    <a:pt x="26637" y="4001"/>
                    <a:pt x="26855" y="3980"/>
                    <a:pt x="27050" y="3958"/>
                  </a:cubicBezTo>
                  <a:lnTo>
                    <a:pt x="27485" y="3893"/>
                  </a:lnTo>
                  <a:cubicBezTo>
                    <a:pt x="27681" y="3871"/>
                    <a:pt x="27877" y="3849"/>
                    <a:pt x="28072" y="3784"/>
                  </a:cubicBezTo>
                  <a:cubicBezTo>
                    <a:pt x="28138" y="3741"/>
                    <a:pt x="28203" y="3719"/>
                    <a:pt x="28268" y="3675"/>
                  </a:cubicBezTo>
                  <a:lnTo>
                    <a:pt x="28290" y="3675"/>
                  </a:lnTo>
                  <a:lnTo>
                    <a:pt x="28333" y="3610"/>
                  </a:lnTo>
                  <a:cubicBezTo>
                    <a:pt x="28420" y="3545"/>
                    <a:pt x="28485" y="3480"/>
                    <a:pt x="28551" y="3393"/>
                  </a:cubicBezTo>
                  <a:cubicBezTo>
                    <a:pt x="28594" y="3327"/>
                    <a:pt x="28616" y="3262"/>
                    <a:pt x="28659" y="3197"/>
                  </a:cubicBezTo>
                  <a:lnTo>
                    <a:pt x="28659" y="3197"/>
                  </a:lnTo>
                  <a:lnTo>
                    <a:pt x="28616" y="3219"/>
                  </a:lnTo>
                  <a:cubicBezTo>
                    <a:pt x="28507" y="3327"/>
                    <a:pt x="28355" y="3393"/>
                    <a:pt x="28203" y="3414"/>
                  </a:cubicBezTo>
                  <a:cubicBezTo>
                    <a:pt x="28051" y="3414"/>
                    <a:pt x="27898" y="3349"/>
                    <a:pt x="27790" y="3262"/>
                  </a:cubicBezTo>
                  <a:lnTo>
                    <a:pt x="27507" y="3284"/>
                  </a:lnTo>
                  <a:cubicBezTo>
                    <a:pt x="27376" y="3284"/>
                    <a:pt x="27236" y="3294"/>
                    <a:pt x="27099" y="3294"/>
                  </a:cubicBezTo>
                  <a:cubicBezTo>
                    <a:pt x="27031" y="3294"/>
                    <a:pt x="26963" y="3291"/>
                    <a:pt x="26898" y="3284"/>
                  </a:cubicBezTo>
                  <a:lnTo>
                    <a:pt x="26311" y="3284"/>
                  </a:lnTo>
                  <a:cubicBezTo>
                    <a:pt x="26094" y="3284"/>
                    <a:pt x="25898" y="3284"/>
                    <a:pt x="25702" y="3306"/>
                  </a:cubicBezTo>
                  <a:lnTo>
                    <a:pt x="25311" y="3327"/>
                  </a:lnTo>
                  <a:lnTo>
                    <a:pt x="25072" y="3349"/>
                  </a:lnTo>
                  <a:cubicBezTo>
                    <a:pt x="24898" y="3349"/>
                    <a:pt x="24745" y="3371"/>
                    <a:pt x="24593" y="3371"/>
                  </a:cubicBezTo>
                  <a:cubicBezTo>
                    <a:pt x="24354" y="3371"/>
                    <a:pt x="24093" y="3393"/>
                    <a:pt x="23854" y="3414"/>
                  </a:cubicBezTo>
                  <a:lnTo>
                    <a:pt x="23571" y="3458"/>
                  </a:lnTo>
                  <a:cubicBezTo>
                    <a:pt x="23245" y="3523"/>
                    <a:pt x="22919" y="3567"/>
                    <a:pt x="22593" y="3610"/>
                  </a:cubicBezTo>
                  <a:lnTo>
                    <a:pt x="22049" y="3654"/>
                  </a:lnTo>
                  <a:cubicBezTo>
                    <a:pt x="21810" y="3675"/>
                    <a:pt x="21571" y="3675"/>
                    <a:pt x="21332" y="3719"/>
                  </a:cubicBezTo>
                  <a:lnTo>
                    <a:pt x="20831" y="3762"/>
                  </a:lnTo>
                  <a:cubicBezTo>
                    <a:pt x="20571" y="3806"/>
                    <a:pt x="20288" y="3827"/>
                    <a:pt x="20049" y="3849"/>
                  </a:cubicBezTo>
                  <a:cubicBezTo>
                    <a:pt x="19679" y="3871"/>
                    <a:pt x="19309" y="3871"/>
                    <a:pt x="18961" y="3871"/>
                  </a:cubicBezTo>
                  <a:lnTo>
                    <a:pt x="16722" y="3871"/>
                  </a:lnTo>
                  <a:cubicBezTo>
                    <a:pt x="16432" y="3871"/>
                    <a:pt x="16142" y="3861"/>
                    <a:pt x="15852" y="3861"/>
                  </a:cubicBezTo>
                  <a:cubicBezTo>
                    <a:pt x="15707" y="3861"/>
                    <a:pt x="15562" y="3864"/>
                    <a:pt x="15417" y="3871"/>
                  </a:cubicBezTo>
                  <a:lnTo>
                    <a:pt x="15330" y="3871"/>
                  </a:lnTo>
                  <a:cubicBezTo>
                    <a:pt x="14808" y="3893"/>
                    <a:pt x="14265" y="3914"/>
                    <a:pt x="13743" y="3914"/>
                  </a:cubicBezTo>
                  <a:cubicBezTo>
                    <a:pt x="13177" y="3914"/>
                    <a:pt x="12590" y="3936"/>
                    <a:pt x="12025" y="3936"/>
                  </a:cubicBezTo>
                  <a:cubicBezTo>
                    <a:pt x="11891" y="3942"/>
                    <a:pt x="11755" y="3945"/>
                    <a:pt x="11619" y="3945"/>
                  </a:cubicBezTo>
                  <a:cubicBezTo>
                    <a:pt x="11247" y="3945"/>
                    <a:pt x="10869" y="3925"/>
                    <a:pt x="10503" y="3893"/>
                  </a:cubicBezTo>
                  <a:lnTo>
                    <a:pt x="10307" y="3893"/>
                  </a:lnTo>
                  <a:cubicBezTo>
                    <a:pt x="9764" y="3871"/>
                    <a:pt x="9242" y="3849"/>
                    <a:pt x="8698" y="3827"/>
                  </a:cubicBezTo>
                  <a:lnTo>
                    <a:pt x="8568" y="3827"/>
                  </a:lnTo>
                  <a:cubicBezTo>
                    <a:pt x="8002" y="3806"/>
                    <a:pt x="7307" y="3762"/>
                    <a:pt x="6632" y="3675"/>
                  </a:cubicBezTo>
                  <a:cubicBezTo>
                    <a:pt x="6176" y="3610"/>
                    <a:pt x="5719" y="3545"/>
                    <a:pt x="5263" y="3480"/>
                  </a:cubicBezTo>
                  <a:lnTo>
                    <a:pt x="4936" y="3436"/>
                  </a:lnTo>
                  <a:cubicBezTo>
                    <a:pt x="4589" y="3393"/>
                    <a:pt x="4219" y="3349"/>
                    <a:pt x="3806" y="3306"/>
                  </a:cubicBezTo>
                  <a:lnTo>
                    <a:pt x="3240" y="3262"/>
                  </a:lnTo>
                  <a:cubicBezTo>
                    <a:pt x="2979" y="3219"/>
                    <a:pt x="2719" y="3197"/>
                    <a:pt x="2479" y="3175"/>
                  </a:cubicBezTo>
                  <a:lnTo>
                    <a:pt x="2066" y="3132"/>
                  </a:lnTo>
                  <a:lnTo>
                    <a:pt x="1979" y="3132"/>
                  </a:lnTo>
                  <a:cubicBezTo>
                    <a:pt x="1697" y="3110"/>
                    <a:pt x="1436" y="3045"/>
                    <a:pt x="1196" y="2914"/>
                  </a:cubicBezTo>
                  <a:cubicBezTo>
                    <a:pt x="979" y="2806"/>
                    <a:pt x="805" y="2610"/>
                    <a:pt x="675" y="2371"/>
                  </a:cubicBezTo>
                  <a:lnTo>
                    <a:pt x="675" y="2349"/>
                  </a:lnTo>
                  <a:cubicBezTo>
                    <a:pt x="631" y="2240"/>
                    <a:pt x="588" y="2153"/>
                    <a:pt x="566" y="2044"/>
                  </a:cubicBezTo>
                  <a:cubicBezTo>
                    <a:pt x="566" y="2023"/>
                    <a:pt x="544" y="2001"/>
                    <a:pt x="544" y="1957"/>
                  </a:cubicBezTo>
                  <a:cubicBezTo>
                    <a:pt x="522" y="1827"/>
                    <a:pt x="501" y="1697"/>
                    <a:pt x="479" y="1566"/>
                  </a:cubicBezTo>
                  <a:cubicBezTo>
                    <a:pt x="414" y="1218"/>
                    <a:pt x="392" y="914"/>
                    <a:pt x="370" y="631"/>
                  </a:cubicBezTo>
                  <a:cubicBezTo>
                    <a:pt x="348" y="414"/>
                    <a:pt x="348" y="218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73775" y="2346550"/>
              <a:ext cx="731175" cy="1051725"/>
            </a:xfrm>
            <a:custGeom>
              <a:avLst/>
              <a:gdLst/>
              <a:ahLst/>
              <a:cxnLst/>
              <a:rect l="l" t="t" r="r" b="b"/>
              <a:pathLst>
                <a:path w="29247" h="42069" extrusionOk="0">
                  <a:moveTo>
                    <a:pt x="7165" y="1"/>
                  </a:moveTo>
                  <a:cubicBezTo>
                    <a:pt x="6719" y="1"/>
                    <a:pt x="6273" y="21"/>
                    <a:pt x="5828" y="53"/>
                  </a:cubicBezTo>
                  <a:cubicBezTo>
                    <a:pt x="5328" y="74"/>
                    <a:pt x="4784" y="96"/>
                    <a:pt x="4262" y="96"/>
                  </a:cubicBezTo>
                  <a:lnTo>
                    <a:pt x="2240" y="96"/>
                  </a:lnTo>
                  <a:cubicBezTo>
                    <a:pt x="2088" y="118"/>
                    <a:pt x="1935" y="118"/>
                    <a:pt x="1783" y="161"/>
                  </a:cubicBezTo>
                  <a:cubicBezTo>
                    <a:pt x="1479" y="227"/>
                    <a:pt x="1196" y="357"/>
                    <a:pt x="979" y="575"/>
                  </a:cubicBezTo>
                  <a:cubicBezTo>
                    <a:pt x="826" y="705"/>
                    <a:pt x="696" y="879"/>
                    <a:pt x="587" y="1075"/>
                  </a:cubicBezTo>
                  <a:cubicBezTo>
                    <a:pt x="479" y="1292"/>
                    <a:pt x="370" y="1510"/>
                    <a:pt x="305" y="1749"/>
                  </a:cubicBezTo>
                  <a:cubicBezTo>
                    <a:pt x="239" y="1923"/>
                    <a:pt x="218" y="2097"/>
                    <a:pt x="196" y="2271"/>
                  </a:cubicBezTo>
                  <a:lnTo>
                    <a:pt x="196" y="2292"/>
                  </a:lnTo>
                  <a:cubicBezTo>
                    <a:pt x="196" y="2336"/>
                    <a:pt x="196" y="2401"/>
                    <a:pt x="174" y="2445"/>
                  </a:cubicBezTo>
                  <a:lnTo>
                    <a:pt x="174" y="2510"/>
                  </a:lnTo>
                  <a:cubicBezTo>
                    <a:pt x="87" y="3097"/>
                    <a:pt x="44" y="3727"/>
                    <a:pt x="0" y="4423"/>
                  </a:cubicBezTo>
                  <a:lnTo>
                    <a:pt x="0" y="4706"/>
                  </a:lnTo>
                  <a:lnTo>
                    <a:pt x="0" y="5684"/>
                  </a:lnTo>
                  <a:lnTo>
                    <a:pt x="0" y="5728"/>
                  </a:lnTo>
                  <a:lnTo>
                    <a:pt x="0" y="6206"/>
                  </a:lnTo>
                  <a:cubicBezTo>
                    <a:pt x="0" y="8598"/>
                    <a:pt x="22" y="11012"/>
                    <a:pt x="87" y="13338"/>
                  </a:cubicBezTo>
                  <a:cubicBezTo>
                    <a:pt x="131" y="14600"/>
                    <a:pt x="131" y="15861"/>
                    <a:pt x="131" y="16948"/>
                  </a:cubicBezTo>
                  <a:lnTo>
                    <a:pt x="131" y="17426"/>
                  </a:lnTo>
                  <a:cubicBezTo>
                    <a:pt x="131" y="18340"/>
                    <a:pt x="131" y="19362"/>
                    <a:pt x="131" y="20362"/>
                  </a:cubicBezTo>
                  <a:cubicBezTo>
                    <a:pt x="152" y="21036"/>
                    <a:pt x="174" y="21710"/>
                    <a:pt x="174" y="22384"/>
                  </a:cubicBezTo>
                  <a:lnTo>
                    <a:pt x="174" y="22602"/>
                  </a:lnTo>
                  <a:cubicBezTo>
                    <a:pt x="174" y="23058"/>
                    <a:pt x="196" y="23515"/>
                    <a:pt x="218" y="23971"/>
                  </a:cubicBezTo>
                  <a:cubicBezTo>
                    <a:pt x="218" y="24341"/>
                    <a:pt x="218" y="24733"/>
                    <a:pt x="218" y="25102"/>
                  </a:cubicBezTo>
                  <a:lnTo>
                    <a:pt x="218" y="25276"/>
                  </a:lnTo>
                  <a:cubicBezTo>
                    <a:pt x="218" y="25907"/>
                    <a:pt x="239" y="26776"/>
                    <a:pt x="283" y="27581"/>
                  </a:cubicBezTo>
                  <a:cubicBezTo>
                    <a:pt x="305" y="28277"/>
                    <a:pt x="326" y="28864"/>
                    <a:pt x="326" y="29451"/>
                  </a:cubicBezTo>
                  <a:cubicBezTo>
                    <a:pt x="326" y="29842"/>
                    <a:pt x="326" y="30256"/>
                    <a:pt x="326" y="30625"/>
                  </a:cubicBezTo>
                  <a:lnTo>
                    <a:pt x="326" y="31212"/>
                  </a:lnTo>
                  <a:lnTo>
                    <a:pt x="326" y="32952"/>
                  </a:lnTo>
                  <a:cubicBezTo>
                    <a:pt x="326" y="33495"/>
                    <a:pt x="305" y="34039"/>
                    <a:pt x="283" y="34626"/>
                  </a:cubicBezTo>
                  <a:cubicBezTo>
                    <a:pt x="283" y="34735"/>
                    <a:pt x="283" y="34844"/>
                    <a:pt x="283" y="34952"/>
                  </a:cubicBezTo>
                  <a:lnTo>
                    <a:pt x="283" y="34996"/>
                  </a:lnTo>
                  <a:lnTo>
                    <a:pt x="283" y="35279"/>
                  </a:lnTo>
                  <a:lnTo>
                    <a:pt x="283" y="35431"/>
                  </a:lnTo>
                  <a:lnTo>
                    <a:pt x="283" y="36083"/>
                  </a:lnTo>
                  <a:lnTo>
                    <a:pt x="283" y="36105"/>
                  </a:lnTo>
                  <a:lnTo>
                    <a:pt x="283" y="36300"/>
                  </a:lnTo>
                  <a:cubicBezTo>
                    <a:pt x="283" y="36801"/>
                    <a:pt x="283" y="37322"/>
                    <a:pt x="283" y="37801"/>
                  </a:cubicBezTo>
                  <a:lnTo>
                    <a:pt x="283" y="38127"/>
                  </a:lnTo>
                  <a:cubicBezTo>
                    <a:pt x="283" y="38344"/>
                    <a:pt x="283" y="38540"/>
                    <a:pt x="305" y="38736"/>
                  </a:cubicBezTo>
                  <a:cubicBezTo>
                    <a:pt x="326" y="39040"/>
                    <a:pt x="370" y="39345"/>
                    <a:pt x="413" y="39693"/>
                  </a:cubicBezTo>
                  <a:cubicBezTo>
                    <a:pt x="435" y="39823"/>
                    <a:pt x="457" y="39954"/>
                    <a:pt x="479" y="40084"/>
                  </a:cubicBezTo>
                  <a:cubicBezTo>
                    <a:pt x="479" y="40106"/>
                    <a:pt x="479" y="40127"/>
                    <a:pt x="500" y="40171"/>
                  </a:cubicBezTo>
                  <a:cubicBezTo>
                    <a:pt x="522" y="40258"/>
                    <a:pt x="566" y="40367"/>
                    <a:pt x="609" y="40454"/>
                  </a:cubicBezTo>
                  <a:lnTo>
                    <a:pt x="609" y="40497"/>
                  </a:lnTo>
                  <a:cubicBezTo>
                    <a:pt x="740" y="40736"/>
                    <a:pt x="913" y="40910"/>
                    <a:pt x="1153" y="41041"/>
                  </a:cubicBezTo>
                  <a:cubicBezTo>
                    <a:pt x="1392" y="41171"/>
                    <a:pt x="1653" y="41236"/>
                    <a:pt x="1914" y="41258"/>
                  </a:cubicBezTo>
                  <a:lnTo>
                    <a:pt x="2001" y="41258"/>
                  </a:lnTo>
                  <a:lnTo>
                    <a:pt x="2414" y="41302"/>
                  </a:lnTo>
                  <a:cubicBezTo>
                    <a:pt x="2675" y="41323"/>
                    <a:pt x="2914" y="41345"/>
                    <a:pt x="3175" y="41367"/>
                  </a:cubicBezTo>
                  <a:lnTo>
                    <a:pt x="3740" y="41432"/>
                  </a:lnTo>
                  <a:cubicBezTo>
                    <a:pt x="4153" y="41476"/>
                    <a:pt x="4523" y="41519"/>
                    <a:pt x="4871" y="41563"/>
                  </a:cubicBezTo>
                  <a:lnTo>
                    <a:pt x="5197" y="41606"/>
                  </a:lnTo>
                  <a:cubicBezTo>
                    <a:pt x="5654" y="41671"/>
                    <a:pt x="6132" y="41737"/>
                    <a:pt x="6589" y="41780"/>
                  </a:cubicBezTo>
                  <a:cubicBezTo>
                    <a:pt x="7263" y="41867"/>
                    <a:pt x="7937" y="41911"/>
                    <a:pt x="8502" y="41932"/>
                  </a:cubicBezTo>
                  <a:lnTo>
                    <a:pt x="8633" y="41932"/>
                  </a:lnTo>
                  <a:cubicBezTo>
                    <a:pt x="9176" y="41954"/>
                    <a:pt x="9720" y="41997"/>
                    <a:pt x="10242" y="42019"/>
                  </a:cubicBezTo>
                  <a:lnTo>
                    <a:pt x="10437" y="42019"/>
                  </a:lnTo>
                  <a:cubicBezTo>
                    <a:pt x="10842" y="42037"/>
                    <a:pt x="11261" y="42069"/>
                    <a:pt x="11671" y="42069"/>
                  </a:cubicBezTo>
                  <a:cubicBezTo>
                    <a:pt x="11768" y="42069"/>
                    <a:pt x="11864" y="42067"/>
                    <a:pt x="11960" y="42063"/>
                  </a:cubicBezTo>
                  <a:cubicBezTo>
                    <a:pt x="12525" y="42063"/>
                    <a:pt x="13112" y="42041"/>
                    <a:pt x="13677" y="42041"/>
                  </a:cubicBezTo>
                  <a:cubicBezTo>
                    <a:pt x="14221" y="42041"/>
                    <a:pt x="14743" y="42019"/>
                    <a:pt x="15265" y="41997"/>
                  </a:cubicBezTo>
                  <a:lnTo>
                    <a:pt x="15352" y="41997"/>
                  </a:lnTo>
                  <a:cubicBezTo>
                    <a:pt x="15497" y="41990"/>
                    <a:pt x="15642" y="41988"/>
                    <a:pt x="15787" y="41988"/>
                  </a:cubicBezTo>
                  <a:cubicBezTo>
                    <a:pt x="16076" y="41988"/>
                    <a:pt x="16366" y="41997"/>
                    <a:pt x="16656" y="41997"/>
                  </a:cubicBezTo>
                  <a:lnTo>
                    <a:pt x="18896" y="41997"/>
                  </a:lnTo>
                  <a:cubicBezTo>
                    <a:pt x="19244" y="41997"/>
                    <a:pt x="19613" y="41997"/>
                    <a:pt x="19983" y="41976"/>
                  </a:cubicBezTo>
                  <a:cubicBezTo>
                    <a:pt x="20244" y="41954"/>
                    <a:pt x="20527" y="41911"/>
                    <a:pt x="20788" y="41889"/>
                  </a:cubicBezTo>
                  <a:lnTo>
                    <a:pt x="21266" y="41824"/>
                  </a:lnTo>
                  <a:cubicBezTo>
                    <a:pt x="21505" y="41802"/>
                    <a:pt x="21744" y="41780"/>
                    <a:pt x="21984" y="41758"/>
                  </a:cubicBezTo>
                  <a:lnTo>
                    <a:pt x="22527" y="41715"/>
                  </a:lnTo>
                  <a:cubicBezTo>
                    <a:pt x="22853" y="41693"/>
                    <a:pt x="23180" y="41628"/>
                    <a:pt x="23506" y="41584"/>
                  </a:cubicBezTo>
                  <a:lnTo>
                    <a:pt x="23788" y="41541"/>
                  </a:lnTo>
                  <a:cubicBezTo>
                    <a:pt x="24028" y="41519"/>
                    <a:pt x="24288" y="41497"/>
                    <a:pt x="24528" y="41497"/>
                  </a:cubicBezTo>
                  <a:cubicBezTo>
                    <a:pt x="24680" y="41497"/>
                    <a:pt x="24832" y="41476"/>
                    <a:pt x="25006" y="41454"/>
                  </a:cubicBezTo>
                  <a:lnTo>
                    <a:pt x="25267" y="41432"/>
                  </a:lnTo>
                  <a:lnTo>
                    <a:pt x="25658" y="41410"/>
                  </a:lnTo>
                  <a:cubicBezTo>
                    <a:pt x="25854" y="41389"/>
                    <a:pt x="26050" y="41389"/>
                    <a:pt x="26245" y="41389"/>
                  </a:cubicBezTo>
                  <a:lnTo>
                    <a:pt x="26311" y="41389"/>
                  </a:lnTo>
                  <a:cubicBezTo>
                    <a:pt x="26485" y="41389"/>
                    <a:pt x="26659" y="41389"/>
                    <a:pt x="26833" y="41410"/>
                  </a:cubicBezTo>
                  <a:cubicBezTo>
                    <a:pt x="27050" y="41410"/>
                    <a:pt x="27246" y="41410"/>
                    <a:pt x="27463" y="41389"/>
                  </a:cubicBezTo>
                  <a:lnTo>
                    <a:pt x="27724" y="41367"/>
                  </a:lnTo>
                  <a:cubicBezTo>
                    <a:pt x="27833" y="41476"/>
                    <a:pt x="27985" y="41519"/>
                    <a:pt x="28137" y="41519"/>
                  </a:cubicBezTo>
                  <a:cubicBezTo>
                    <a:pt x="28311" y="41519"/>
                    <a:pt x="28463" y="41454"/>
                    <a:pt x="28572" y="41345"/>
                  </a:cubicBezTo>
                  <a:lnTo>
                    <a:pt x="28594" y="41302"/>
                  </a:lnTo>
                  <a:lnTo>
                    <a:pt x="28616" y="41280"/>
                  </a:lnTo>
                  <a:lnTo>
                    <a:pt x="28659" y="41215"/>
                  </a:lnTo>
                  <a:cubicBezTo>
                    <a:pt x="28724" y="41128"/>
                    <a:pt x="28746" y="41019"/>
                    <a:pt x="28746" y="40910"/>
                  </a:cubicBezTo>
                  <a:cubicBezTo>
                    <a:pt x="28790" y="40845"/>
                    <a:pt x="28811" y="40780"/>
                    <a:pt x="28833" y="40715"/>
                  </a:cubicBezTo>
                  <a:cubicBezTo>
                    <a:pt x="28855" y="40671"/>
                    <a:pt x="28855" y="40606"/>
                    <a:pt x="28855" y="40562"/>
                  </a:cubicBezTo>
                  <a:cubicBezTo>
                    <a:pt x="28855" y="40475"/>
                    <a:pt x="28855" y="40367"/>
                    <a:pt x="28811" y="40280"/>
                  </a:cubicBezTo>
                  <a:lnTo>
                    <a:pt x="28833" y="40084"/>
                  </a:lnTo>
                  <a:cubicBezTo>
                    <a:pt x="28877" y="39649"/>
                    <a:pt x="28920" y="39236"/>
                    <a:pt x="28964" y="38801"/>
                  </a:cubicBezTo>
                  <a:cubicBezTo>
                    <a:pt x="29007" y="38366"/>
                    <a:pt x="29029" y="37888"/>
                    <a:pt x="29050" y="37431"/>
                  </a:cubicBezTo>
                  <a:lnTo>
                    <a:pt x="29094" y="37018"/>
                  </a:lnTo>
                  <a:cubicBezTo>
                    <a:pt x="29159" y="36040"/>
                    <a:pt x="29203" y="35018"/>
                    <a:pt x="29246" y="33778"/>
                  </a:cubicBezTo>
                  <a:lnTo>
                    <a:pt x="29203" y="33539"/>
                  </a:lnTo>
                  <a:lnTo>
                    <a:pt x="29203" y="32365"/>
                  </a:lnTo>
                  <a:lnTo>
                    <a:pt x="29203" y="31843"/>
                  </a:lnTo>
                  <a:lnTo>
                    <a:pt x="29203" y="29908"/>
                  </a:lnTo>
                  <a:cubicBezTo>
                    <a:pt x="29203" y="29429"/>
                    <a:pt x="29203" y="28886"/>
                    <a:pt x="29224" y="28190"/>
                  </a:cubicBezTo>
                  <a:lnTo>
                    <a:pt x="29224" y="27646"/>
                  </a:lnTo>
                  <a:cubicBezTo>
                    <a:pt x="29224" y="27233"/>
                    <a:pt x="29224" y="26820"/>
                    <a:pt x="29224" y="26450"/>
                  </a:cubicBezTo>
                  <a:cubicBezTo>
                    <a:pt x="29224" y="25276"/>
                    <a:pt x="29203" y="24102"/>
                    <a:pt x="29159" y="22971"/>
                  </a:cubicBezTo>
                  <a:cubicBezTo>
                    <a:pt x="29116" y="22232"/>
                    <a:pt x="29094" y="21514"/>
                    <a:pt x="29072" y="20819"/>
                  </a:cubicBezTo>
                  <a:lnTo>
                    <a:pt x="29072" y="20688"/>
                  </a:lnTo>
                  <a:lnTo>
                    <a:pt x="29072" y="20362"/>
                  </a:lnTo>
                  <a:cubicBezTo>
                    <a:pt x="29050" y="20036"/>
                    <a:pt x="29029" y="19710"/>
                    <a:pt x="29029" y="19383"/>
                  </a:cubicBezTo>
                  <a:cubicBezTo>
                    <a:pt x="28985" y="18644"/>
                    <a:pt x="28942" y="17905"/>
                    <a:pt x="28920" y="17274"/>
                  </a:cubicBezTo>
                  <a:lnTo>
                    <a:pt x="28877" y="16796"/>
                  </a:lnTo>
                  <a:lnTo>
                    <a:pt x="28877" y="16774"/>
                  </a:lnTo>
                  <a:cubicBezTo>
                    <a:pt x="28855" y="16448"/>
                    <a:pt x="28833" y="16122"/>
                    <a:pt x="28811" y="15796"/>
                  </a:cubicBezTo>
                  <a:cubicBezTo>
                    <a:pt x="28790" y="15252"/>
                    <a:pt x="28746" y="14665"/>
                    <a:pt x="28703" y="13991"/>
                  </a:cubicBezTo>
                  <a:cubicBezTo>
                    <a:pt x="28681" y="13665"/>
                    <a:pt x="28637" y="13338"/>
                    <a:pt x="28616" y="13099"/>
                  </a:cubicBezTo>
                  <a:lnTo>
                    <a:pt x="28572" y="12773"/>
                  </a:lnTo>
                  <a:cubicBezTo>
                    <a:pt x="28572" y="12599"/>
                    <a:pt x="28550" y="12425"/>
                    <a:pt x="28529" y="12251"/>
                  </a:cubicBezTo>
                  <a:cubicBezTo>
                    <a:pt x="28485" y="11795"/>
                    <a:pt x="28442" y="11338"/>
                    <a:pt x="28420" y="10903"/>
                  </a:cubicBezTo>
                  <a:lnTo>
                    <a:pt x="28376" y="10512"/>
                  </a:lnTo>
                  <a:cubicBezTo>
                    <a:pt x="28355" y="10229"/>
                    <a:pt x="28333" y="9925"/>
                    <a:pt x="28311" y="9685"/>
                  </a:cubicBezTo>
                  <a:lnTo>
                    <a:pt x="28311" y="9577"/>
                  </a:lnTo>
                  <a:cubicBezTo>
                    <a:pt x="28289" y="9294"/>
                    <a:pt x="28246" y="9011"/>
                    <a:pt x="28224" y="8729"/>
                  </a:cubicBezTo>
                  <a:cubicBezTo>
                    <a:pt x="28202" y="8533"/>
                    <a:pt x="28202" y="8359"/>
                    <a:pt x="28181" y="8163"/>
                  </a:cubicBezTo>
                  <a:lnTo>
                    <a:pt x="28159" y="7881"/>
                  </a:lnTo>
                  <a:lnTo>
                    <a:pt x="28159" y="7859"/>
                  </a:lnTo>
                  <a:cubicBezTo>
                    <a:pt x="28137" y="7576"/>
                    <a:pt x="28115" y="7315"/>
                    <a:pt x="28094" y="7011"/>
                  </a:cubicBezTo>
                  <a:cubicBezTo>
                    <a:pt x="28050" y="6359"/>
                    <a:pt x="27985" y="5793"/>
                    <a:pt x="27942" y="5250"/>
                  </a:cubicBezTo>
                  <a:cubicBezTo>
                    <a:pt x="27855" y="4402"/>
                    <a:pt x="27681" y="3554"/>
                    <a:pt x="27528" y="2814"/>
                  </a:cubicBezTo>
                  <a:cubicBezTo>
                    <a:pt x="27528" y="2727"/>
                    <a:pt x="27507" y="2640"/>
                    <a:pt x="27485" y="2532"/>
                  </a:cubicBezTo>
                  <a:lnTo>
                    <a:pt x="27485" y="2510"/>
                  </a:lnTo>
                  <a:cubicBezTo>
                    <a:pt x="27441" y="2292"/>
                    <a:pt x="27398" y="2053"/>
                    <a:pt x="27333" y="1792"/>
                  </a:cubicBezTo>
                  <a:cubicBezTo>
                    <a:pt x="27311" y="1727"/>
                    <a:pt x="27289" y="1640"/>
                    <a:pt x="27267" y="1575"/>
                  </a:cubicBezTo>
                  <a:cubicBezTo>
                    <a:pt x="27224" y="1444"/>
                    <a:pt x="27180" y="1336"/>
                    <a:pt x="27137" y="1227"/>
                  </a:cubicBezTo>
                  <a:cubicBezTo>
                    <a:pt x="27050" y="1053"/>
                    <a:pt x="26941" y="901"/>
                    <a:pt x="26811" y="770"/>
                  </a:cubicBezTo>
                  <a:lnTo>
                    <a:pt x="26615" y="596"/>
                  </a:lnTo>
                  <a:lnTo>
                    <a:pt x="26572" y="575"/>
                  </a:lnTo>
                  <a:lnTo>
                    <a:pt x="26506" y="531"/>
                  </a:lnTo>
                  <a:lnTo>
                    <a:pt x="26441" y="488"/>
                  </a:lnTo>
                  <a:cubicBezTo>
                    <a:pt x="26354" y="444"/>
                    <a:pt x="26267" y="401"/>
                    <a:pt x="26159" y="379"/>
                  </a:cubicBezTo>
                  <a:lnTo>
                    <a:pt x="26093" y="335"/>
                  </a:lnTo>
                  <a:cubicBezTo>
                    <a:pt x="25919" y="292"/>
                    <a:pt x="25724" y="248"/>
                    <a:pt x="25528" y="227"/>
                  </a:cubicBezTo>
                  <a:lnTo>
                    <a:pt x="25376" y="227"/>
                  </a:lnTo>
                  <a:cubicBezTo>
                    <a:pt x="25115" y="183"/>
                    <a:pt x="24854" y="161"/>
                    <a:pt x="24571" y="161"/>
                  </a:cubicBezTo>
                  <a:lnTo>
                    <a:pt x="23723" y="161"/>
                  </a:lnTo>
                  <a:cubicBezTo>
                    <a:pt x="23136" y="161"/>
                    <a:pt x="22549" y="183"/>
                    <a:pt x="21984" y="183"/>
                  </a:cubicBezTo>
                  <a:cubicBezTo>
                    <a:pt x="21802" y="190"/>
                    <a:pt x="21626" y="193"/>
                    <a:pt x="21453" y="193"/>
                  </a:cubicBezTo>
                  <a:cubicBezTo>
                    <a:pt x="21107" y="193"/>
                    <a:pt x="20773" y="183"/>
                    <a:pt x="20440" y="183"/>
                  </a:cubicBezTo>
                  <a:lnTo>
                    <a:pt x="17287" y="183"/>
                  </a:lnTo>
                  <a:cubicBezTo>
                    <a:pt x="17069" y="183"/>
                    <a:pt x="16830" y="183"/>
                    <a:pt x="16613" y="161"/>
                  </a:cubicBezTo>
                  <a:cubicBezTo>
                    <a:pt x="16265" y="140"/>
                    <a:pt x="15873" y="118"/>
                    <a:pt x="15373" y="118"/>
                  </a:cubicBezTo>
                  <a:lnTo>
                    <a:pt x="14743" y="96"/>
                  </a:lnTo>
                  <a:lnTo>
                    <a:pt x="13525" y="96"/>
                  </a:lnTo>
                  <a:cubicBezTo>
                    <a:pt x="13395" y="96"/>
                    <a:pt x="13264" y="96"/>
                    <a:pt x="13134" y="74"/>
                  </a:cubicBezTo>
                  <a:cubicBezTo>
                    <a:pt x="12699" y="53"/>
                    <a:pt x="12286" y="31"/>
                    <a:pt x="11873" y="31"/>
                  </a:cubicBezTo>
                  <a:lnTo>
                    <a:pt x="9437" y="31"/>
                  </a:lnTo>
                  <a:cubicBezTo>
                    <a:pt x="8872" y="31"/>
                    <a:pt x="8285" y="9"/>
                    <a:pt x="7741" y="9"/>
                  </a:cubicBezTo>
                  <a:lnTo>
                    <a:pt x="7654" y="9"/>
                  </a:lnTo>
                  <a:cubicBezTo>
                    <a:pt x="7491" y="3"/>
                    <a:pt x="7328" y="1"/>
                    <a:pt x="7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471600" y="3273950"/>
              <a:ext cx="717025" cy="132325"/>
            </a:xfrm>
            <a:custGeom>
              <a:avLst/>
              <a:gdLst/>
              <a:ahLst/>
              <a:cxnLst/>
              <a:rect l="l" t="t" r="r" b="b"/>
              <a:pathLst>
                <a:path w="28681" h="5293" extrusionOk="0">
                  <a:moveTo>
                    <a:pt x="1187" y="1"/>
                  </a:moveTo>
                  <a:cubicBezTo>
                    <a:pt x="1155" y="1"/>
                    <a:pt x="1121" y="3"/>
                    <a:pt x="1087" y="9"/>
                  </a:cubicBezTo>
                  <a:cubicBezTo>
                    <a:pt x="913" y="31"/>
                    <a:pt x="783" y="118"/>
                    <a:pt x="674" y="248"/>
                  </a:cubicBezTo>
                  <a:cubicBezTo>
                    <a:pt x="609" y="357"/>
                    <a:pt x="544" y="466"/>
                    <a:pt x="500" y="574"/>
                  </a:cubicBezTo>
                  <a:cubicBezTo>
                    <a:pt x="457" y="640"/>
                    <a:pt x="435" y="683"/>
                    <a:pt x="413" y="748"/>
                  </a:cubicBezTo>
                  <a:cubicBezTo>
                    <a:pt x="392" y="835"/>
                    <a:pt x="348" y="944"/>
                    <a:pt x="326" y="1009"/>
                  </a:cubicBezTo>
                  <a:lnTo>
                    <a:pt x="305" y="1118"/>
                  </a:lnTo>
                  <a:cubicBezTo>
                    <a:pt x="283" y="1183"/>
                    <a:pt x="261" y="1248"/>
                    <a:pt x="239" y="1314"/>
                  </a:cubicBezTo>
                  <a:lnTo>
                    <a:pt x="239" y="1379"/>
                  </a:lnTo>
                  <a:cubicBezTo>
                    <a:pt x="174" y="1596"/>
                    <a:pt x="109" y="1814"/>
                    <a:pt x="65" y="2010"/>
                  </a:cubicBezTo>
                  <a:lnTo>
                    <a:pt x="65" y="2053"/>
                  </a:lnTo>
                  <a:cubicBezTo>
                    <a:pt x="44" y="2162"/>
                    <a:pt x="22" y="2249"/>
                    <a:pt x="0" y="2357"/>
                  </a:cubicBezTo>
                  <a:cubicBezTo>
                    <a:pt x="0" y="2423"/>
                    <a:pt x="0" y="2488"/>
                    <a:pt x="0" y="2553"/>
                  </a:cubicBezTo>
                  <a:lnTo>
                    <a:pt x="0" y="2879"/>
                  </a:lnTo>
                  <a:lnTo>
                    <a:pt x="0" y="2966"/>
                  </a:lnTo>
                  <a:cubicBezTo>
                    <a:pt x="0" y="3097"/>
                    <a:pt x="22" y="3227"/>
                    <a:pt x="44" y="3358"/>
                  </a:cubicBezTo>
                  <a:cubicBezTo>
                    <a:pt x="65" y="3510"/>
                    <a:pt x="109" y="3640"/>
                    <a:pt x="174" y="3771"/>
                  </a:cubicBezTo>
                  <a:cubicBezTo>
                    <a:pt x="218" y="3836"/>
                    <a:pt x="261" y="3923"/>
                    <a:pt x="305" y="3988"/>
                  </a:cubicBezTo>
                  <a:lnTo>
                    <a:pt x="305" y="4010"/>
                  </a:lnTo>
                  <a:lnTo>
                    <a:pt x="348" y="4075"/>
                  </a:lnTo>
                  <a:cubicBezTo>
                    <a:pt x="522" y="4293"/>
                    <a:pt x="718" y="4467"/>
                    <a:pt x="979" y="4575"/>
                  </a:cubicBezTo>
                  <a:cubicBezTo>
                    <a:pt x="1087" y="4619"/>
                    <a:pt x="1218" y="4662"/>
                    <a:pt x="1348" y="4684"/>
                  </a:cubicBezTo>
                  <a:cubicBezTo>
                    <a:pt x="1544" y="4749"/>
                    <a:pt x="1718" y="4771"/>
                    <a:pt x="1914" y="4793"/>
                  </a:cubicBezTo>
                  <a:lnTo>
                    <a:pt x="2088" y="4815"/>
                  </a:lnTo>
                  <a:cubicBezTo>
                    <a:pt x="2131" y="4815"/>
                    <a:pt x="2196" y="4815"/>
                    <a:pt x="2240" y="4836"/>
                  </a:cubicBezTo>
                  <a:cubicBezTo>
                    <a:pt x="2523" y="4858"/>
                    <a:pt x="2762" y="4901"/>
                    <a:pt x="2957" y="4901"/>
                  </a:cubicBezTo>
                  <a:lnTo>
                    <a:pt x="3327" y="4945"/>
                  </a:lnTo>
                  <a:lnTo>
                    <a:pt x="3349" y="4945"/>
                  </a:lnTo>
                  <a:cubicBezTo>
                    <a:pt x="3479" y="4945"/>
                    <a:pt x="3588" y="4945"/>
                    <a:pt x="3718" y="4967"/>
                  </a:cubicBezTo>
                  <a:cubicBezTo>
                    <a:pt x="3979" y="4988"/>
                    <a:pt x="4262" y="4988"/>
                    <a:pt x="4501" y="4988"/>
                  </a:cubicBezTo>
                  <a:cubicBezTo>
                    <a:pt x="4871" y="4988"/>
                    <a:pt x="5219" y="4988"/>
                    <a:pt x="5567" y="4967"/>
                  </a:cubicBezTo>
                  <a:cubicBezTo>
                    <a:pt x="6067" y="4967"/>
                    <a:pt x="6567" y="4988"/>
                    <a:pt x="7002" y="5010"/>
                  </a:cubicBezTo>
                  <a:lnTo>
                    <a:pt x="7024" y="5010"/>
                  </a:lnTo>
                  <a:cubicBezTo>
                    <a:pt x="7263" y="5010"/>
                    <a:pt x="7524" y="5010"/>
                    <a:pt x="7828" y="5032"/>
                  </a:cubicBezTo>
                  <a:lnTo>
                    <a:pt x="8567" y="5032"/>
                  </a:lnTo>
                  <a:lnTo>
                    <a:pt x="10198" y="5097"/>
                  </a:lnTo>
                  <a:lnTo>
                    <a:pt x="11025" y="5119"/>
                  </a:lnTo>
                  <a:lnTo>
                    <a:pt x="11090" y="5119"/>
                  </a:lnTo>
                  <a:cubicBezTo>
                    <a:pt x="11329" y="5141"/>
                    <a:pt x="11568" y="5162"/>
                    <a:pt x="11807" y="5162"/>
                  </a:cubicBezTo>
                  <a:cubicBezTo>
                    <a:pt x="12047" y="5162"/>
                    <a:pt x="12394" y="5184"/>
                    <a:pt x="12721" y="5206"/>
                  </a:cubicBezTo>
                  <a:lnTo>
                    <a:pt x="13547" y="5206"/>
                  </a:lnTo>
                  <a:cubicBezTo>
                    <a:pt x="14112" y="5206"/>
                    <a:pt x="14699" y="5228"/>
                    <a:pt x="15286" y="5271"/>
                  </a:cubicBezTo>
                  <a:cubicBezTo>
                    <a:pt x="15613" y="5293"/>
                    <a:pt x="15917" y="5293"/>
                    <a:pt x="16200" y="5293"/>
                  </a:cubicBezTo>
                  <a:lnTo>
                    <a:pt x="20592" y="5293"/>
                  </a:lnTo>
                  <a:cubicBezTo>
                    <a:pt x="20831" y="5293"/>
                    <a:pt x="21092" y="5271"/>
                    <a:pt x="21353" y="5249"/>
                  </a:cubicBezTo>
                  <a:lnTo>
                    <a:pt x="21875" y="5228"/>
                  </a:lnTo>
                  <a:lnTo>
                    <a:pt x="22179" y="5228"/>
                  </a:lnTo>
                  <a:cubicBezTo>
                    <a:pt x="22440" y="5228"/>
                    <a:pt x="22745" y="5228"/>
                    <a:pt x="23027" y="5206"/>
                  </a:cubicBezTo>
                  <a:lnTo>
                    <a:pt x="23419" y="5228"/>
                  </a:lnTo>
                  <a:cubicBezTo>
                    <a:pt x="23680" y="5206"/>
                    <a:pt x="23962" y="5184"/>
                    <a:pt x="24223" y="5184"/>
                  </a:cubicBezTo>
                  <a:lnTo>
                    <a:pt x="25028" y="5162"/>
                  </a:lnTo>
                  <a:lnTo>
                    <a:pt x="25137" y="5162"/>
                  </a:lnTo>
                  <a:cubicBezTo>
                    <a:pt x="25289" y="5162"/>
                    <a:pt x="25463" y="5141"/>
                    <a:pt x="25637" y="5141"/>
                  </a:cubicBezTo>
                  <a:lnTo>
                    <a:pt x="25854" y="5119"/>
                  </a:lnTo>
                  <a:lnTo>
                    <a:pt x="25941" y="5119"/>
                  </a:lnTo>
                  <a:lnTo>
                    <a:pt x="26093" y="5097"/>
                  </a:lnTo>
                  <a:lnTo>
                    <a:pt x="26332" y="5075"/>
                  </a:lnTo>
                  <a:lnTo>
                    <a:pt x="26419" y="5075"/>
                  </a:lnTo>
                  <a:cubicBezTo>
                    <a:pt x="26615" y="5075"/>
                    <a:pt x="26833" y="5054"/>
                    <a:pt x="27028" y="5032"/>
                  </a:cubicBezTo>
                  <a:lnTo>
                    <a:pt x="27463" y="4988"/>
                  </a:lnTo>
                  <a:cubicBezTo>
                    <a:pt x="27659" y="4967"/>
                    <a:pt x="27855" y="4923"/>
                    <a:pt x="28050" y="4858"/>
                  </a:cubicBezTo>
                  <a:cubicBezTo>
                    <a:pt x="28116" y="4836"/>
                    <a:pt x="28181" y="4793"/>
                    <a:pt x="28246" y="4749"/>
                  </a:cubicBezTo>
                  <a:lnTo>
                    <a:pt x="28268" y="4749"/>
                  </a:lnTo>
                  <a:lnTo>
                    <a:pt x="28311" y="4684"/>
                  </a:lnTo>
                  <a:cubicBezTo>
                    <a:pt x="28398" y="4619"/>
                    <a:pt x="28463" y="4554"/>
                    <a:pt x="28529" y="4467"/>
                  </a:cubicBezTo>
                  <a:cubicBezTo>
                    <a:pt x="28572" y="4401"/>
                    <a:pt x="28616" y="4336"/>
                    <a:pt x="28637" y="4249"/>
                  </a:cubicBezTo>
                  <a:cubicBezTo>
                    <a:pt x="28659" y="4184"/>
                    <a:pt x="28659" y="4119"/>
                    <a:pt x="28659" y="4053"/>
                  </a:cubicBezTo>
                  <a:cubicBezTo>
                    <a:pt x="28681" y="4010"/>
                    <a:pt x="28681" y="3966"/>
                    <a:pt x="28681" y="3945"/>
                  </a:cubicBezTo>
                  <a:cubicBezTo>
                    <a:pt x="28659" y="3858"/>
                    <a:pt x="28637" y="3771"/>
                    <a:pt x="28616" y="3706"/>
                  </a:cubicBezTo>
                  <a:cubicBezTo>
                    <a:pt x="28550" y="3423"/>
                    <a:pt x="28550" y="3140"/>
                    <a:pt x="28507" y="2879"/>
                  </a:cubicBezTo>
                  <a:cubicBezTo>
                    <a:pt x="28485" y="2705"/>
                    <a:pt x="28442" y="2553"/>
                    <a:pt x="28398" y="2379"/>
                  </a:cubicBezTo>
                  <a:cubicBezTo>
                    <a:pt x="28376" y="2205"/>
                    <a:pt x="28355" y="1966"/>
                    <a:pt x="28311" y="1770"/>
                  </a:cubicBezTo>
                  <a:cubicBezTo>
                    <a:pt x="28291" y="1631"/>
                    <a:pt x="28181" y="1528"/>
                    <a:pt x="28045" y="1528"/>
                  </a:cubicBezTo>
                  <a:cubicBezTo>
                    <a:pt x="28033" y="1528"/>
                    <a:pt x="28020" y="1529"/>
                    <a:pt x="28007" y="1531"/>
                  </a:cubicBezTo>
                  <a:cubicBezTo>
                    <a:pt x="27855" y="1553"/>
                    <a:pt x="27746" y="1705"/>
                    <a:pt x="27768" y="1857"/>
                  </a:cubicBezTo>
                  <a:cubicBezTo>
                    <a:pt x="27789" y="2053"/>
                    <a:pt x="27811" y="2249"/>
                    <a:pt x="27855" y="2444"/>
                  </a:cubicBezTo>
                  <a:cubicBezTo>
                    <a:pt x="27855" y="2597"/>
                    <a:pt x="27898" y="2749"/>
                    <a:pt x="27920" y="2901"/>
                  </a:cubicBezTo>
                  <a:cubicBezTo>
                    <a:pt x="27920" y="3031"/>
                    <a:pt x="27920" y="3118"/>
                    <a:pt x="27898" y="3227"/>
                  </a:cubicBezTo>
                  <a:cubicBezTo>
                    <a:pt x="27876" y="3358"/>
                    <a:pt x="27876" y="3510"/>
                    <a:pt x="27855" y="3662"/>
                  </a:cubicBezTo>
                  <a:cubicBezTo>
                    <a:pt x="27811" y="3662"/>
                    <a:pt x="27746" y="3684"/>
                    <a:pt x="27702" y="3684"/>
                  </a:cubicBezTo>
                  <a:lnTo>
                    <a:pt x="23462" y="3684"/>
                  </a:lnTo>
                  <a:cubicBezTo>
                    <a:pt x="23317" y="3684"/>
                    <a:pt x="23182" y="3693"/>
                    <a:pt x="23043" y="3693"/>
                  </a:cubicBezTo>
                  <a:cubicBezTo>
                    <a:pt x="22974" y="3693"/>
                    <a:pt x="22904" y="3691"/>
                    <a:pt x="22832" y="3684"/>
                  </a:cubicBezTo>
                  <a:cubicBezTo>
                    <a:pt x="22571" y="3684"/>
                    <a:pt x="22332" y="3662"/>
                    <a:pt x="22071" y="3662"/>
                  </a:cubicBezTo>
                  <a:lnTo>
                    <a:pt x="21266" y="3662"/>
                  </a:lnTo>
                  <a:cubicBezTo>
                    <a:pt x="21005" y="3662"/>
                    <a:pt x="20744" y="3640"/>
                    <a:pt x="20505" y="3640"/>
                  </a:cubicBezTo>
                  <a:cubicBezTo>
                    <a:pt x="19961" y="3619"/>
                    <a:pt x="19440" y="3597"/>
                    <a:pt x="18896" y="3553"/>
                  </a:cubicBezTo>
                  <a:cubicBezTo>
                    <a:pt x="18374" y="3532"/>
                    <a:pt x="17830" y="3488"/>
                    <a:pt x="17309" y="3488"/>
                  </a:cubicBezTo>
                  <a:cubicBezTo>
                    <a:pt x="16722" y="3488"/>
                    <a:pt x="16134" y="3488"/>
                    <a:pt x="15547" y="3445"/>
                  </a:cubicBezTo>
                  <a:cubicBezTo>
                    <a:pt x="14960" y="3401"/>
                    <a:pt x="14351" y="3379"/>
                    <a:pt x="13764" y="3379"/>
                  </a:cubicBezTo>
                  <a:lnTo>
                    <a:pt x="12960" y="3379"/>
                  </a:lnTo>
                  <a:lnTo>
                    <a:pt x="12047" y="3358"/>
                  </a:lnTo>
                  <a:cubicBezTo>
                    <a:pt x="11503" y="3358"/>
                    <a:pt x="10959" y="3336"/>
                    <a:pt x="10416" y="3336"/>
                  </a:cubicBezTo>
                  <a:cubicBezTo>
                    <a:pt x="9981" y="3336"/>
                    <a:pt x="9568" y="3336"/>
                    <a:pt x="9133" y="3314"/>
                  </a:cubicBezTo>
                  <a:cubicBezTo>
                    <a:pt x="8720" y="3292"/>
                    <a:pt x="8328" y="3292"/>
                    <a:pt x="7893" y="3292"/>
                  </a:cubicBezTo>
                  <a:lnTo>
                    <a:pt x="6697" y="3292"/>
                  </a:lnTo>
                  <a:cubicBezTo>
                    <a:pt x="6557" y="3286"/>
                    <a:pt x="6419" y="3283"/>
                    <a:pt x="6282" y="3283"/>
                  </a:cubicBezTo>
                  <a:cubicBezTo>
                    <a:pt x="5950" y="3283"/>
                    <a:pt x="5622" y="3299"/>
                    <a:pt x="5284" y="3314"/>
                  </a:cubicBezTo>
                  <a:lnTo>
                    <a:pt x="3566" y="3314"/>
                  </a:lnTo>
                  <a:cubicBezTo>
                    <a:pt x="3262" y="3314"/>
                    <a:pt x="2957" y="3314"/>
                    <a:pt x="2675" y="3292"/>
                  </a:cubicBezTo>
                  <a:cubicBezTo>
                    <a:pt x="2392" y="3292"/>
                    <a:pt x="2131" y="3271"/>
                    <a:pt x="1870" y="3227"/>
                  </a:cubicBezTo>
                  <a:cubicBezTo>
                    <a:pt x="1783" y="3184"/>
                    <a:pt x="1696" y="3162"/>
                    <a:pt x="1588" y="3118"/>
                  </a:cubicBezTo>
                  <a:lnTo>
                    <a:pt x="1566" y="3075"/>
                  </a:lnTo>
                  <a:cubicBezTo>
                    <a:pt x="1544" y="2923"/>
                    <a:pt x="1522" y="2792"/>
                    <a:pt x="1501" y="2662"/>
                  </a:cubicBezTo>
                  <a:cubicBezTo>
                    <a:pt x="1522" y="2510"/>
                    <a:pt x="1522" y="2379"/>
                    <a:pt x="1566" y="2227"/>
                  </a:cubicBezTo>
                  <a:cubicBezTo>
                    <a:pt x="1588" y="2053"/>
                    <a:pt x="1631" y="1879"/>
                    <a:pt x="1675" y="1705"/>
                  </a:cubicBezTo>
                  <a:lnTo>
                    <a:pt x="1675" y="1727"/>
                  </a:lnTo>
                  <a:cubicBezTo>
                    <a:pt x="1718" y="1596"/>
                    <a:pt x="1740" y="1444"/>
                    <a:pt x="1762" y="1292"/>
                  </a:cubicBezTo>
                  <a:cubicBezTo>
                    <a:pt x="1805" y="1118"/>
                    <a:pt x="1805" y="966"/>
                    <a:pt x="1783" y="792"/>
                  </a:cubicBezTo>
                  <a:lnTo>
                    <a:pt x="1783" y="683"/>
                  </a:lnTo>
                  <a:cubicBezTo>
                    <a:pt x="1823" y="306"/>
                    <a:pt x="1536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797750" y="3438800"/>
              <a:ext cx="65275" cy="64325"/>
            </a:xfrm>
            <a:custGeom>
              <a:avLst/>
              <a:gdLst/>
              <a:ahLst/>
              <a:cxnLst/>
              <a:rect l="l" t="t" r="r" b="b"/>
              <a:pathLst>
                <a:path w="2611" h="2573" extrusionOk="0">
                  <a:moveTo>
                    <a:pt x="1304" y="0"/>
                  </a:moveTo>
                  <a:cubicBezTo>
                    <a:pt x="1024" y="0"/>
                    <a:pt x="741" y="92"/>
                    <a:pt x="501" y="286"/>
                  </a:cubicBezTo>
                  <a:cubicBezTo>
                    <a:pt x="218" y="482"/>
                    <a:pt x="44" y="808"/>
                    <a:pt x="23" y="1156"/>
                  </a:cubicBezTo>
                  <a:cubicBezTo>
                    <a:pt x="1" y="1482"/>
                    <a:pt x="88" y="1830"/>
                    <a:pt x="305" y="2091"/>
                  </a:cubicBezTo>
                  <a:cubicBezTo>
                    <a:pt x="555" y="2404"/>
                    <a:pt x="928" y="2573"/>
                    <a:pt x="1307" y="2573"/>
                  </a:cubicBezTo>
                  <a:cubicBezTo>
                    <a:pt x="1587" y="2573"/>
                    <a:pt x="1870" y="2481"/>
                    <a:pt x="2110" y="2287"/>
                  </a:cubicBezTo>
                  <a:cubicBezTo>
                    <a:pt x="2371" y="2091"/>
                    <a:pt x="2545" y="1765"/>
                    <a:pt x="2588" y="1417"/>
                  </a:cubicBezTo>
                  <a:cubicBezTo>
                    <a:pt x="2610" y="1091"/>
                    <a:pt x="2523" y="743"/>
                    <a:pt x="2306" y="482"/>
                  </a:cubicBezTo>
                  <a:cubicBezTo>
                    <a:pt x="2055" y="169"/>
                    <a:pt x="1683" y="0"/>
                    <a:pt x="1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755350" y="2931150"/>
              <a:ext cx="275100" cy="203325"/>
            </a:xfrm>
            <a:custGeom>
              <a:avLst/>
              <a:gdLst/>
              <a:ahLst/>
              <a:cxnLst/>
              <a:rect l="l" t="t" r="r" b="b"/>
              <a:pathLst>
                <a:path w="11004" h="8133" extrusionOk="0">
                  <a:moveTo>
                    <a:pt x="740" y="0"/>
                  </a:moveTo>
                  <a:cubicBezTo>
                    <a:pt x="327" y="0"/>
                    <a:pt x="1" y="327"/>
                    <a:pt x="1" y="740"/>
                  </a:cubicBezTo>
                  <a:cubicBezTo>
                    <a:pt x="1" y="935"/>
                    <a:pt x="66" y="1131"/>
                    <a:pt x="218" y="1262"/>
                  </a:cubicBezTo>
                  <a:cubicBezTo>
                    <a:pt x="740" y="1675"/>
                    <a:pt x="1284" y="2023"/>
                    <a:pt x="1871" y="2349"/>
                  </a:cubicBezTo>
                  <a:cubicBezTo>
                    <a:pt x="2393" y="2653"/>
                    <a:pt x="2914" y="2958"/>
                    <a:pt x="3436" y="3262"/>
                  </a:cubicBezTo>
                  <a:lnTo>
                    <a:pt x="4241" y="3740"/>
                  </a:lnTo>
                  <a:cubicBezTo>
                    <a:pt x="4524" y="3893"/>
                    <a:pt x="4784" y="4067"/>
                    <a:pt x="5067" y="4219"/>
                  </a:cubicBezTo>
                  <a:cubicBezTo>
                    <a:pt x="5263" y="4349"/>
                    <a:pt x="5459" y="4480"/>
                    <a:pt x="5654" y="4610"/>
                  </a:cubicBezTo>
                  <a:lnTo>
                    <a:pt x="6546" y="5241"/>
                  </a:lnTo>
                  <a:cubicBezTo>
                    <a:pt x="6828" y="5415"/>
                    <a:pt x="7089" y="5632"/>
                    <a:pt x="7372" y="5828"/>
                  </a:cubicBezTo>
                  <a:lnTo>
                    <a:pt x="8220" y="6458"/>
                  </a:lnTo>
                  <a:cubicBezTo>
                    <a:pt x="8829" y="6959"/>
                    <a:pt x="9438" y="7459"/>
                    <a:pt x="10047" y="7959"/>
                  </a:cubicBezTo>
                  <a:cubicBezTo>
                    <a:pt x="10155" y="8068"/>
                    <a:pt x="10307" y="8133"/>
                    <a:pt x="10460" y="8133"/>
                  </a:cubicBezTo>
                  <a:cubicBezTo>
                    <a:pt x="10612" y="8133"/>
                    <a:pt x="10742" y="8068"/>
                    <a:pt x="10851" y="7959"/>
                  </a:cubicBezTo>
                  <a:cubicBezTo>
                    <a:pt x="10938" y="7872"/>
                    <a:pt x="11003" y="7741"/>
                    <a:pt x="11003" y="7589"/>
                  </a:cubicBezTo>
                  <a:lnTo>
                    <a:pt x="10982" y="7567"/>
                  </a:lnTo>
                  <a:cubicBezTo>
                    <a:pt x="10982" y="7415"/>
                    <a:pt x="10916" y="7285"/>
                    <a:pt x="10808" y="7176"/>
                  </a:cubicBezTo>
                  <a:cubicBezTo>
                    <a:pt x="10199" y="6676"/>
                    <a:pt x="9590" y="6176"/>
                    <a:pt x="8981" y="5676"/>
                  </a:cubicBezTo>
                  <a:cubicBezTo>
                    <a:pt x="8807" y="5523"/>
                    <a:pt x="8611" y="5371"/>
                    <a:pt x="8437" y="5241"/>
                  </a:cubicBezTo>
                  <a:lnTo>
                    <a:pt x="7437" y="4480"/>
                  </a:lnTo>
                  <a:cubicBezTo>
                    <a:pt x="6959" y="4110"/>
                    <a:pt x="6480" y="3762"/>
                    <a:pt x="6002" y="3414"/>
                  </a:cubicBezTo>
                  <a:cubicBezTo>
                    <a:pt x="5567" y="3110"/>
                    <a:pt x="5132" y="2827"/>
                    <a:pt x="4697" y="2523"/>
                  </a:cubicBezTo>
                  <a:cubicBezTo>
                    <a:pt x="4089" y="2110"/>
                    <a:pt x="3458" y="1696"/>
                    <a:pt x="2849" y="1262"/>
                  </a:cubicBezTo>
                  <a:cubicBezTo>
                    <a:pt x="2567" y="1066"/>
                    <a:pt x="2306" y="870"/>
                    <a:pt x="2023" y="674"/>
                  </a:cubicBezTo>
                  <a:cubicBezTo>
                    <a:pt x="1740" y="457"/>
                    <a:pt x="1436" y="261"/>
                    <a:pt x="1110" y="87"/>
                  </a:cubicBezTo>
                  <a:cubicBezTo>
                    <a:pt x="1001" y="44"/>
                    <a:pt x="87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774925" y="3078500"/>
              <a:ext cx="108200" cy="83600"/>
            </a:xfrm>
            <a:custGeom>
              <a:avLst/>
              <a:gdLst/>
              <a:ahLst/>
              <a:cxnLst/>
              <a:rect l="l" t="t" r="r" b="b"/>
              <a:pathLst>
                <a:path w="4328" h="3344" extrusionOk="0">
                  <a:moveTo>
                    <a:pt x="759" y="1"/>
                  </a:moveTo>
                  <a:cubicBezTo>
                    <a:pt x="351" y="1"/>
                    <a:pt x="1" y="322"/>
                    <a:pt x="1" y="760"/>
                  </a:cubicBezTo>
                  <a:cubicBezTo>
                    <a:pt x="1" y="956"/>
                    <a:pt x="87" y="1152"/>
                    <a:pt x="218" y="1282"/>
                  </a:cubicBezTo>
                  <a:cubicBezTo>
                    <a:pt x="631" y="1630"/>
                    <a:pt x="1088" y="1934"/>
                    <a:pt x="1544" y="2217"/>
                  </a:cubicBezTo>
                  <a:cubicBezTo>
                    <a:pt x="2066" y="2565"/>
                    <a:pt x="2588" y="2891"/>
                    <a:pt x="3088" y="3239"/>
                  </a:cubicBezTo>
                  <a:cubicBezTo>
                    <a:pt x="3223" y="3310"/>
                    <a:pt x="3367" y="3344"/>
                    <a:pt x="3507" y="3344"/>
                  </a:cubicBezTo>
                  <a:cubicBezTo>
                    <a:pt x="3797" y="3344"/>
                    <a:pt x="4072" y="3198"/>
                    <a:pt x="4219" y="2935"/>
                  </a:cubicBezTo>
                  <a:cubicBezTo>
                    <a:pt x="4284" y="2804"/>
                    <a:pt x="4328" y="2674"/>
                    <a:pt x="4328" y="2543"/>
                  </a:cubicBezTo>
                  <a:cubicBezTo>
                    <a:pt x="4328" y="2456"/>
                    <a:pt x="4328" y="2369"/>
                    <a:pt x="4306" y="2304"/>
                  </a:cubicBezTo>
                  <a:cubicBezTo>
                    <a:pt x="4241" y="2087"/>
                    <a:pt x="4110" y="1913"/>
                    <a:pt x="3914" y="1804"/>
                  </a:cubicBezTo>
                  <a:lnTo>
                    <a:pt x="2371" y="782"/>
                  </a:lnTo>
                  <a:cubicBezTo>
                    <a:pt x="1936" y="456"/>
                    <a:pt x="1457" y="217"/>
                    <a:pt x="936" y="21"/>
                  </a:cubicBezTo>
                  <a:cubicBezTo>
                    <a:pt x="876" y="7"/>
                    <a:pt x="817" y="1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355250" y="2235325"/>
              <a:ext cx="940475" cy="1303600"/>
            </a:xfrm>
            <a:custGeom>
              <a:avLst/>
              <a:gdLst/>
              <a:ahLst/>
              <a:cxnLst/>
              <a:rect l="l" t="t" r="r" b="b"/>
              <a:pathLst>
                <a:path w="37619" h="52144" extrusionOk="0">
                  <a:moveTo>
                    <a:pt x="12046" y="4452"/>
                  </a:moveTo>
                  <a:cubicBezTo>
                    <a:pt x="12163" y="4452"/>
                    <a:pt x="12279" y="4454"/>
                    <a:pt x="12395" y="4458"/>
                  </a:cubicBezTo>
                  <a:lnTo>
                    <a:pt x="12482" y="4458"/>
                  </a:lnTo>
                  <a:cubicBezTo>
                    <a:pt x="13026" y="4480"/>
                    <a:pt x="13613" y="4480"/>
                    <a:pt x="14178" y="4480"/>
                  </a:cubicBezTo>
                  <a:lnTo>
                    <a:pt x="16614" y="4480"/>
                  </a:lnTo>
                  <a:cubicBezTo>
                    <a:pt x="17027" y="4502"/>
                    <a:pt x="17440" y="4502"/>
                    <a:pt x="17875" y="4545"/>
                  </a:cubicBezTo>
                  <a:lnTo>
                    <a:pt x="19484" y="4545"/>
                  </a:lnTo>
                  <a:lnTo>
                    <a:pt x="20114" y="4567"/>
                  </a:lnTo>
                  <a:cubicBezTo>
                    <a:pt x="20614" y="4589"/>
                    <a:pt x="21006" y="4589"/>
                    <a:pt x="21354" y="4610"/>
                  </a:cubicBezTo>
                  <a:cubicBezTo>
                    <a:pt x="21571" y="4632"/>
                    <a:pt x="21810" y="4654"/>
                    <a:pt x="22028" y="4654"/>
                  </a:cubicBezTo>
                  <a:lnTo>
                    <a:pt x="26703" y="4654"/>
                  </a:lnTo>
                  <a:cubicBezTo>
                    <a:pt x="27268" y="4632"/>
                    <a:pt x="27855" y="4610"/>
                    <a:pt x="28442" y="4610"/>
                  </a:cubicBezTo>
                  <a:lnTo>
                    <a:pt x="29290" y="4610"/>
                  </a:lnTo>
                  <a:cubicBezTo>
                    <a:pt x="29551" y="4632"/>
                    <a:pt x="29812" y="4654"/>
                    <a:pt x="30073" y="4676"/>
                  </a:cubicBezTo>
                  <a:lnTo>
                    <a:pt x="30225" y="4676"/>
                  </a:lnTo>
                  <a:cubicBezTo>
                    <a:pt x="30421" y="4697"/>
                    <a:pt x="30617" y="4741"/>
                    <a:pt x="30813" y="4806"/>
                  </a:cubicBezTo>
                  <a:lnTo>
                    <a:pt x="30878" y="4828"/>
                  </a:lnTo>
                  <a:cubicBezTo>
                    <a:pt x="30965" y="4871"/>
                    <a:pt x="31073" y="4893"/>
                    <a:pt x="31160" y="4958"/>
                  </a:cubicBezTo>
                  <a:lnTo>
                    <a:pt x="31226" y="5002"/>
                  </a:lnTo>
                  <a:lnTo>
                    <a:pt x="31291" y="5045"/>
                  </a:lnTo>
                  <a:lnTo>
                    <a:pt x="31313" y="5067"/>
                  </a:lnTo>
                  <a:lnTo>
                    <a:pt x="31530" y="5219"/>
                  </a:lnTo>
                  <a:cubicBezTo>
                    <a:pt x="31661" y="5350"/>
                    <a:pt x="31769" y="5502"/>
                    <a:pt x="31856" y="5676"/>
                  </a:cubicBezTo>
                  <a:cubicBezTo>
                    <a:pt x="31900" y="5785"/>
                    <a:pt x="31943" y="5893"/>
                    <a:pt x="31987" y="6024"/>
                  </a:cubicBezTo>
                  <a:cubicBezTo>
                    <a:pt x="32008" y="6089"/>
                    <a:pt x="32008" y="6176"/>
                    <a:pt x="32030" y="6263"/>
                  </a:cubicBezTo>
                  <a:cubicBezTo>
                    <a:pt x="32095" y="6502"/>
                    <a:pt x="32139" y="6741"/>
                    <a:pt x="32182" y="6959"/>
                  </a:cubicBezTo>
                  <a:lnTo>
                    <a:pt x="32182" y="7002"/>
                  </a:lnTo>
                  <a:lnTo>
                    <a:pt x="32248" y="7263"/>
                  </a:lnTo>
                  <a:cubicBezTo>
                    <a:pt x="32400" y="8003"/>
                    <a:pt x="32552" y="8851"/>
                    <a:pt x="32661" y="9720"/>
                  </a:cubicBezTo>
                  <a:cubicBezTo>
                    <a:pt x="32704" y="10242"/>
                    <a:pt x="32748" y="10808"/>
                    <a:pt x="32813" y="11460"/>
                  </a:cubicBezTo>
                  <a:cubicBezTo>
                    <a:pt x="32835" y="11764"/>
                    <a:pt x="32856" y="12025"/>
                    <a:pt x="32878" y="12308"/>
                  </a:cubicBezTo>
                  <a:lnTo>
                    <a:pt x="32878" y="12330"/>
                  </a:lnTo>
                  <a:lnTo>
                    <a:pt x="32900" y="12612"/>
                  </a:lnTo>
                  <a:cubicBezTo>
                    <a:pt x="32900" y="12808"/>
                    <a:pt x="32922" y="12982"/>
                    <a:pt x="32943" y="13178"/>
                  </a:cubicBezTo>
                  <a:cubicBezTo>
                    <a:pt x="32965" y="13460"/>
                    <a:pt x="32987" y="13743"/>
                    <a:pt x="33009" y="14026"/>
                  </a:cubicBezTo>
                  <a:lnTo>
                    <a:pt x="33009" y="14134"/>
                  </a:lnTo>
                  <a:cubicBezTo>
                    <a:pt x="33052" y="14374"/>
                    <a:pt x="33074" y="14678"/>
                    <a:pt x="33096" y="14961"/>
                  </a:cubicBezTo>
                  <a:lnTo>
                    <a:pt x="33117" y="15352"/>
                  </a:lnTo>
                  <a:cubicBezTo>
                    <a:pt x="33161" y="15787"/>
                    <a:pt x="33204" y="16244"/>
                    <a:pt x="33248" y="16700"/>
                  </a:cubicBezTo>
                  <a:cubicBezTo>
                    <a:pt x="33248" y="16874"/>
                    <a:pt x="33270" y="17048"/>
                    <a:pt x="33291" y="17222"/>
                  </a:cubicBezTo>
                  <a:lnTo>
                    <a:pt x="33335" y="17548"/>
                  </a:lnTo>
                  <a:cubicBezTo>
                    <a:pt x="33357" y="17787"/>
                    <a:pt x="33378" y="18114"/>
                    <a:pt x="33400" y="18440"/>
                  </a:cubicBezTo>
                  <a:cubicBezTo>
                    <a:pt x="33465" y="19114"/>
                    <a:pt x="33509" y="19701"/>
                    <a:pt x="33531" y="20245"/>
                  </a:cubicBezTo>
                  <a:cubicBezTo>
                    <a:pt x="33552" y="20571"/>
                    <a:pt x="33574" y="20897"/>
                    <a:pt x="33596" y="21223"/>
                  </a:cubicBezTo>
                  <a:lnTo>
                    <a:pt x="33596" y="21288"/>
                  </a:lnTo>
                  <a:lnTo>
                    <a:pt x="33618" y="21745"/>
                  </a:lnTo>
                  <a:cubicBezTo>
                    <a:pt x="33661" y="22376"/>
                    <a:pt x="33705" y="23115"/>
                    <a:pt x="33726" y="23854"/>
                  </a:cubicBezTo>
                  <a:cubicBezTo>
                    <a:pt x="33748" y="24180"/>
                    <a:pt x="33770" y="24506"/>
                    <a:pt x="33770" y="24833"/>
                  </a:cubicBezTo>
                  <a:lnTo>
                    <a:pt x="33791" y="25159"/>
                  </a:lnTo>
                  <a:lnTo>
                    <a:pt x="33791" y="25289"/>
                  </a:lnTo>
                  <a:cubicBezTo>
                    <a:pt x="33813" y="25985"/>
                    <a:pt x="33835" y="26703"/>
                    <a:pt x="33878" y="27442"/>
                  </a:cubicBezTo>
                  <a:cubicBezTo>
                    <a:pt x="33922" y="28573"/>
                    <a:pt x="33965" y="29747"/>
                    <a:pt x="33965" y="30921"/>
                  </a:cubicBezTo>
                  <a:cubicBezTo>
                    <a:pt x="33965" y="31312"/>
                    <a:pt x="33944" y="31704"/>
                    <a:pt x="33944" y="32117"/>
                  </a:cubicBezTo>
                  <a:lnTo>
                    <a:pt x="33944" y="32661"/>
                  </a:lnTo>
                  <a:cubicBezTo>
                    <a:pt x="33922" y="33356"/>
                    <a:pt x="33922" y="33900"/>
                    <a:pt x="33922" y="34378"/>
                  </a:cubicBezTo>
                  <a:lnTo>
                    <a:pt x="33922" y="36314"/>
                  </a:lnTo>
                  <a:lnTo>
                    <a:pt x="33922" y="36836"/>
                  </a:lnTo>
                  <a:lnTo>
                    <a:pt x="33922" y="38010"/>
                  </a:lnTo>
                  <a:lnTo>
                    <a:pt x="33922" y="38314"/>
                  </a:lnTo>
                  <a:cubicBezTo>
                    <a:pt x="33878" y="39532"/>
                    <a:pt x="33835" y="40576"/>
                    <a:pt x="33770" y="41532"/>
                  </a:cubicBezTo>
                  <a:lnTo>
                    <a:pt x="33748" y="41945"/>
                  </a:lnTo>
                  <a:cubicBezTo>
                    <a:pt x="33705" y="42402"/>
                    <a:pt x="33683" y="42859"/>
                    <a:pt x="33639" y="43294"/>
                  </a:cubicBezTo>
                  <a:cubicBezTo>
                    <a:pt x="33596" y="43750"/>
                    <a:pt x="33552" y="44163"/>
                    <a:pt x="33509" y="44598"/>
                  </a:cubicBezTo>
                  <a:lnTo>
                    <a:pt x="33487" y="44794"/>
                  </a:lnTo>
                  <a:cubicBezTo>
                    <a:pt x="33531" y="44881"/>
                    <a:pt x="33531" y="44968"/>
                    <a:pt x="33531" y="45077"/>
                  </a:cubicBezTo>
                  <a:cubicBezTo>
                    <a:pt x="33531" y="45120"/>
                    <a:pt x="33531" y="45185"/>
                    <a:pt x="33509" y="45229"/>
                  </a:cubicBezTo>
                  <a:cubicBezTo>
                    <a:pt x="33487" y="45294"/>
                    <a:pt x="33465" y="45359"/>
                    <a:pt x="33422" y="45425"/>
                  </a:cubicBezTo>
                  <a:cubicBezTo>
                    <a:pt x="33422" y="45533"/>
                    <a:pt x="33400" y="45620"/>
                    <a:pt x="33357" y="45729"/>
                  </a:cubicBezTo>
                  <a:lnTo>
                    <a:pt x="33291" y="45794"/>
                  </a:lnTo>
                  <a:cubicBezTo>
                    <a:pt x="33270" y="45881"/>
                    <a:pt x="33226" y="45946"/>
                    <a:pt x="33183" y="46012"/>
                  </a:cubicBezTo>
                  <a:cubicBezTo>
                    <a:pt x="33117" y="46099"/>
                    <a:pt x="33052" y="46164"/>
                    <a:pt x="32965" y="46229"/>
                  </a:cubicBezTo>
                  <a:lnTo>
                    <a:pt x="32922" y="46294"/>
                  </a:lnTo>
                  <a:lnTo>
                    <a:pt x="32900" y="46294"/>
                  </a:lnTo>
                  <a:cubicBezTo>
                    <a:pt x="32835" y="46338"/>
                    <a:pt x="32770" y="46360"/>
                    <a:pt x="32704" y="46403"/>
                  </a:cubicBezTo>
                  <a:cubicBezTo>
                    <a:pt x="32509" y="46446"/>
                    <a:pt x="32313" y="46490"/>
                    <a:pt x="32117" y="46512"/>
                  </a:cubicBezTo>
                  <a:lnTo>
                    <a:pt x="31682" y="46577"/>
                  </a:lnTo>
                  <a:cubicBezTo>
                    <a:pt x="31487" y="46599"/>
                    <a:pt x="31291" y="46620"/>
                    <a:pt x="31073" y="46620"/>
                  </a:cubicBezTo>
                  <a:lnTo>
                    <a:pt x="30986" y="46620"/>
                  </a:lnTo>
                  <a:lnTo>
                    <a:pt x="30747" y="46642"/>
                  </a:lnTo>
                  <a:lnTo>
                    <a:pt x="30595" y="46664"/>
                  </a:lnTo>
                  <a:lnTo>
                    <a:pt x="30508" y="46664"/>
                  </a:lnTo>
                  <a:lnTo>
                    <a:pt x="30291" y="46686"/>
                  </a:lnTo>
                  <a:cubicBezTo>
                    <a:pt x="30117" y="46707"/>
                    <a:pt x="29943" y="46707"/>
                    <a:pt x="29791" y="46707"/>
                  </a:cubicBezTo>
                  <a:lnTo>
                    <a:pt x="29812" y="46707"/>
                  </a:lnTo>
                  <a:lnTo>
                    <a:pt x="28877" y="46729"/>
                  </a:lnTo>
                  <a:cubicBezTo>
                    <a:pt x="28616" y="46729"/>
                    <a:pt x="28334" y="46751"/>
                    <a:pt x="28073" y="46773"/>
                  </a:cubicBezTo>
                  <a:lnTo>
                    <a:pt x="27681" y="46729"/>
                  </a:lnTo>
                  <a:cubicBezTo>
                    <a:pt x="27399" y="46751"/>
                    <a:pt x="27094" y="46751"/>
                    <a:pt x="26833" y="46751"/>
                  </a:cubicBezTo>
                  <a:lnTo>
                    <a:pt x="26529" y="46751"/>
                  </a:lnTo>
                  <a:lnTo>
                    <a:pt x="26007" y="46794"/>
                  </a:lnTo>
                  <a:cubicBezTo>
                    <a:pt x="25746" y="46794"/>
                    <a:pt x="25485" y="46816"/>
                    <a:pt x="25224" y="46816"/>
                  </a:cubicBezTo>
                  <a:lnTo>
                    <a:pt x="25442" y="46816"/>
                  </a:lnTo>
                  <a:cubicBezTo>
                    <a:pt x="24942" y="46838"/>
                    <a:pt x="24441" y="46838"/>
                    <a:pt x="23941" y="46838"/>
                  </a:cubicBezTo>
                  <a:lnTo>
                    <a:pt x="20854" y="46838"/>
                  </a:lnTo>
                  <a:cubicBezTo>
                    <a:pt x="20571" y="46838"/>
                    <a:pt x="20267" y="46816"/>
                    <a:pt x="19940" y="46816"/>
                  </a:cubicBezTo>
                  <a:cubicBezTo>
                    <a:pt x="19353" y="46773"/>
                    <a:pt x="18766" y="46751"/>
                    <a:pt x="18201" y="46751"/>
                  </a:cubicBezTo>
                  <a:lnTo>
                    <a:pt x="17375" y="46751"/>
                  </a:lnTo>
                  <a:cubicBezTo>
                    <a:pt x="17048" y="46729"/>
                    <a:pt x="16701" y="46707"/>
                    <a:pt x="16461" y="46707"/>
                  </a:cubicBezTo>
                  <a:lnTo>
                    <a:pt x="15744" y="46664"/>
                  </a:lnTo>
                  <a:lnTo>
                    <a:pt x="15679" y="46664"/>
                  </a:lnTo>
                  <a:lnTo>
                    <a:pt x="14831" y="46620"/>
                  </a:lnTo>
                  <a:cubicBezTo>
                    <a:pt x="14309" y="46620"/>
                    <a:pt x="13765" y="46599"/>
                    <a:pt x="13221" y="46577"/>
                  </a:cubicBezTo>
                  <a:lnTo>
                    <a:pt x="12460" y="46577"/>
                  </a:lnTo>
                  <a:cubicBezTo>
                    <a:pt x="12178" y="46555"/>
                    <a:pt x="11917" y="46533"/>
                    <a:pt x="11678" y="46533"/>
                  </a:cubicBezTo>
                  <a:lnTo>
                    <a:pt x="11656" y="46533"/>
                  </a:lnTo>
                  <a:cubicBezTo>
                    <a:pt x="11221" y="46533"/>
                    <a:pt x="10721" y="46512"/>
                    <a:pt x="10221" y="46512"/>
                  </a:cubicBezTo>
                  <a:cubicBezTo>
                    <a:pt x="9873" y="46533"/>
                    <a:pt x="9503" y="46533"/>
                    <a:pt x="9155" y="46533"/>
                  </a:cubicBezTo>
                  <a:cubicBezTo>
                    <a:pt x="8916" y="46533"/>
                    <a:pt x="8633" y="46533"/>
                    <a:pt x="8372" y="46512"/>
                  </a:cubicBezTo>
                  <a:lnTo>
                    <a:pt x="8003" y="46490"/>
                  </a:lnTo>
                  <a:lnTo>
                    <a:pt x="7981" y="46490"/>
                  </a:lnTo>
                  <a:lnTo>
                    <a:pt x="7611" y="46446"/>
                  </a:lnTo>
                  <a:cubicBezTo>
                    <a:pt x="7394" y="46446"/>
                    <a:pt x="7155" y="46403"/>
                    <a:pt x="6894" y="46381"/>
                  </a:cubicBezTo>
                  <a:lnTo>
                    <a:pt x="6742" y="46360"/>
                  </a:lnTo>
                  <a:lnTo>
                    <a:pt x="6568" y="46338"/>
                  </a:lnTo>
                  <a:cubicBezTo>
                    <a:pt x="6372" y="46316"/>
                    <a:pt x="6176" y="46273"/>
                    <a:pt x="6002" y="46229"/>
                  </a:cubicBezTo>
                  <a:cubicBezTo>
                    <a:pt x="5872" y="46207"/>
                    <a:pt x="5741" y="46164"/>
                    <a:pt x="5633" y="46120"/>
                  </a:cubicBezTo>
                  <a:cubicBezTo>
                    <a:pt x="5372" y="46012"/>
                    <a:pt x="5154" y="45838"/>
                    <a:pt x="5002" y="45620"/>
                  </a:cubicBezTo>
                  <a:lnTo>
                    <a:pt x="4959" y="45555"/>
                  </a:lnTo>
                  <a:lnTo>
                    <a:pt x="4959" y="45533"/>
                  </a:lnTo>
                  <a:cubicBezTo>
                    <a:pt x="4915" y="45468"/>
                    <a:pt x="4872" y="45381"/>
                    <a:pt x="4828" y="45316"/>
                  </a:cubicBezTo>
                  <a:cubicBezTo>
                    <a:pt x="4763" y="45185"/>
                    <a:pt x="4719" y="45055"/>
                    <a:pt x="4698" y="44903"/>
                  </a:cubicBezTo>
                  <a:cubicBezTo>
                    <a:pt x="4654" y="44772"/>
                    <a:pt x="4654" y="44642"/>
                    <a:pt x="4632" y="44511"/>
                  </a:cubicBezTo>
                  <a:lnTo>
                    <a:pt x="4632" y="44424"/>
                  </a:lnTo>
                  <a:lnTo>
                    <a:pt x="4632" y="44098"/>
                  </a:lnTo>
                  <a:cubicBezTo>
                    <a:pt x="4632" y="44033"/>
                    <a:pt x="4654" y="43968"/>
                    <a:pt x="4654" y="43902"/>
                  </a:cubicBezTo>
                  <a:cubicBezTo>
                    <a:pt x="4676" y="43794"/>
                    <a:pt x="4698" y="43707"/>
                    <a:pt x="4719" y="43598"/>
                  </a:cubicBezTo>
                  <a:lnTo>
                    <a:pt x="4719" y="43555"/>
                  </a:lnTo>
                  <a:cubicBezTo>
                    <a:pt x="4763" y="43359"/>
                    <a:pt x="4828" y="43141"/>
                    <a:pt x="4872" y="42924"/>
                  </a:cubicBezTo>
                  <a:lnTo>
                    <a:pt x="4893" y="42859"/>
                  </a:lnTo>
                  <a:cubicBezTo>
                    <a:pt x="4915" y="42793"/>
                    <a:pt x="4937" y="42728"/>
                    <a:pt x="4959" y="42663"/>
                  </a:cubicBezTo>
                  <a:lnTo>
                    <a:pt x="4980" y="42554"/>
                  </a:lnTo>
                  <a:lnTo>
                    <a:pt x="4980" y="42250"/>
                  </a:lnTo>
                  <a:cubicBezTo>
                    <a:pt x="4980" y="41750"/>
                    <a:pt x="5002" y="41250"/>
                    <a:pt x="4980" y="40728"/>
                  </a:cubicBezTo>
                  <a:lnTo>
                    <a:pt x="4980" y="40554"/>
                  </a:lnTo>
                  <a:lnTo>
                    <a:pt x="4980" y="40510"/>
                  </a:lnTo>
                  <a:lnTo>
                    <a:pt x="4980" y="39858"/>
                  </a:lnTo>
                  <a:lnTo>
                    <a:pt x="4980" y="39706"/>
                  </a:lnTo>
                  <a:lnTo>
                    <a:pt x="4980" y="39445"/>
                  </a:lnTo>
                  <a:lnTo>
                    <a:pt x="4980" y="39401"/>
                  </a:lnTo>
                  <a:cubicBezTo>
                    <a:pt x="5002" y="39293"/>
                    <a:pt x="5002" y="39184"/>
                    <a:pt x="5002" y="39053"/>
                  </a:cubicBezTo>
                  <a:cubicBezTo>
                    <a:pt x="5024" y="38466"/>
                    <a:pt x="5024" y="37944"/>
                    <a:pt x="5024" y="37379"/>
                  </a:cubicBezTo>
                  <a:lnTo>
                    <a:pt x="5024" y="35661"/>
                  </a:lnTo>
                  <a:lnTo>
                    <a:pt x="5024" y="35052"/>
                  </a:lnTo>
                  <a:cubicBezTo>
                    <a:pt x="5046" y="34705"/>
                    <a:pt x="5046" y="34291"/>
                    <a:pt x="5046" y="33878"/>
                  </a:cubicBezTo>
                  <a:cubicBezTo>
                    <a:pt x="5024" y="33291"/>
                    <a:pt x="5024" y="32704"/>
                    <a:pt x="4980" y="32008"/>
                  </a:cubicBezTo>
                  <a:cubicBezTo>
                    <a:pt x="4959" y="31204"/>
                    <a:pt x="4937" y="30334"/>
                    <a:pt x="4937" y="29703"/>
                  </a:cubicBezTo>
                  <a:lnTo>
                    <a:pt x="4937" y="29551"/>
                  </a:lnTo>
                  <a:cubicBezTo>
                    <a:pt x="4915" y="29160"/>
                    <a:pt x="4915" y="28790"/>
                    <a:pt x="4915" y="28399"/>
                  </a:cubicBezTo>
                  <a:cubicBezTo>
                    <a:pt x="4893" y="27964"/>
                    <a:pt x="4893" y="27507"/>
                    <a:pt x="4893" y="27051"/>
                  </a:cubicBezTo>
                  <a:lnTo>
                    <a:pt x="4893" y="26811"/>
                  </a:lnTo>
                  <a:cubicBezTo>
                    <a:pt x="4872" y="26137"/>
                    <a:pt x="4850" y="25485"/>
                    <a:pt x="4850" y="24811"/>
                  </a:cubicBezTo>
                  <a:cubicBezTo>
                    <a:pt x="4828" y="23811"/>
                    <a:pt x="4828" y="22767"/>
                    <a:pt x="4828" y="21854"/>
                  </a:cubicBezTo>
                  <a:lnTo>
                    <a:pt x="4828" y="21375"/>
                  </a:lnTo>
                  <a:cubicBezTo>
                    <a:pt x="4828" y="20310"/>
                    <a:pt x="4828" y="19049"/>
                    <a:pt x="4806" y="17787"/>
                  </a:cubicBezTo>
                  <a:cubicBezTo>
                    <a:pt x="4741" y="15439"/>
                    <a:pt x="4719" y="13047"/>
                    <a:pt x="4719" y="10655"/>
                  </a:cubicBezTo>
                  <a:lnTo>
                    <a:pt x="4719" y="10155"/>
                  </a:lnTo>
                  <a:lnTo>
                    <a:pt x="4719" y="10112"/>
                  </a:lnTo>
                  <a:cubicBezTo>
                    <a:pt x="4719" y="9829"/>
                    <a:pt x="4698" y="9481"/>
                    <a:pt x="4741" y="9155"/>
                  </a:cubicBezTo>
                  <a:lnTo>
                    <a:pt x="4741" y="8872"/>
                  </a:lnTo>
                  <a:cubicBezTo>
                    <a:pt x="4785" y="8198"/>
                    <a:pt x="4828" y="7568"/>
                    <a:pt x="4915" y="6959"/>
                  </a:cubicBezTo>
                  <a:lnTo>
                    <a:pt x="4915" y="6894"/>
                  </a:lnTo>
                  <a:cubicBezTo>
                    <a:pt x="4937" y="6850"/>
                    <a:pt x="4937" y="6807"/>
                    <a:pt x="4937" y="6741"/>
                  </a:cubicBezTo>
                  <a:lnTo>
                    <a:pt x="4937" y="6720"/>
                  </a:lnTo>
                  <a:cubicBezTo>
                    <a:pt x="4959" y="6546"/>
                    <a:pt x="4980" y="6372"/>
                    <a:pt x="5046" y="6198"/>
                  </a:cubicBezTo>
                  <a:cubicBezTo>
                    <a:pt x="5111" y="5959"/>
                    <a:pt x="5220" y="5741"/>
                    <a:pt x="5328" y="5524"/>
                  </a:cubicBezTo>
                  <a:cubicBezTo>
                    <a:pt x="5437" y="5350"/>
                    <a:pt x="5567" y="5176"/>
                    <a:pt x="5720" y="5024"/>
                  </a:cubicBezTo>
                  <a:cubicBezTo>
                    <a:pt x="5937" y="4806"/>
                    <a:pt x="6220" y="4676"/>
                    <a:pt x="6524" y="4610"/>
                  </a:cubicBezTo>
                  <a:cubicBezTo>
                    <a:pt x="6676" y="4589"/>
                    <a:pt x="6829" y="4567"/>
                    <a:pt x="6981" y="4567"/>
                  </a:cubicBezTo>
                  <a:lnTo>
                    <a:pt x="7329" y="4545"/>
                  </a:lnTo>
                  <a:lnTo>
                    <a:pt x="9003" y="4545"/>
                  </a:lnTo>
                  <a:cubicBezTo>
                    <a:pt x="9525" y="4545"/>
                    <a:pt x="10069" y="4523"/>
                    <a:pt x="10569" y="4502"/>
                  </a:cubicBezTo>
                  <a:cubicBezTo>
                    <a:pt x="11061" y="4484"/>
                    <a:pt x="11554" y="4452"/>
                    <a:pt x="12046" y="4452"/>
                  </a:cubicBezTo>
                  <a:close/>
                  <a:moveTo>
                    <a:pt x="19006" y="48139"/>
                  </a:moveTo>
                  <a:cubicBezTo>
                    <a:pt x="19387" y="48139"/>
                    <a:pt x="19765" y="48308"/>
                    <a:pt x="20027" y="48621"/>
                  </a:cubicBezTo>
                  <a:cubicBezTo>
                    <a:pt x="20223" y="48882"/>
                    <a:pt x="20332" y="49230"/>
                    <a:pt x="20288" y="49556"/>
                  </a:cubicBezTo>
                  <a:cubicBezTo>
                    <a:pt x="20267" y="49904"/>
                    <a:pt x="20093" y="50230"/>
                    <a:pt x="19810" y="50426"/>
                  </a:cubicBezTo>
                  <a:cubicBezTo>
                    <a:pt x="19579" y="50620"/>
                    <a:pt x="19297" y="50712"/>
                    <a:pt x="19016" y="50712"/>
                  </a:cubicBezTo>
                  <a:cubicBezTo>
                    <a:pt x="18635" y="50712"/>
                    <a:pt x="18255" y="50543"/>
                    <a:pt x="18005" y="50230"/>
                  </a:cubicBezTo>
                  <a:cubicBezTo>
                    <a:pt x="17809" y="49969"/>
                    <a:pt x="17701" y="49621"/>
                    <a:pt x="17723" y="49295"/>
                  </a:cubicBezTo>
                  <a:cubicBezTo>
                    <a:pt x="17766" y="48947"/>
                    <a:pt x="17940" y="48621"/>
                    <a:pt x="18201" y="48425"/>
                  </a:cubicBezTo>
                  <a:cubicBezTo>
                    <a:pt x="18441" y="48231"/>
                    <a:pt x="18724" y="48139"/>
                    <a:pt x="19006" y="48139"/>
                  </a:cubicBezTo>
                  <a:close/>
                  <a:moveTo>
                    <a:pt x="11591" y="1"/>
                  </a:moveTo>
                  <a:cubicBezTo>
                    <a:pt x="10982" y="1"/>
                    <a:pt x="10329" y="22"/>
                    <a:pt x="9829" y="22"/>
                  </a:cubicBezTo>
                  <a:lnTo>
                    <a:pt x="9460" y="22"/>
                  </a:lnTo>
                  <a:cubicBezTo>
                    <a:pt x="9286" y="44"/>
                    <a:pt x="9047" y="44"/>
                    <a:pt x="8851" y="44"/>
                  </a:cubicBezTo>
                  <a:lnTo>
                    <a:pt x="7938" y="44"/>
                  </a:lnTo>
                  <a:cubicBezTo>
                    <a:pt x="7177" y="88"/>
                    <a:pt x="6416" y="109"/>
                    <a:pt x="5654" y="153"/>
                  </a:cubicBezTo>
                  <a:lnTo>
                    <a:pt x="5611" y="153"/>
                  </a:lnTo>
                  <a:lnTo>
                    <a:pt x="4263" y="218"/>
                  </a:lnTo>
                  <a:cubicBezTo>
                    <a:pt x="4045" y="218"/>
                    <a:pt x="3850" y="262"/>
                    <a:pt x="3632" y="262"/>
                  </a:cubicBezTo>
                  <a:lnTo>
                    <a:pt x="3437" y="262"/>
                  </a:lnTo>
                  <a:cubicBezTo>
                    <a:pt x="3045" y="283"/>
                    <a:pt x="2654" y="349"/>
                    <a:pt x="2328" y="392"/>
                  </a:cubicBezTo>
                  <a:cubicBezTo>
                    <a:pt x="1980" y="457"/>
                    <a:pt x="1654" y="566"/>
                    <a:pt x="1349" y="718"/>
                  </a:cubicBezTo>
                  <a:cubicBezTo>
                    <a:pt x="1153" y="805"/>
                    <a:pt x="979" y="936"/>
                    <a:pt x="849" y="1088"/>
                  </a:cubicBezTo>
                  <a:cubicBezTo>
                    <a:pt x="653" y="1284"/>
                    <a:pt x="523" y="1523"/>
                    <a:pt x="436" y="1762"/>
                  </a:cubicBezTo>
                  <a:cubicBezTo>
                    <a:pt x="392" y="1936"/>
                    <a:pt x="349" y="2132"/>
                    <a:pt x="327" y="2306"/>
                  </a:cubicBezTo>
                  <a:lnTo>
                    <a:pt x="327" y="2414"/>
                  </a:lnTo>
                  <a:lnTo>
                    <a:pt x="327" y="2523"/>
                  </a:lnTo>
                  <a:lnTo>
                    <a:pt x="327" y="2632"/>
                  </a:lnTo>
                  <a:cubicBezTo>
                    <a:pt x="305" y="2827"/>
                    <a:pt x="284" y="3045"/>
                    <a:pt x="284" y="3262"/>
                  </a:cubicBezTo>
                  <a:lnTo>
                    <a:pt x="284" y="3501"/>
                  </a:lnTo>
                  <a:lnTo>
                    <a:pt x="240" y="4176"/>
                  </a:lnTo>
                  <a:lnTo>
                    <a:pt x="240" y="4393"/>
                  </a:lnTo>
                  <a:cubicBezTo>
                    <a:pt x="218" y="4915"/>
                    <a:pt x="218" y="5415"/>
                    <a:pt x="197" y="5915"/>
                  </a:cubicBezTo>
                  <a:lnTo>
                    <a:pt x="197" y="5980"/>
                  </a:lnTo>
                  <a:lnTo>
                    <a:pt x="197" y="6285"/>
                  </a:lnTo>
                  <a:cubicBezTo>
                    <a:pt x="175" y="6654"/>
                    <a:pt x="153" y="7024"/>
                    <a:pt x="153" y="7394"/>
                  </a:cubicBezTo>
                  <a:cubicBezTo>
                    <a:pt x="131" y="7894"/>
                    <a:pt x="110" y="8437"/>
                    <a:pt x="88" y="8959"/>
                  </a:cubicBezTo>
                  <a:cubicBezTo>
                    <a:pt x="66" y="9177"/>
                    <a:pt x="66" y="9394"/>
                    <a:pt x="66" y="9612"/>
                  </a:cubicBezTo>
                  <a:lnTo>
                    <a:pt x="66" y="10047"/>
                  </a:lnTo>
                  <a:lnTo>
                    <a:pt x="66" y="11395"/>
                  </a:lnTo>
                  <a:lnTo>
                    <a:pt x="66" y="11982"/>
                  </a:lnTo>
                  <a:lnTo>
                    <a:pt x="66" y="12047"/>
                  </a:lnTo>
                  <a:cubicBezTo>
                    <a:pt x="44" y="12482"/>
                    <a:pt x="44" y="12852"/>
                    <a:pt x="44" y="13243"/>
                  </a:cubicBezTo>
                  <a:cubicBezTo>
                    <a:pt x="44" y="14700"/>
                    <a:pt x="44" y="16004"/>
                    <a:pt x="23" y="17222"/>
                  </a:cubicBezTo>
                  <a:lnTo>
                    <a:pt x="23" y="20440"/>
                  </a:lnTo>
                  <a:lnTo>
                    <a:pt x="23" y="23137"/>
                  </a:lnTo>
                  <a:lnTo>
                    <a:pt x="23" y="23398"/>
                  </a:lnTo>
                  <a:cubicBezTo>
                    <a:pt x="23" y="24746"/>
                    <a:pt x="1" y="26268"/>
                    <a:pt x="23" y="27746"/>
                  </a:cubicBezTo>
                  <a:cubicBezTo>
                    <a:pt x="44" y="29095"/>
                    <a:pt x="44" y="30443"/>
                    <a:pt x="66" y="31769"/>
                  </a:cubicBezTo>
                  <a:lnTo>
                    <a:pt x="66" y="31813"/>
                  </a:lnTo>
                  <a:cubicBezTo>
                    <a:pt x="66" y="32769"/>
                    <a:pt x="88" y="33944"/>
                    <a:pt x="66" y="35052"/>
                  </a:cubicBezTo>
                  <a:cubicBezTo>
                    <a:pt x="44" y="35400"/>
                    <a:pt x="44" y="35727"/>
                    <a:pt x="44" y="36074"/>
                  </a:cubicBezTo>
                  <a:lnTo>
                    <a:pt x="44" y="36118"/>
                  </a:lnTo>
                  <a:cubicBezTo>
                    <a:pt x="23" y="36966"/>
                    <a:pt x="1" y="37814"/>
                    <a:pt x="1" y="38662"/>
                  </a:cubicBezTo>
                  <a:cubicBezTo>
                    <a:pt x="1" y="39901"/>
                    <a:pt x="23" y="41184"/>
                    <a:pt x="23" y="42359"/>
                  </a:cubicBezTo>
                  <a:lnTo>
                    <a:pt x="23" y="44316"/>
                  </a:lnTo>
                  <a:lnTo>
                    <a:pt x="23" y="45033"/>
                  </a:lnTo>
                  <a:lnTo>
                    <a:pt x="23" y="45338"/>
                  </a:lnTo>
                  <a:lnTo>
                    <a:pt x="23" y="45968"/>
                  </a:lnTo>
                  <a:lnTo>
                    <a:pt x="23" y="46251"/>
                  </a:lnTo>
                  <a:cubicBezTo>
                    <a:pt x="44" y="46751"/>
                    <a:pt x="66" y="47251"/>
                    <a:pt x="131" y="47751"/>
                  </a:cubicBezTo>
                  <a:lnTo>
                    <a:pt x="131" y="47773"/>
                  </a:lnTo>
                  <a:cubicBezTo>
                    <a:pt x="153" y="48077"/>
                    <a:pt x="197" y="48403"/>
                    <a:pt x="240" y="48708"/>
                  </a:cubicBezTo>
                  <a:lnTo>
                    <a:pt x="240" y="48817"/>
                  </a:lnTo>
                  <a:cubicBezTo>
                    <a:pt x="262" y="49099"/>
                    <a:pt x="327" y="49404"/>
                    <a:pt x="414" y="49686"/>
                  </a:cubicBezTo>
                  <a:cubicBezTo>
                    <a:pt x="479" y="49882"/>
                    <a:pt x="566" y="50056"/>
                    <a:pt x="697" y="50230"/>
                  </a:cubicBezTo>
                  <a:cubicBezTo>
                    <a:pt x="849" y="50469"/>
                    <a:pt x="1066" y="50665"/>
                    <a:pt x="1327" y="50795"/>
                  </a:cubicBezTo>
                  <a:cubicBezTo>
                    <a:pt x="1480" y="50861"/>
                    <a:pt x="1654" y="50926"/>
                    <a:pt x="1827" y="50948"/>
                  </a:cubicBezTo>
                  <a:cubicBezTo>
                    <a:pt x="1936" y="50969"/>
                    <a:pt x="2067" y="51013"/>
                    <a:pt x="2175" y="51013"/>
                  </a:cubicBezTo>
                  <a:lnTo>
                    <a:pt x="2262" y="51013"/>
                  </a:lnTo>
                  <a:cubicBezTo>
                    <a:pt x="2480" y="51035"/>
                    <a:pt x="2719" y="51056"/>
                    <a:pt x="2936" y="51078"/>
                  </a:cubicBezTo>
                  <a:lnTo>
                    <a:pt x="3067" y="51078"/>
                  </a:lnTo>
                  <a:cubicBezTo>
                    <a:pt x="3545" y="51122"/>
                    <a:pt x="4045" y="51143"/>
                    <a:pt x="4502" y="51143"/>
                  </a:cubicBezTo>
                  <a:lnTo>
                    <a:pt x="4785" y="51143"/>
                  </a:lnTo>
                  <a:cubicBezTo>
                    <a:pt x="5915" y="51165"/>
                    <a:pt x="7046" y="51209"/>
                    <a:pt x="8177" y="51274"/>
                  </a:cubicBezTo>
                  <a:cubicBezTo>
                    <a:pt x="8829" y="51295"/>
                    <a:pt x="9438" y="51339"/>
                    <a:pt x="10003" y="51339"/>
                  </a:cubicBezTo>
                  <a:lnTo>
                    <a:pt x="10634" y="51361"/>
                  </a:lnTo>
                  <a:cubicBezTo>
                    <a:pt x="11004" y="51382"/>
                    <a:pt x="11395" y="51382"/>
                    <a:pt x="11765" y="51404"/>
                  </a:cubicBezTo>
                  <a:cubicBezTo>
                    <a:pt x="13069" y="51448"/>
                    <a:pt x="14178" y="51513"/>
                    <a:pt x="15309" y="51600"/>
                  </a:cubicBezTo>
                  <a:lnTo>
                    <a:pt x="15635" y="51622"/>
                  </a:lnTo>
                  <a:lnTo>
                    <a:pt x="15657" y="51622"/>
                  </a:lnTo>
                  <a:cubicBezTo>
                    <a:pt x="16070" y="51665"/>
                    <a:pt x="16592" y="51709"/>
                    <a:pt x="17092" y="51730"/>
                  </a:cubicBezTo>
                  <a:cubicBezTo>
                    <a:pt x="17440" y="51752"/>
                    <a:pt x="17831" y="51752"/>
                    <a:pt x="18266" y="51774"/>
                  </a:cubicBezTo>
                  <a:lnTo>
                    <a:pt x="18940" y="51817"/>
                  </a:lnTo>
                  <a:lnTo>
                    <a:pt x="19636" y="51839"/>
                  </a:lnTo>
                  <a:lnTo>
                    <a:pt x="19679" y="51839"/>
                  </a:lnTo>
                  <a:cubicBezTo>
                    <a:pt x="20006" y="51861"/>
                    <a:pt x="20310" y="51883"/>
                    <a:pt x="20636" y="51883"/>
                  </a:cubicBezTo>
                  <a:cubicBezTo>
                    <a:pt x="21180" y="51904"/>
                    <a:pt x="21702" y="51926"/>
                    <a:pt x="22245" y="51926"/>
                  </a:cubicBezTo>
                  <a:lnTo>
                    <a:pt x="22376" y="51926"/>
                  </a:lnTo>
                  <a:cubicBezTo>
                    <a:pt x="22898" y="51948"/>
                    <a:pt x="23441" y="51970"/>
                    <a:pt x="23876" y="51991"/>
                  </a:cubicBezTo>
                  <a:lnTo>
                    <a:pt x="23898" y="51991"/>
                  </a:lnTo>
                  <a:cubicBezTo>
                    <a:pt x="24594" y="52035"/>
                    <a:pt x="25289" y="52057"/>
                    <a:pt x="25985" y="52057"/>
                  </a:cubicBezTo>
                  <a:cubicBezTo>
                    <a:pt x="26406" y="52057"/>
                    <a:pt x="26816" y="52066"/>
                    <a:pt x="27217" y="52066"/>
                  </a:cubicBezTo>
                  <a:cubicBezTo>
                    <a:pt x="27418" y="52066"/>
                    <a:pt x="27616" y="52064"/>
                    <a:pt x="27812" y="52057"/>
                  </a:cubicBezTo>
                  <a:cubicBezTo>
                    <a:pt x="28399" y="52057"/>
                    <a:pt x="28986" y="52078"/>
                    <a:pt x="29573" y="52122"/>
                  </a:cubicBezTo>
                  <a:lnTo>
                    <a:pt x="29638" y="52122"/>
                  </a:lnTo>
                  <a:lnTo>
                    <a:pt x="30225" y="52144"/>
                  </a:lnTo>
                  <a:lnTo>
                    <a:pt x="31269" y="52144"/>
                  </a:lnTo>
                  <a:lnTo>
                    <a:pt x="31921" y="52122"/>
                  </a:lnTo>
                  <a:lnTo>
                    <a:pt x="32095" y="52122"/>
                  </a:lnTo>
                  <a:cubicBezTo>
                    <a:pt x="32400" y="52100"/>
                    <a:pt x="32704" y="52078"/>
                    <a:pt x="33074" y="52078"/>
                  </a:cubicBezTo>
                  <a:cubicBezTo>
                    <a:pt x="33422" y="52057"/>
                    <a:pt x="33813" y="52035"/>
                    <a:pt x="34205" y="52013"/>
                  </a:cubicBezTo>
                  <a:lnTo>
                    <a:pt x="34466" y="52035"/>
                  </a:lnTo>
                  <a:cubicBezTo>
                    <a:pt x="34618" y="52035"/>
                    <a:pt x="34770" y="52035"/>
                    <a:pt x="34922" y="52013"/>
                  </a:cubicBezTo>
                  <a:lnTo>
                    <a:pt x="35227" y="52013"/>
                  </a:lnTo>
                  <a:cubicBezTo>
                    <a:pt x="35575" y="51991"/>
                    <a:pt x="35901" y="51948"/>
                    <a:pt x="36205" y="51861"/>
                  </a:cubicBezTo>
                  <a:cubicBezTo>
                    <a:pt x="36444" y="51796"/>
                    <a:pt x="36662" y="51687"/>
                    <a:pt x="36857" y="51556"/>
                  </a:cubicBezTo>
                  <a:cubicBezTo>
                    <a:pt x="37031" y="51448"/>
                    <a:pt x="37184" y="51295"/>
                    <a:pt x="37271" y="51122"/>
                  </a:cubicBezTo>
                  <a:lnTo>
                    <a:pt x="37292" y="51056"/>
                  </a:lnTo>
                  <a:lnTo>
                    <a:pt x="37336" y="50991"/>
                  </a:lnTo>
                  <a:lnTo>
                    <a:pt x="37336" y="50969"/>
                  </a:lnTo>
                  <a:cubicBezTo>
                    <a:pt x="37379" y="50861"/>
                    <a:pt x="37423" y="50774"/>
                    <a:pt x="37445" y="50665"/>
                  </a:cubicBezTo>
                  <a:lnTo>
                    <a:pt x="37445" y="50643"/>
                  </a:lnTo>
                  <a:lnTo>
                    <a:pt x="37445" y="50600"/>
                  </a:lnTo>
                  <a:cubicBezTo>
                    <a:pt x="37466" y="50578"/>
                    <a:pt x="37466" y="50534"/>
                    <a:pt x="37466" y="50513"/>
                  </a:cubicBezTo>
                  <a:cubicBezTo>
                    <a:pt x="37488" y="50339"/>
                    <a:pt x="37510" y="50165"/>
                    <a:pt x="37531" y="49969"/>
                  </a:cubicBezTo>
                  <a:cubicBezTo>
                    <a:pt x="37531" y="49904"/>
                    <a:pt x="37553" y="49839"/>
                    <a:pt x="37553" y="49773"/>
                  </a:cubicBezTo>
                  <a:lnTo>
                    <a:pt x="37553" y="49730"/>
                  </a:lnTo>
                  <a:cubicBezTo>
                    <a:pt x="37575" y="49621"/>
                    <a:pt x="37597" y="49491"/>
                    <a:pt x="37618" y="49382"/>
                  </a:cubicBezTo>
                  <a:cubicBezTo>
                    <a:pt x="37618" y="49186"/>
                    <a:pt x="37618" y="49012"/>
                    <a:pt x="37618" y="48838"/>
                  </a:cubicBezTo>
                  <a:lnTo>
                    <a:pt x="37618" y="48730"/>
                  </a:lnTo>
                  <a:cubicBezTo>
                    <a:pt x="37597" y="48577"/>
                    <a:pt x="37597" y="48447"/>
                    <a:pt x="37597" y="48317"/>
                  </a:cubicBezTo>
                  <a:cubicBezTo>
                    <a:pt x="37597" y="48012"/>
                    <a:pt x="37575" y="47708"/>
                    <a:pt x="37553" y="47425"/>
                  </a:cubicBezTo>
                  <a:cubicBezTo>
                    <a:pt x="37531" y="47186"/>
                    <a:pt x="37488" y="46925"/>
                    <a:pt x="37488" y="46686"/>
                  </a:cubicBezTo>
                  <a:cubicBezTo>
                    <a:pt x="37466" y="46273"/>
                    <a:pt x="37466" y="45838"/>
                    <a:pt x="37466" y="45403"/>
                  </a:cubicBezTo>
                  <a:lnTo>
                    <a:pt x="37466" y="45033"/>
                  </a:lnTo>
                  <a:cubicBezTo>
                    <a:pt x="37466" y="44511"/>
                    <a:pt x="37445" y="43968"/>
                    <a:pt x="37423" y="43424"/>
                  </a:cubicBezTo>
                  <a:cubicBezTo>
                    <a:pt x="37314" y="41380"/>
                    <a:pt x="37227" y="39162"/>
                    <a:pt x="37184" y="36662"/>
                  </a:cubicBezTo>
                  <a:cubicBezTo>
                    <a:pt x="37184" y="36053"/>
                    <a:pt x="37162" y="35444"/>
                    <a:pt x="37162" y="34879"/>
                  </a:cubicBezTo>
                  <a:lnTo>
                    <a:pt x="37162" y="34705"/>
                  </a:lnTo>
                  <a:cubicBezTo>
                    <a:pt x="37162" y="34226"/>
                    <a:pt x="37140" y="33748"/>
                    <a:pt x="37140" y="33269"/>
                  </a:cubicBezTo>
                  <a:cubicBezTo>
                    <a:pt x="37140" y="32726"/>
                    <a:pt x="37118" y="32139"/>
                    <a:pt x="37097" y="31530"/>
                  </a:cubicBezTo>
                  <a:cubicBezTo>
                    <a:pt x="37053" y="30943"/>
                    <a:pt x="37031" y="30334"/>
                    <a:pt x="37010" y="29703"/>
                  </a:cubicBezTo>
                  <a:cubicBezTo>
                    <a:pt x="36966" y="28725"/>
                    <a:pt x="36923" y="27746"/>
                    <a:pt x="36901" y="26768"/>
                  </a:cubicBezTo>
                  <a:lnTo>
                    <a:pt x="36901" y="26703"/>
                  </a:lnTo>
                  <a:lnTo>
                    <a:pt x="36879" y="26246"/>
                  </a:lnTo>
                  <a:cubicBezTo>
                    <a:pt x="36879" y="25702"/>
                    <a:pt x="36857" y="25050"/>
                    <a:pt x="36814" y="24441"/>
                  </a:cubicBezTo>
                  <a:cubicBezTo>
                    <a:pt x="36814" y="24137"/>
                    <a:pt x="36792" y="23811"/>
                    <a:pt x="36770" y="23593"/>
                  </a:cubicBezTo>
                  <a:cubicBezTo>
                    <a:pt x="36749" y="23376"/>
                    <a:pt x="36727" y="23180"/>
                    <a:pt x="36727" y="22941"/>
                  </a:cubicBezTo>
                  <a:lnTo>
                    <a:pt x="36727" y="22723"/>
                  </a:lnTo>
                  <a:cubicBezTo>
                    <a:pt x="36727" y="22528"/>
                    <a:pt x="36705" y="22332"/>
                    <a:pt x="36705" y="22136"/>
                  </a:cubicBezTo>
                  <a:lnTo>
                    <a:pt x="36705" y="22115"/>
                  </a:lnTo>
                  <a:lnTo>
                    <a:pt x="36705" y="22049"/>
                  </a:lnTo>
                  <a:cubicBezTo>
                    <a:pt x="36683" y="21723"/>
                    <a:pt x="36662" y="21354"/>
                    <a:pt x="36662" y="21006"/>
                  </a:cubicBezTo>
                  <a:cubicBezTo>
                    <a:pt x="36640" y="20462"/>
                    <a:pt x="36618" y="19897"/>
                    <a:pt x="36618" y="19288"/>
                  </a:cubicBezTo>
                  <a:cubicBezTo>
                    <a:pt x="36596" y="18179"/>
                    <a:pt x="36553" y="17005"/>
                    <a:pt x="36488" y="15744"/>
                  </a:cubicBezTo>
                  <a:cubicBezTo>
                    <a:pt x="36466" y="14961"/>
                    <a:pt x="36401" y="14156"/>
                    <a:pt x="36336" y="13439"/>
                  </a:cubicBezTo>
                  <a:lnTo>
                    <a:pt x="36336" y="13373"/>
                  </a:lnTo>
                  <a:cubicBezTo>
                    <a:pt x="36292" y="13004"/>
                    <a:pt x="36270" y="12634"/>
                    <a:pt x="36249" y="12286"/>
                  </a:cubicBezTo>
                  <a:cubicBezTo>
                    <a:pt x="36140" y="11068"/>
                    <a:pt x="36075" y="9894"/>
                    <a:pt x="36009" y="8785"/>
                  </a:cubicBezTo>
                  <a:cubicBezTo>
                    <a:pt x="36009" y="8481"/>
                    <a:pt x="35988" y="8242"/>
                    <a:pt x="35988" y="7937"/>
                  </a:cubicBezTo>
                  <a:cubicBezTo>
                    <a:pt x="35966" y="7655"/>
                    <a:pt x="35966" y="7350"/>
                    <a:pt x="35944" y="7068"/>
                  </a:cubicBezTo>
                  <a:cubicBezTo>
                    <a:pt x="35922" y="6654"/>
                    <a:pt x="35901" y="6241"/>
                    <a:pt x="35879" y="5850"/>
                  </a:cubicBezTo>
                  <a:lnTo>
                    <a:pt x="35835" y="5350"/>
                  </a:lnTo>
                  <a:cubicBezTo>
                    <a:pt x="35814" y="4763"/>
                    <a:pt x="35748" y="4176"/>
                    <a:pt x="35705" y="3632"/>
                  </a:cubicBezTo>
                  <a:cubicBezTo>
                    <a:pt x="35683" y="3349"/>
                    <a:pt x="35661" y="3067"/>
                    <a:pt x="35640" y="2784"/>
                  </a:cubicBezTo>
                  <a:cubicBezTo>
                    <a:pt x="35618" y="2675"/>
                    <a:pt x="35596" y="2588"/>
                    <a:pt x="35596" y="2479"/>
                  </a:cubicBezTo>
                  <a:lnTo>
                    <a:pt x="35596" y="2414"/>
                  </a:lnTo>
                  <a:cubicBezTo>
                    <a:pt x="35575" y="2284"/>
                    <a:pt x="35575" y="2153"/>
                    <a:pt x="35553" y="2023"/>
                  </a:cubicBezTo>
                  <a:lnTo>
                    <a:pt x="35553" y="1979"/>
                  </a:lnTo>
                  <a:cubicBezTo>
                    <a:pt x="35531" y="1827"/>
                    <a:pt x="35488" y="1675"/>
                    <a:pt x="35444" y="1523"/>
                  </a:cubicBezTo>
                  <a:cubicBezTo>
                    <a:pt x="35357" y="1284"/>
                    <a:pt x="35227" y="1066"/>
                    <a:pt x="35053" y="892"/>
                  </a:cubicBezTo>
                  <a:cubicBezTo>
                    <a:pt x="34879" y="740"/>
                    <a:pt x="34661" y="609"/>
                    <a:pt x="34422" y="544"/>
                  </a:cubicBezTo>
                  <a:cubicBezTo>
                    <a:pt x="34292" y="522"/>
                    <a:pt x="34161" y="501"/>
                    <a:pt x="34052" y="501"/>
                  </a:cubicBezTo>
                  <a:lnTo>
                    <a:pt x="33813" y="501"/>
                  </a:lnTo>
                  <a:cubicBezTo>
                    <a:pt x="33705" y="501"/>
                    <a:pt x="33618" y="522"/>
                    <a:pt x="33509" y="522"/>
                  </a:cubicBezTo>
                  <a:lnTo>
                    <a:pt x="33487" y="522"/>
                  </a:lnTo>
                  <a:lnTo>
                    <a:pt x="33248" y="544"/>
                  </a:lnTo>
                  <a:cubicBezTo>
                    <a:pt x="33137" y="550"/>
                    <a:pt x="33025" y="553"/>
                    <a:pt x="32912" y="553"/>
                  </a:cubicBezTo>
                  <a:cubicBezTo>
                    <a:pt x="32603" y="553"/>
                    <a:pt x="32289" y="533"/>
                    <a:pt x="31987" y="501"/>
                  </a:cubicBezTo>
                  <a:lnTo>
                    <a:pt x="31987" y="501"/>
                  </a:lnTo>
                  <a:lnTo>
                    <a:pt x="32095" y="522"/>
                  </a:lnTo>
                  <a:cubicBezTo>
                    <a:pt x="31769" y="479"/>
                    <a:pt x="31465" y="436"/>
                    <a:pt x="31204" y="436"/>
                  </a:cubicBezTo>
                  <a:cubicBezTo>
                    <a:pt x="30943" y="414"/>
                    <a:pt x="30704" y="392"/>
                    <a:pt x="30421" y="392"/>
                  </a:cubicBezTo>
                  <a:lnTo>
                    <a:pt x="30138" y="370"/>
                  </a:lnTo>
                  <a:lnTo>
                    <a:pt x="30030" y="370"/>
                  </a:lnTo>
                  <a:cubicBezTo>
                    <a:pt x="29638" y="327"/>
                    <a:pt x="29182" y="305"/>
                    <a:pt x="28769" y="305"/>
                  </a:cubicBezTo>
                  <a:cubicBezTo>
                    <a:pt x="28225" y="305"/>
                    <a:pt x="27681" y="327"/>
                    <a:pt x="27138" y="349"/>
                  </a:cubicBezTo>
                  <a:lnTo>
                    <a:pt x="27073" y="349"/>
                  </a:lnTo>
                  <a:lnTo>
                    <a:pt x="26746" y="370"/>
                  </a:lnTo>
                  <a:cubicBezTo>
                    <a:pt x="26311" y="392"/>
                    <a:pt x="25855" y="392"/>
                    <a:pt x="25398" y="392"/>
                  </a:cubicBezTo>
                  <a:cubicBezTo>
                    <a:pt x="24659" y="392"/>
                    <a:pt x="23898" y="349"/>
                    <a:pt x="23246" y="305"/>
                  </a:cubicBezTo>
                  <a:lnTo>
                    <a:pt x="23180" y="305"/>
                  </a:lnTo>
                  <a:lnTo>
                    <a:pt x="21963" y="240"/>
                  </a:lnTo>
                  <a:cubicBezTo>
                    <a:pt x="20854" y="175"/>
                    <a:pt x="19723" y="175"/>
                    <a:pt x="18571" y="175"/>
                  </a:cubicBezTo>
                  <a:lnTo>
                    <a:pt x="16722" y="175"/>
                  </a:lnTo>
                  <a:cubicBezTo>
                    <a:pt x="16563" y="175"/>
                    <a:pt x="16403" y="184"/>
                    <a:pt x="16244" y="184"/>
                  </a:cubicBezTo>
                  <a:cubicBezTo>
                    <a:pt x="16164" y="184"/>
                    <a:pt x="16084" y="182"/>
                    <a:pt x="16005" y="175"/>
                  </a:cubicBezTo>
                  <a:lnTo>
                    <a:pt x="15113" y="109"/>
                  </a:lnTo>
                  <a:cubicBezTo>
                    <a:pt x="13961" y="44"/>
                    <a:pt x="12765" y="1"/>
                    <a:pt x="1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-1740004">
            <a:off x="666266" y="2783597"/>
            <a:ext cx="2072221" cy="1585732"/>
            <a:chOff x="3509100" y="885675"/>
            <a:chExt cx="1554200" cy="1189325"/>
          </a:xfrm>
        </p:grpSpPr>
        <p:sp>
          <p:nvSpPr>
            <p:cNvPr id="155" name="Google Shape;155;p3"/>
            <p:cNvSpPr/>
            <p:nvPr/>
          </p:nvSpPr>
          <p:spPr>
            <a:xfrm>
              <a:off x="3980400" y="965600"/>
              <a:ext cx="982325" cy="755500"/>
            </a:xfrm>
            <a:custGeom>
              <a:avLst/>
              <a:gdLst/>
              <a:ahLst/>
              <a:cxnLst/>
              <a:rect l="l" t="t" r="r" b="b"/>
              <a:pathLst>
                <a:path w="39293" h="30220" extrusionOk="0">
                  <a:moveTo>
                    <a:pt x="5184" y="0"/>
                  </a:moveTo>
                  <a:cubicBezTo>
                    <a:pt x="5127" y="0"/>
                    <a:pt x="5067" y="6"/>
                    <a:pt x="5002" y="17"/>
                  </a:cubicBezTo>
                  <a:cubicBezTo>
                    <a:pt x="4872" y="17"/>
                    <a:pt x="4719" y="38"/>
                    <a:pt x="4567" y="82"/>
                  </a:cubicBezTo>
                  <a:cubicBezTo>
                    <a:pt x="4502" y="82"/>
                    <a:pt x="4458" y="104"/>
                    <a:pt x="4393" y="147"/>
                  </a:cubicBezTo>
                  <a:cubicBezTo>
                    <a:pt x="4328" y="169"/>
                    <a:pt x="4284" y="191"/>
                    <a:pt x="4219" y="212"/>
                  </a:cubicBezTo>
                  <a:lnTo>
                    <a:pt x="4197" y="234"/>
                  </a:lnTo>
                  <a:cubicBezTo>
                    <a:pt x="4067" y="299"/>
                    <a:pt x="3958" y="386"/>
                    <a:pt x="3871" y="473"/>
                  </a:cubicBezTo>
                  <a:cubicBezTo>
                    <a:pt x="3676" y="691"/>
                    <a:pt x="3545" y="952"/>
                    <a:pt x="3458" y="1234"/>
                  </a:cubicBezTo>
                  <a:lnTo>
                    <a:pt x="3458" y="1278"/>
                  </a:lnTo>
                  <a:cubicBezTo>
                    <a:pt x="3436" y="1430"/>
                    <a:pt x="3415" y="1582"/>
                    <a:pt x="3415" y="1734"/>
                  </a:cubicBezTo>
                  <a:cubicBezTo>
                    <a:pt x="3415" y="1821"/>
                    <a:pt x="3415" y="1908"/>
                    <a:pt x="3393" y="1995"/>
                  </a:cubicBezTo>
                  <a:cubicBezTo>
                    <a:pt x="3371" y="2126"/>
                    <a:pt x="3349" y="2278"/>
                    <a:pt x="3284" y="2474"/>
                  </a:cubicBezTo>
                  <a:lnTo>
                    <a:pt x="3241" y="2713"/>
                  </a:lnTo>
                  <a:lnTo>
                    <a:pt x="3241" y="2735"/>
                  </a:lnTo>
                  <a:cubicBezTo>
                    <a:pt x="3241" y="2778"/>
                    <a:pt x="3219" y="2800"/>
                    <a:pt x="3219" y="2843"/>
                  </a:cubicBezTo>
                  <a:cubicBezTo>
                    <a:pt x="3175" y="3017"/>
                    <a:pt x="3175" y="3191"/>
                    <a:pt x="3219" y="3365"/>
                  </a:cubicBezTo>
                  <a:cubicBezTo>
                    <a:pt x="3219" y="3409"/>
                    <a:pt x="3241" y="3474"/>
                    <a:pt x="3284" y="3517"/>
                  </a:cubicBezTo>
                  <a:cubicBezTo>
                    <a:pt x="3110" y="4322"/>
                    <a:pt x="2980" y="4974"/>
                    <a:pt x="2828" y="5583"/>
                  </a:cubicBezTo>
                  <a:cubicBezTo>
                    <a:pt x="2741" y="5931"/>
                    <a:pt x="2654" y="6344"/>
                    <a:pt x="2567" y="6757"/>
                  </a:cubicBezTo>
                  <a:cubicBezTo>
                    <a:pt x="2523" y="6953"/>
                    <a:pt x="2458" y="7171"/>
                    <a:pt x="2414" y="7388"/>
                  </a:cubicBezTo>
                  <a:cubicBezTo>
                    <a:pt x="2327" y="7866"/>
                    <a:pt x="2219" y="8388"/>
                    <a:pt x="2153" y="8823"/>
                  </a:cubicBezTo>
                  <a:lnTo>
                    <a:pt x="2088" y="9171"/>
                  </a:lnTo>
                  <a:cubicBezTo>
                    <a:pt x="2001" y="9606"/>
                    <a:pt x="1936" y="10041"/>
                    <a:pt x="1871" y="10476"/>
                  </a:cubicBezTo>
                  <a:cubicBezTo>
                    <a:pt x="1762" y="11171"/>
                    <a:pt x="1653" y="11867"/>
                    <a:pt x="1479" y="12541"/>
                  </a:cubicBezTo>
                  <a:lnTo>
                    <a:pt x="1479" y="12607"/>
                  </a:lnTo>
                  <a:cubicBezTo>
                    <a:pt x="1327" y="13194"/>
                    <a:pt x="1197" y="13781"/>
                    <a:pt x="1088" y="14390"/>
                  </a:cubicBezTo>
                  <a:lnTo>
                    <a:pt x="1088" y="14455"/>
                  </a:lnTo>
                  <a:cubicBezTo>
                    <a:pt x="1001" y="15020"/>
                    <a:pt x="936" y="15607"/>
                    <a:pt x="892" y="16194"/>
                  </a:cubicBezTo>
                  <a:lnTo>
                    <a:pt x="871" y="16368"/>
                  </a:lnTo>
                  <a:cubicBezTo>
                    <a:pt x="849" y="16782"/>
                    <a:pt x="784" y="17216"/>
                    <a:pt x="718" y="17673"/>
                  </a:cubicBezTo>
                  <a:lnTo>
                    <a:pt x="675" y="17912"/>
                  </a:lnTo>
                  <a:cubicBezTo>
                    <a:pt x="610" y="18325"/>
                    <a:pt x="523" y="18847"/>
                    <a:pt x="457" y="19369"/>
                  </a:cubicBezTo>
                  <a:cubicBezTo>
                    <a:pt x="414" y="19695"/>
                    <a:pt x="370" y="20043"/>
                    <a:pt x="349" y="20369"/>
                  </a:cubicBezTo>
                  <a:lnTo>
                    <a:pt x="349" y="20413"/>
                  </a:lnTo>
                  <a:cubicBezTo>
                    <a:pt x="327" y="20565"/>
                    <a:pt x="305" y="20695"/>
                    <a:pt x="305" y="20826"/>
                  </a:cubicBezTo>
                  <a:cubicBezTo>
                    <a:pt x="262" y="21065"/>
                    <a:pt x="218" y="21283"/>
                    <a:pt x="175" y="21500"/>
                  </a:cubicBezTo>
                  <a:lnTo>
                    <a:pt x="153" y="21609"/>
                  </a:lnTo>
                  <a:cubicBezTo>
                    <a:pt x="88" y="21913"/>
                    <a:pt x="23" y="22239"/>
                    <a:pt x="1" y="22544"/>
                  </a:cubicBezTo>
                  <a:cubicBezTo>
                    <a:pt x="1" y="22761"/>
                    <a:pt x="1" y="22957"/>
                    <a:pt x="44" y="23153"/>
                  </a:cubicBezTo>
                  <a:cubicBezTo>
                    <a:pt x="88" y="23305"/>
                    <a:pt x="131" y="23457"/>
                    <a:pt x="197" y="23587"/>
                  </a:cubicBezTo>
                  <a:cubicBezTo>
                    <a:pt x="218" y="23674"/>
                    <a:pt x="283" y="23761"/>
                    <a:pt x="349" y="23848"/>
                  </a:cubicBezTo>
                  <a:lnTo>
                    <a:pt x="392" y="23892"/>
                  </a:lnTo>
                  <a:cubicBezTo>
                    <a:pt x="436" y="23957"/>
                    <a:pt x="501" y="24001"/>
                    <a:pt x="544" y="24066"/>
                  </a:cubicBezTo>
                  <a:cubicBezTo>
                    <a:pt x="675" y="24175"/>
                    <a:pt x="827" y="24262"/>
                    <a:pt x="979" y="24349"/>
                  </a:cubicBezTo>
                  <a:cubicBezTo>
                    <a:pt x="1197" y="24479"/>
                    <a:pt x="1436" y="24588"/>
                    <a:pt x="1675" y="24675"/>
                  </a:cubicBezTo>
                  <a:lnTo>
                    <a:pt x="1827" y="24718"/>
                  </a:lnTo>
                  <a:cubicBezTo>
                    <a:pt x="1980" y="24783"/>
                    <a:pt x="2110" y="24849"/>
                    <a:pt x="2240" y="24892"/>
                  </a:cubicBezTo>
                  <a:cubicBezTo>
                    <a:pt x="3371" y="25284"/>
                    <a:pt x="4524" y="25610"/>
                    <a:pt x="5698" y="25849"/>
                  </a:cubicBezTo>
                  <a:lnTo>
                    <a:pt x="5850" y="25892"/>
                  </a:lnTo>
                  <a:lnTo>
                    <a:pt x="6894" y="26132"/>
                  </a:lnTo>
                  <a:lnTo>
                    <a:pt x="7524" y="26262"/>
                  </a:lnTo>
                  <a:cubicBezTo>
                    <a:pt x="8024" y="26371"/>
                    <a:pt x="8525" y="26458"/>
                    <a:pt x="9090" y="26566"/>
                  </a:cubicBezTo>
                  <a:lnTo>
                    <a:pt x="9307" y="26610"/>
                  </a:lnTo>
                  <a:cubicBezTo>
                    <a:pt x="10460" y="26827"/>
                    <a:pt x="11677" y="27023"/>
                    <a:pt x="12808" y="27219"/>
                  </a:cubicBezTo>
                  <a:cubicBezTo>
                    <a:pt x="13221" y="27306"/>
                    <a:pt x="13634" y="27349"/>
                    <a:pt x="14026" y="27414"/>
                  </a:cubicBezTo>
                  <a:lnTo>
                    <a:pt x="14656" y="27523"/>
                  </a:lnTo>
                  <a:lnTo>
                    <a:pt x="16505" y="27784"/>
                  </a:lnTo>
                  <a:lnTo>
                    <a:pt x="16657" y="27784"/>
                  </a:lnTo>
                  <a:lnTo>
                    <a:pt x="16787" y="27806"/>
                  </a:lnTo>
                  <a:lnTo>
                    <a:pt x="18505" y="28067"/>
                  </a:lnTo>
                  <a:lnTo>
                    <a:pt x="19636" y="28219"/>
                  </a:lnTo>
                  <a:cubicBezTo>
                    <a:pt x="20549" y="28349"/>
                    <a:pt x="21528" y="28502"/>
                    <a:pt x="22680" y="28676"/>
                  </a:cubicBezTo>
                  <a:lnTo>
                    <a:pt x="22745" y="28676"/>
                  </a:lnTo>
                  <a:lnTo>
                    <a:pt x="23202" y="28741"/>
                  </a:lnTo>
                  <a:cubicBezTo>
                    <a:pt x="23898" y="28850"/>
                    <a:pt x="24702" y="28980"/>
                    <a:pt x="25485" y="29089"/>
                  </a:cubicBezTo>
                  <a:lnTo>
                    <a:pt x="26637" y="29263"/>
                  </a:lnTo>
                  <a:lnTo>
                    <a:pt x="26681" y="29263"/>
                  </a:lnTo>
                  <a:lnTo>
                    <a:pt x="27594" y="29393"/>
                  </a:lnTo>
                  <a:lnTo>
                    <a:pt x="27790" y="29415"/>
                  </a:lnTo>
                  <a:cubicBezTo>
                    <a:pt x="28986" y="29589"/>
                    <a:pt x="30051" y="29741"/>
                    <a:pt x="31073" y="29872"/>
                  </a:cubicBezTo>
                  <a:lnTo>
                    <a:pt x="31378" y="29893"/>
                  </a:lnTo>
                  <a:cubicBezTo>
                    <a:pt x="31921" y="29959"/>
                    <a:pt x="32487" y="30024"/>
                    <a:pt x="33074" y="30111"/>
                  </a:cubicBezTo>
                  <a:cubicBezTo>
                    <a:pt x="33313" y="30133"/>
                    <a:pt x="33596" y="30176"/>
                    <a:pt x="33878" y="30198"/>
                  </a:cubicBezTo>
                  <a:cubicBezTo>
                    <a:pt x="34031" y="30220"/>
                    <a:pt x="34161" y="30220"/>
                    <a:pt x="34313" y="30220"/>
                  </a:cubicBezTo>
                  <a:cubicBezTo>
                    <a:pt x="34487" y="30220"/>
                    <a:pt x="34639" y="30176"/>
                    <a:pt x="34792" y="30111"/>
                  </a:cubicBezTo>
                  <a:cubicBezTo>
                    <a:pt x="35161" y="29893"/>
                    <a:pt x="35444" y="29524"/>
                    <a:pt x="35553" y="29111"/>
                  </a:cubicBezTo>
                  <a:cubicBezTo>
                    <a:pt x="35574" y="29024"/>
                    <a:pt x="35596" y="28915"/>
                    <a:pt x="35596" y="28828"/>
                  </a:cubicBezTo>
                  <a:cubicBezTo>
                    <a:pt x="35618" y="28741"/>
                    <a:pt x="35618" y="28719"/>
                    <a:pt x="35640" y="28676"/>
                  </a:cubicBezTo>
                  <a:lnTo>
                    <a:pt x="35640" y="28632"/>
                  </a:lnTo>
                  <a:cubicBezTo>
                    <a:pt x="35661" y="28480"/>
                    <a:pt x="35683" y="28349"/>
                    <a:pt x="35727" y="28219"/>
                  </a:cubicBezTo>
                  <a:lnTo>
                    <a:pt x="35922" y="27328"/>
                  </a:lnTo>
                  <a:cubicBezTo>
                    <a:pt x="35966" y="27067"/>
                    <a:pt x="36031" y="26806"/>
                    <a:pt x="36074" y="26545"/>
                  </a:cubicBezTo>
                  <a:lnTo>
                    <a:pt x="36074" y="26501"/>
                  </a:lnTo>
                  <a:lnTo>
                    <a:pt x="36096" y="26436"/>
                  </a:lnTo>
                  <a:cubicBezTo>
                    <a:pt x="36140" y="26219"/>
                    <a:pt x="36183" y="25936"/>
                    <a:pt x="36248" y="25675"/>
                  </a:cubicBezTo>
                  <a:cubicBezTo>
                    <a:pt x="36314" y="25305"/>
                    <a:pt x="36401" y="24936"/>
                    <a:pt x="36488" y="24544"/>
                  </a:cubicBezTo>
                  <a:lnTo>
                    <a:pt x="36488" y="24522"/>
                  </a:lnTo>
                  <a:lnTo>
                    <a:pt x="36488" y="24479"/>
                  </a:lnTo>
                  <a:lnTo>
                    <a:pt x="36488" y="24436"/>
                  </a:lnTo>
                  <a:lnTo>
                    <a:pt x="36640" y="23848"/>
                  </a:lnTo>
                  <a:cubicBezTo>
                    <a:pt x="36749" y="23305"/>
                    <a:pt x="36857" y="22761"/>
                    <a:pt x="36944" y="22152"/>
                  </a:cubicBezTo>
                  <a:lnTo>
                    <a:pt x="36966" y="21957"/>
                  </a:lnTo>
                  <a:lnTo>
                    <a:pt x="36988" y="21826"/>
                  </a:lnTo>
                  <a:cubicBezTo>
                    <a:pt x="37053" y="21413"/>
                    <a:pt x="37140" y="20935"/>
                    <a:pt x="37227" y="20478"/>
                  </a:cubicBezTo>
                  <a:cubicBezTo>
                    <a:pt x="37336" y="19934"/>
                    <a:pt x="37466" y="19326"/>
                    <a:pt x="37553" y="18717"/>
                  </a:cubicBezTo>
                  <a:cubicBezTo>
                    <a:pt x="37684" y="17956"/>
                    <a:pt x="37792" y="17195"/>
                    <a:pt x="37879" y="16477"/>
                  </a:cubicBezTo>
                  <a:lnTo>
                    <a:pt x="37879" y="16455"/>
                  </a:lnTo>
                  <a:cubicBezTo>
                    <a:pt x="37923" y="16042"/>
                    <a:pt x="37988" y="15629"/>
                    <a:pt x="38031" y="15216"/>
                  </a:cubicBezTo>
                  <a:lnTo>
                    <a:pt x="38097" y="14912"/>
                  </a:lnTo>
                  <a:lnTo>
                    <a:pt x="38097" y="14868"/>
                  </a:lnTo>
                  <a:lnTo>
                    <a:pt x="38097" y="14846"/>
                  </a:lnTo>
                  <a:cubicBezTo>
                    <a:pt x="38162" y="14324"/>
                    <a:pt x="38249" y="13781"/>
                    <a:pt x="38314" y="13237"/>
                  </a:cubicBezTo>
                  <a:cubicBezTo>
                    <a:pt x="38358" y="12955"/>
                    <a:pt x="38401" y="12715"/>
                    <a:pt x="38423" y="12454"/>
                  </a:cubicBezTo>
                  <a:lnTo>
                    <a:pt x="38423" y="12433"/>
                  </a:lnTo>
                  <a:cubicBezTo>
                    <a:pt x="38466" y="12150"/>
                    <a:pt x="38488" y="11846"/>
                    <a:pt x="38532" y="11563"/>
                  </a:cubicBezTo>
                  <a:lnTo>
                    <a:pt x="38532" y="11519"/>
                  </a:lnTo>
                  <a:lnTo>
                    <a:pt x="38532" y="11476"/>
                  </a:lnTo>
                  <a:cubicBezTo>
                    <a:pt x="38575" y="11237"/>
                    <a:pt x="38619" y="10998"/>
                    <a:pt x="38684" y="10758"/>
                  </a:cubicBezTo>
                  <a:cubicBezTo>
                    <a:pt x="38706" y="10650"/>
                    <a:pt x="38749" y="10519"/>
                    <a:pt x="38771" y="10410"/>
                  </a:cubicBezTo>
                  <a:lnTo>
                    <a:pt x="38792" y="10323"/>
                  </a:lnTo>
                  <a:lnTo>
                    <a:pt x="38901" y="9889"/>
                  </a:lnTo>
                  <a:cubicBezTo>
                    <a:pt x="39032" y="9367"/>
                    <a:pt x="39097" y="8845"/>
                    <a:pt x="39206" y="8236"/>
                  </a:cubicBezTo>
                  <a:lnTo>
                    <a:pt x="39227" y="8127"/>
                  </a:lnTo>
                  <a:cubicBezTo>
                    <a:pt x="39271" y="7845"/>
                    <a:pt x="39293" y="7584"/>
                    <a:pt x="39293" y="7301"/>
                  </a:cubicBezTo>
                  <a:cubicBezTo>
                    <a:pt x="39293" y="7127"/>
                    <a:pt x="39271" y="6953"/>
                    <a:pt x="39249" y="6779"/>
                  </a:cubicBezTo>
                  <a:lnTo>
                    <a:pt x="39249" y="6714"/>
                  </a:lnTo>
                  <a:cubicBezTo>
                    <a:pt x="39227" y="6475"/>
                    <a:pt x="39140" y="6236"/>
                    <a:pt x="39010" y="6040"/>
                  </a:cubicBezTo>
                  <a:cubicBezTo>
                    <a:pt x="38901" y="5844"/>
                    <a:pt x="38727" y="5670"/>
                    <a:pt x="38510" y="5583"/>
                  </a:cubicBezTo>
                  <a:cubicBezTo>
                    <a:pt x="38401" y="5518"/>
                    <a:pt x="38271" y="5474"/>
                    <a:pt x="38140" y="5431"/>
                  </a:cubicBezTo>
                  <a:lnTo>
                    <a:pt x="37944" y="5431"/>
                  </a:lnTo>
                  <a:lnTo>
                    <a:pt x="37662" y="5366"/>
                  </a:lnTo>
                  <a:lnTo>
                    <a:pt x="37510" y="5344"/>
                  </a:lnTo>
                  <a:cubicBezTo>
                    <a:pt x="37292" y="5301"/>
                    <a:pt x="37075" y="5235"/>
                    <a:pt x="36857" y="5170"/>
                  </a:cubicBezTo>
                  <a:cubicBezTo>
                    <a:pt x="36292" y="5018"/>
                    <a:pt x="35748" y="4866"/>
                    <a:pt x="35183" y="4735"/>
                  </a:cubicBezTo>
                  <a:cubicBezTo>
                    <a:pt x="34813" y="4648"/>
                    <a:pt x="34400" y="4539"/>
                    <a:pt x="33922" y="4431"/>
                  </a:cubicBezTo>
                  <a:lnTo>
                    <a:pt x="33400" y="4257"/>
                  </a:lnTo>
                  <a:lnTo>
                    <a:pt x="32530" y="4061"/>
                  </a:lnTo>
                  <a:cubicBezTo>
                    <a:pt x="32334" y="4018"/>
                    <a:pt x="32161" y="3996"/>
                    <a:pt x="31965" y="3952"/>
                  </a:cubicBezTo>
                  <a:lnTo>
                    <a:pt x="31878" y="3931"/>
                  </a:lnTo>
                  <a:lnTo>
                    <a:pt x="31639" y="3887"/>
                  </a:lnTo>
                  <a:cubicBezTo>
                    <a:pt x="31378" y="3844"/>
                    <a:pt x="31095" y="3800"/>
                    <a:pt x="30878" y="3778"/>
                  </a:cubicBezTo>
                  <a:lnTo>
                    <a:pt x="30595" y="3713"/>
                  </a:lnTo>
                  <a:lnTo>
                    <a:pt x="30421" y="3713"/>
                  </a:lnTo>
                  <a:lnTo>
                    <a:pt x="29986" y="3626"/>
                  </a:lnTo>
                  <a:cubicBezTo>
                    <a:pt x="29334" y="3517"/>
                    <a:pt x="28681" y="3409"/>
                    <a:pt x="28007" y="3278"/>
                  </a:cubicBezTo>
                  <a:lnTo>
                    <a:pt x="27855" y="3257"/>
                  </a:lnTo>
                  <a:lnTo>
                    <a:pt x="27746" y="3235"/>
                  </a:lnTo>
                  <a:lnTo>
                    <a:pt x="27442" y="3191"/>
                  </a:lnTo>
                  <a:lnTo>
                    <a:pt x="26507" y="3017"/>
                  </a:lnTo>
                  <a:cubicBezTo>
                    <a:pt x="25681" y="2887"/>
                    <a:pt x="24833" y="2778"/>
                    <a:pt x="24006" y="2669"/>
                  </a:cubicBezTo>
                  <a:lnTo>
                    <a:pt x="23985" y="2669"/>
                  </a:lnTo>
                  <a:lnTo>
                    <a:pt x="23093" y="2561"/>
                  </a:lnTo>
                  <a:lnTo>
                    <a:pt x="22484" y="2452"/>
                  </a:lnTo>
                  <a:lnTo>
                    <a:pt x="22441" y="2452"/>
                  </a:lnTo>
                  <a:lnTo>
                    <a:pt x="21723" y="2343"/>
                  </a:lnTo>
                  <a:cubicBezTo>
                    <a:pt x="21201" y="2278"/>
                    <a:pt x="20788" y="2213"/>
                    <a:pt x="20419" y="2148"/>
                  </a:cubicBezTo>
                  <a:lnTo>
                    <a:pt x="20049" y="2104"/>
                  </a:lnTo>
                  <a:lnTo>
                    <a:pt x="19788" y="2082"/>
                  </a:lnTo>
                  <a:cubicBezTo>
                    <a:pt x="19614" y="2061"/>
                    <a:pt x="19440" y="2039"/>
                    <a:pt x="19266" y="2017"/>
                  </a:cubicBezTo>
                  <a:cubicBezTo>
                    <a:pt x="18875" y="1952"/>
                    <a:pt x="18505" y="1908"/>
                    <a:pt x="18114" y="1843"/>
                  </a:cubicBezTo>
                  <a:lnTo>
                    <a:pt x="17070" y="1691"/>
                  </a:lnTo>
                  <a:lnTo>
                    <a:pt x="16396" y="1582"/>
                  </a:lnTo>
                  <a:cubicBezTo>
                    <a:pt x="15809" y="1495"/>
                    <a:pt x="15244" y="1408"/>
                    <a:pt x="14504" y="1321"/>
                  </a:cubicBezTo>
                  <a:lnTo>
                    <a:pt x="13656" y="1213"/>
                  </a:lnTo>
                  <a:lnTo>
                    <a:pt x="13547" y="1213"/>
                  </a:lnTo>
                  <a:lnTo>
                    <a:pt x="13395" y="1191"/>
                  </a:lnTo>
                  <a:lnTo>
                    <a:pt x="12786" y="1126"/>
                  </a:lnTo>
                  <a:cubicBezTo>
                    <a:pt x="12504" y="1082"/>
                    <a:pt x="12221" y="1060"/>
                    <a:pt x="11917" y="1017"/>
                  </a:cubicBezTo>
                  <a:lnTo>
                    <a:pt x="11743" y="1017"/>
                  </a:lnTo>
                  <a:cubicBezTo>
                    <a:pt x="11504" y="995"/>
                    <a:pt x="11264" y="973"/>
                    <a:pt x="11025" y="952"/>
                  </a:cubicBezTo>
                  <a:lnTo>
                    <a:pt x="10873" y="952"/>
                  </a:lnTo>
                  <a:lnTo>
                    <a:pt x="10612" y="930"/>
                  </a:lnTo>
                  <a:lnTo>
                    <a:pt x="10329" y="886"/>
                  </a:lnTo>
                  <a:lnTo>
                    <a:pt x="10047" y="843"/>
                  </a:lnTo>
                  <a:lnTo>
                    <a:pt x="9351" y="734"/>
                  </a:lnTo>
                  <a:lnTo>
                    <a:pt x="9046" y="691"/>
                  </a:lnTo>
                  <a:lnTo>
                    <a:pt x="8851" y="647"/>
                  </a:lnTo>
                  <a:lnTo>
                    <a:pt x="8198" y="539"/>
                  </a:lnTo>
                  <a:lnTo>
                    <a:pt x="8177" y="539"/>
                  </a:lnTo>
                  <a:cubicBezTo>
                    <a:pt x="7959" y="517"/>
                    <a:pt x="7742" y="473"/>
                    <a:pt x="7568" y="430"/>
                  </a:cubicBezTo>
                  <a:lnTo>
                    <a:pt x="7198" y="365"/>
                  </a:lnTo>
                  <a:lnTo>
                    <a:pt x="7155" y="365"/>
                  </a:lnTo>
                  <a:lnTo>
                    <a:pt x="6894" y="299"/>
                  </a:lnTo>
                  <a:lnTo>
                    <a:pt x="6742" y="278"/>
                  </a:lnTo>
                  <a:lnTo>
                    <a:pt x="6502" y="212"/>
                  </a:lnTo>
                  <a:lnTo>
                    <a:pt x="6220" y="147"/>
                  </a:lnTo>
                  <a:cubicBezTo>
                    <a:pt x="5959" y="104"/>
                    <a:pt x="5654" y="38"/>
                    <a:pt x="5350" y="17"/>
                  </a:cubicBezTo>
                  <a:cubicBezTo>
                    <a:pt x="5296" y="6"/>
                    <a:pt x="5241" y="0"/>
                    <a:pt x="5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338650" y="1184400"/>
              <a:ext cx="212575" cy="208800"/>
            </a:xfrm>
            <a:custGeom>
              <a:avLst/>
              <a:gdLst/>
              <a:ahLst/>
              <a:cxnLst/>
              <a:rect l="l" t="t" r="r" b="b"/>
              <a:pathLst>
                <a:path w="8503" h="8352" extrusionOk="0">
                  <a:moveTo>
                    <a:pt x="8042" y="0"/>
                  </a:moveTo>
                  <a:cubicBezTo>
                    <a:pt x="7930" y="0"/>
                    <a:pt x="7813" y="43"/>
                    <a:pt x="7741" y="115"/>
                  </a:cubicBezTo>
                  <a:cubicBezTo>
                    <a:pt x="7263" y="593"/>
                    <a:pt x="6763" y="1050"/>
                    <a:pt x="6263" y="1506"/>
                  </a:cubicBezTo>
                  <a:cubicBezTo>
                    <a:pt x="5849" y="1898"/>
                    <a:pt x="5415" y="2246"/>
                    <a:pt x="5001" y="2637"/>
                  </a:cubicBezTo>
                  <a:cubicBezTo>
                    <a:pt x="4110" y="3420"/>
                    <a:pt x="3240" y="4224"/>
                    <a:pt x="2392" y="5029"/>
                  </a:cubicBezTo>
                  <a:cubicBezTo>
                    <a:pt x="2001" y="5420"/>
                    <a:pt x="1588" y="5790"/>
                    <a:pt x="1196" y="6181"/>
                  </a:cubicBezTo>
                  <a:lnTo>
                    <a:pt x="609" y="6747"/>
                  </a:lnTo>
                  <a:cubicBezTo>
                    <a:pt x="522" y="6834"/>
                    <a:pt x="435" y="6921"/>
                    <a:pt x="348" y="7029"/>
                  </a:cubicBezTo>
                  <a:cubicBezTo>
                    <a:pt x="239" y="7116"/>
                    <a:pt x="174" y="7225"/>
                    <a:pt x="109" y="7355"/>
                  </a:cubicBezTo>
                  <a:cubicBezTo>
                    <a:pt x="87" y="7399"/>
                    <a:pt x="65" y="7442"/>
                    <a:pt x="44" y="7508"/>
                  </a:cubicBezTo>
                  <a:cubicBezTo>
                    <a:pt x="22" y="7551"/>
                    <a:pt x="22" y="7660"/>
                    <a:pt x="22" y="7725"/>
                  </a:cubicBezTo>
                  <a:cubicBezTo>
                    <a:pt x="0" y="7834"/>
                    <a:pt x="44" y="7943"/>
                    <a:pt x="109" y="8051"/>
                  </a:cubicBezTo>
                  <a:cubicBezTo>
                    <a:pt x="152" y="8138"/>
                    <a:pt x="218" y="8203"/>
                    <a:pt x="305" y="8269"/>
                  </a:cubicBezTo>
                  <a:cubicBezTo>
                    <a:pt x="414" y="8316"/>
                    <a:pt x="524" y="8351"/>
                    <a:pt x="642" y="8351"/>
                  </a:cubicBezTo>
                  <a:cubicBezTo>
                    <a:pt x="688" y="8351"/>
                    <a:pt x="734" y="8346"/>
                    <a:pt x="783" y="8334"/>
                  </a:cubicBezTo>
                  <a:cubicBezTo>
                    <a:pt x="935" y="8290"/>
                    <a:pt x="1066" y="8203"/>
                    <a:pt x="1196" y="8073"/>
                  </a:cubicBezTo>
                  <a:cubicBezTo>
                    <a:pt x="1261" y="8030"/>
                    <a:pt x="1305" y="7986"/>
                    <a:pt x="1348" y="7943"/>
                  </a:cubicBezTo>
                  <a:cubicBezTo>
                    <a:pt x="1435" y="7834"/>
                    <a:pt x="1522" y="7725"/>
                    <a:pt x="1609" y="7616"/>
                  </a:cubicBezTo>
                  <a:cubicBezTo>
                    <a:pt x="1783" y="7399"/>
                    <a:pt x="1979" y="7181"/>
                    <a:pt x="2175" y="6964"/>
                  </a:cubicBezTo>
                  <a:cubicBezTo>
                    <a:pt x="2566" y="6529"/>
                    <a:pt x="2957" y="6073"/>
                    <a:pt x="3371" y="5659"/>
                  </a:cubicBezTo>
                  <a:cubicBezTo>
                    <a:pt x="3762" y="5224"/>
                    <a:pt x="4175" y="4790"/>
                    <a:pt x="4588" y="4355"/>
                  </a:cubicBezTo>
                  <a:cubicBezTo>
                    <a:pt x="5001" y="3942"/>
                    <a:pt x="5458" y="3485"/>
                    <a:pt x="5893" y="3072"/>
                  </a:cubicBezTo>
                  <a:cubicBezTo>
                    <a:pt x="6719" y="2311"/>
                    <a:pt x="7524" y="1550"/>
                    <a:pt x="8328" y="745"/>
                  </a:cubicBezTo>
                  <a:cubicBezTo>
                    <a:pt x="8502" y="593"/>
                    <a:pt x="8502" y="310"/>
                    <a:pt x="8350" y="136"/>
                  </a:cubicBezTo>
                  <a:cubicBezTo>
                    <a:pt x="8285" y="71"/>
                    <a:pt x="8198" y="28"/>
                    <a:pt x="8111" y="6"/>
                  </a:cubicBezTo>
                  <a:cubicBezTo>
                    <a:pt x="8088" y="2"/>
                    <a:pt x="8065" y="0"/>
                    <a:pt x="8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486500" y="1282775"/>
              <a:ext cx="97375" cy="90100"/>
            </a:xfrm>
            <a:custGeom>
              <a:avLst/>
              <a:gdLst/>
              <a:ahLst/>
              <a:cxnLst/>
              <a:rect l="l" t="t" r="r" b="b"/>
              <a:pathLst>
                <a:path w="3895" h="3604" extrusionOk="0">
                  <a:moveTo>
                    <a:pt x="3271" y="1"/>
                  </a:moveTo>
                  <a:cubicBezTo>
                    <a:pt x="3175" y="1"/>
                    <a:pt x="3074" y="35"/>
                    <a:pt x="2980" y="115"/>
                  </a:cubicBezTo>
                  <a:cubicBezTo>
                    <a:pt x="2480" y="615"/>
                    <a:pt x="1979" y="1072"/>
                    <a:pt x="1458" y="1550"/>
                  </a:cubicBezTo>
                  <a:cubicBezTo>
                    <a:pt x="1197" y="1768"/>
                    <a:pt x="957" y="2007"/>
                    <a:pt x="718" y="2225"/>
                  </a:cubicBezTo>
                  <a:cubicBezTo>
                    <a:pt x="610" y="2333"/>
                    <a:pt x="501" y="2442"/>
                    <a:pt x="392" y="2551"/>
                  </a:cubicBezTo>
                  <a:cubicBezTo>
                    <a:pt x="327" y="2616"/>
                    <a:pt x="262" y="2703"/>
                    <a:pt x="196" y="2790"/>
                  </a:cubicBezTo>
                  <a:cubicBezTo>
                    <a:pt x="131" y="2877"/>
                    <a:pt x="88" y="2964"/>
                    <a:pt x="44" y="3073"/>
                  </a:cubicBezTo>
                  <a:cubicBezTo>
                    <a:pt x="1" y="3225"/>
                    <a:pt x="44" y="3377"/>
                    <a:pt x="153" y="3486"/>
                  </a:cubicBezTo>
                  <a:cubicBezTo>
                    <a:pt x="231" y="3564"/>
                    <a:pt x="333" y="3603"/>
                    <a:pt x="435" y="3603"/>
                  </a:cubicBezTo>
                  <a:cubicBezTo>
                    <a:pt x="503" y="3603"/>
                    <a:pt x="570" y="3586"/>
                    <a:pt x="631" y="3551"/>
                  </a:cubicBezTo>
                  <a:cubicBezTo>
                    <a:pt x="718" y="3486"/>
                    <a:pt x="805" y="3442"/>
                    <a:pt x="892" y="3355"/>
                  </a:cubicBezTo>
                  <a:cubicBezTo>
                    <a:pt x="936" y="3312"/>
                    <a:pt x="979" y="3268"/>
                    <a:pt x="1023" y="3203"/>
                  </a:cubicBezTo>
                  <a:cubicBezTo>
                    <a:pt x="1131" y="3094"/>
                    <a:pt x="1240" y="2986"/>
                    <a:pt x="1349" y="2877"/>
                  </a:cubicBezTo>
                  <a:cubicBezTo>
                    <a:pt x="1566" y="2659"/>
                    <a:pt x="1827" y="2420"/>
                    <a:pt x="2066" y="2181"/>
                  </a:cubicBezTo>
                  <a:cubicBezTo>
                    <a:pt x="2566" y="1703"/>
                    <a:pt x="3088" y="1246"/>
                    <a:pt x="3588" y="746"/>
                  </a:cubicBezTo>
                  <a:cubicBezTo>
                    <a:pt x="3895" y="440"/>
                    <a:pt x="3615" y="1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509100" y="885675"/>
              <a:ext cx="1554200" cy="1189325"/>
            </a:xfrm>
            <a:custGeom>
              <a:avLst/>
              <a:gdLst/>
              <a:ahLst/>
              <a:cxnLst/>
              <a:rect l="l" t="t" r="r" b="b"/>
              <a:pathLst>
                <a:path w="62168" h="47573" extrusionOk="0">
                  <a:moveTo>
                    <a:pt x="24202" y="3148"/>
                  </a:moveTo>
                  <a:cubicBezTo>
                    <a:pt x="24506" y="3192"/>
                    <a:pt x="24789" y="3235"/>
                    <a:pt x="25072" y="3301"/>
                  </a:cubicBezTo>
                  <a:lnTo>
                    <a:pt x="25333" y="3366"/>
                  </a:lnTo>
                  <a:lnTo>
                    <a:pt x="25594" y="3409"/>
                  </a:lnTo>
                  <a:lnTo>
                    <a:pt x="25724" y="3453"/>
                  </a:lnTo>
                  <a:lnTo>
                    <a:pt x="26007" y="3496"/>
                  </a:lnTo>
                  <a:lnTo>
                    <a:pt x="26050" y="3496"/>
                  </a:lnTo>
                  <a:lnTo>
                    <a:pt x="26420" y="3562"/>
                  </a:lnTo>
                  <a:cubicBezTo>
                    <a:pt x="26594" y="3605"/>
                    <a:pt x="26811" y="3649"/>
                    <a:pt x="27029" y="3670"/>
                  </a:cubicBezTo>
                  <a:lnTo>
                    <a:pt x="27050" y="3670"/>
                  </a:lnTo>
                  <a:lnTo>
                    <a:pt x="27050" y="3736"/>
                  </a:lnTo>
                  <a:lnTo>
                    <a:pt x="27703" y="3844"/>
                  </a:lnTo>
                  <a:lnTo>
                    <a:pt x="27898" y="3866"/>
                  </a:lnTo>
                  <a:lnTo>
                    <a:pt x="28203" y="3909"/>
                  </a:lnTo>
                  <a:lnTo>
                    <a:pt x="28899" y="4018"/>
                  </a:lnTo>
                  <a:lnTo>
                    <a:pt x="29181" y="4062"/>
                  </a:lnTo>
                  <a:lnTo>
                    <a:pt x="29464" y="4105"/>
                  </a:lnTo>
                  <a:lnTo>
                    <a:pt x="29725" y="4149"/>
                  </a:lnTo>
                  <a:lnTo>
                    <a:pt x="29877" y="4149"/>
                  </a:lnTo>
                  <a:cubicBezTo>
                    <a:pt x="30116" y="4170"/>
                    <a:pt x="30356" y="4192"/>
                    <a:pt x="30595" y="4214"/>
                  </a:cubicBezTo>
                  <a:lnTo>
                    <a:pt x="30769" y="4214"/>
                  </a:lnTo>
                  <a:cubicBezTo>
                    <a:pt x="31073" y="4257"/>
                    <a:pt x="31356" y="4279"/>
                    <a:pt x="31638" y="4323"/>
                  </a:cubicBezTo>
                  <a:lnTo>
                    <a:pt x="32247" y="4388"/>
                  </a:lnTo>
                  <a:lnTo>
                    <a:pt x="32399" y="4410"/>
                  </a:lnTo>
                  <a:lnTo>
                    <a:pt x="32508" y="4410"/>
                  </a:lnTo>
                  <a:lnTo>
                    <a:pt x="33356" y="4518"/>
                  </a:lnTo>
                  <a:cubicBezTo>
                    <a:pt x="34096" y="4605"/>
                    <a:pt x="34661" y="4692"/>
                    <a:pt x="35248" y="4779"/>
                  </a:cubicBezTo>
                  <a:lnTo>
                    <a:pt x="35922" y="4888"/>
                  </a:lnTo>
                  <a:lnTo>
                    <a:pt x="36966" y="5040"/>
                  </a:lnTo>
                  <a:cubicBezTo>
                    <a:pt x="37357" y="5105"/>
                    <a:pt x="37727" y="5149"/>
                    <a:pt x="38118" y="5214"/>
                  </a:cubicBezTo>
                  <a:cubicBezTo>
                    <a:pt x="38292" y="5236"/>
                    <a:pt x="38466" y="5258"/>
                    <a:pt x="38640" y="5279"/>
                  </a:cubicBezTo>
                  <a:lnTo>
                    <a:pt x="38901" y="5301"/>
                  </a:lnTo>
                  <a:lnTo>
                    <a:pt x="39271" y="5345"/>
                  </a:lnTo>
                  <a:cubicBezTo>
                    <a:pt x="39640" y="5410"/>
                    <a:pt x="40053" y="5475"/>
                    <a:pt x="40575" y="5540"/>
                  </a:cubicBezTo>
                  <a:lnTo>
                    <a:pt x="41293" y="5649"/>
                  </a:lnTo>
                  <a:lnTo>
                    <a:pt x="41336" y="5649"/>
                  </a:lnTo>
                  <a:lnTo>
                    <a:pt x="41945" y="5758"/>
                  </a:lnTo>
                  <a:lnTo>
                    <a:pt x="42837" y="5866"/>
                  </a:lnTo>
                  <a:lnTo>
                    <a:pt x="42793" y="5866"/>
                  </a:lnTo>
                  <a:cubicBezTo>
                    <a:pt x="43619" y="5975"/>
                    <a:pt x="44468" y="6062"/>
                    <a:pt x="45294" y="6214"/>
                  </a:cubicBezTo>
                  <a:lnTo>
                    <a:pt x="46229" y="6388"/>
                  </a:lnTo>
                  <a:lnTo>
                    <a:pt x="46533" y="6432"/>
                  </a:lnTo>
                  <a:lnTo>
                    <a:pt x="46642" y="6454"/>
                  </a:lnTo>
                  <a:lnTo>
                    <a:pt x="46794" y="6475"/>
                  </a:lnTo>
                  <a:cubicBezTo>
                    <a:pt x="47468" y="6606"/>
                    <a:pt x="48121" y="6714"/>
                    <a:pt x="48773" y="6823"/>
                  </a:cubicBezTo>
                  <a:lnTo>
                    <a:pt x="49208" y="6910"/>
                  </a:lnTo>
                  <a:lnTo>
                    <a:pt x="49403" y="6910"/>
                  </a:lnTo>
                  <a:lnTo>
                    <a:pt x="49664" y="6954"/>
                  </a:lnTo>
                  <a:cubicBezTo>
                    <a:pt x="49904" y="6997"/>
                    <a:pt x="50164" y="7041"/>
                    <a:pt x="50447" y="7084"/>
                  </a:cubicBezTo>
                  <a:lnTo>
                    <a:pt x="50665" y="7128"/>
                  </a:lnTo>
                  <a:lnTo>
                    <a:pt x="50752" y="7149"/>
                  </a:lnTo>
                  <a:cubicBezTo>
                    <a:pt x="50947" y="7193"/>
                    <a:pt x="51121" y="7215"/>
                    <a:pt x="51317" y="7258"/>
                  </a:cubicBezTo>
                  <a:lnTo>
                    <a:pt x="52187" y="7454"/>
                  </a:lnTo>
                  <a:cubicBezTo>
                    <a:pt x="52382" y="7497"/>
                    <a:pt x="52578" y="7541"/>
                    <a:pt x="52774" y="7563"/>
                  </a:cubicBezTo>
                  <a:cubicBezTo>
                    <a:pt x="53274" y="7693"/>
                    <a:pt x="53665" y="7780"/>
                    <a:pt x="54035" y="7867"/>
                  </a:cubicBezTo>
                  <a:cubicBezTo>
                    <a:pt x="54600" y="7997"/>
                    <a:pt x="55144" y="8150"/>
                    <a:pt x="55709" y="8302"/>
                  </a:cubicBezTo>
                  <a:cubicBezTo>
                    <a:pt x="55927" y="8367"/>
                    <a:pt x="56144" y="8432"/>
                    <a:pt x="56362" y="8476"/>
                  </a:cubicBezTo>
                  <a:lnTo>
                    <a:pt x="56514" y="8498"/>
                  </a:lnTo>
                  <a:lnTo>
                    <a:pt x="56796" y="8563"/>
                  </a:lnTo>
                  <a:lnTo>
                    <a:pt x="56992" y="8563"/>
                  </a:lnTo>
                  <a:cubicBezTo>
                    <a:pt x="57123" y="8606"/>
                    <a:pt x="57253" y="8650"/>
                    <a:pt x="57362" y="8715"/>
                  </a:cubicBezTo>
                  <a:cubicBezTo>
                    <a:pt x="57579" y="8824"/>
                    <a:pt x="57753" y="8976"/>
                    <a:pt x="57862" y="9172"/>
                  </a:cubicBezTo>
                  <a:cubicBezTo>
                    <a:pt x="57992" y="9389"/>
                    <a:pt x="58079" y="9606"/>
                    <a:pt x="58101" y="9867"/>
                  </a:cubicBezTo>
                  <a:lnTo>
                    <a:pt x="58101" y="9911"/>
                  </a:lnTo>
                  <a:cubicBezTo>
                    <a:pt x="58123" y="10085"/>
                    <a:pt x="58145" y="10259"/>
                    <a:pt x="58145" y="10433"/>
                  </a:cubicBezTo>
                  <a:cubicBezTo>
                    <a:pt x="58145" y="10715"/>
                    <a:pt x="58123" y="10976"/>
                    <a:pt x="58079" y="11259"/>
                  </a:cubicBezTo>
                  <a:lnTo>
                    <a:pt x="58058" y="11368"/>
                  </a:lnTo>
                  <a:cubicBezTo>
                    <a:pt x="57971" y="11977"/>
                    <a:pt x="57884" y="12498"/>
                    <a:pt x="57753" y="13020"/>
                  </a:cubicBezTo>
                  <a:lnTo>
                    <a:pt x="57644" y="13455"/>
                  </a:lnTo>
                  <a:lnTo>
                    <a:pt x="57623" y="13542"/>
                  </a:lnTo>
                  <a:cubicBezTo>
                    <a:pt x="57601" y="13651"/>
                    <a:pt x="57558" y="13781"/>
                    <a:pt x="57536" y="13890"/>
                  </a:cubicBezTo>
                  <a:cubicBezTo>
                    <a:pt x="57492" y="14129"/>
                    <a:pt x="57427" y="14368"/>
                    <a:pt x="57384" y="14608"/>
                  </a:cubicBezTo>
                  <a:lnTo>
                    <a:pt x="57384" y="14651"/>
                  </a:lnTo>
                  <a:lnTo>
                    <a:pt x="57384" y="14695"/>
                  </a:lnTo>
                  <a:cubicBezTo>
                    <a:pt x="57362" y="14977"/>
                    <a:pt x="57318" y="15282"/>
                    <a:pt x="57275" y="15564"/>
                  </a:cubicBezTo>
                  <a:lnTo>
                    <a:pt x="57275" y="15586"/>
                  </a:lnTo>
                  <a:cubicBezTo>
                    <a:pt x="57253" y="15847"/>
                    <a:pt x="57210" y="16086"/>
                    <a:pt x="57188" y="16369"/>
                  </a:cubicBezTo>
                  <a:cubicBezTo>
                    <a:pt x="57101" y="16913"/>
                    <a:pt x="57014" y="17456"/>
                    <a:pt x="56949" y="17978"/>
                  </a:cubicBezTo>
                  <a:lnTo>
                    <a:pt x="56949" y="18022"/>
                  </a:lnTo>
                  <a:lnTo>
                    <a:pt x="56949" y="18043"/>
                  </a:lnTo>
                  <a:lnTo>
                    <a:pt x="56883" y="18348"/>
                  </a:lnTo>
                  <a:cubicBezTo>
                    <a:pt x="56840" y="18783"/>
                    <a:pt x="56775" y="19174"/>
                    <a:pt x="56731" y="19587"/>
                  </a:cubicBezTo>
                  <a:lnTo>
                    <a:pt x="56731" y="19609"/>
                  </a:lnTo>
                  <a:cubicBezTo>
                    <a:pt x="56644" y="20348"/>
                    <a:pt x="56536" y="21087"/>
                    <a:pt x="56405" y="21849"/>
                  </a:cubicBezTo>
                  <a:cubicBezTo>
                    <a:pt x="56318" y="22457"/>
                    <a:pt x="56188" y="23066"/>
                    <a:pt x="56079" y="23610"/>
                  </a:cubicBezTo>
                  <a:cubicBezTo>
                    <a:pt x="55992" y="24066"/>
                    <a:pt x="55927" y="24545"/>
                    <a:pt x="55861" y="24958"/>
                  </a:cubicBezTo>
                  <a:lnTo>
                    <a:pt x="55840" y="25110"/>
                  </a:lnTo>
                  <a:lnTo>
                    <a:pt x="55796" y="25284"/>
                  </a:lnTo>
                  <a:cubicBezTo>
                    <a:pt x="55709" y="25893"/>
                    <a:pt x="55601" y="26458"/>
                    <a:pt x="55492" y="26980"/>
                  </a:cubicBezTo>
                  <a:lnTo>
                    <a:pt x="55340" y="27567"/>
                  </a:lnTo>
                  <a:lnTo>
                    <a:pt x="55340" y="27633"/>
                  </a:lnTo>
                  <a:lnTo>
                    <a:pt x="55340" y="27654"/>
                  </a:lnTo>
                  <a:lnTo>
                    <a:pt x="55340" y="27676"/>
                  </a:lnTo>
                  <a:cubicBezTo>
                    <a:pt x="55253" y="28067"/>
                    <a:pt x="55187" y="28437"/>
                    <a:pt x="55100" y="28807"/>
                  </a:cubicBezTo>
                  <a:cubicBezTo>
                    <a:pt x="55035" y="29068"/>
                    <a:pt x="54992" y="29350"/>
                    <a:pt x="54948" y="29568"/>
                  </a:cubicBezTo>
                  <a:lnTo>
                    <a:pt x="54926" y="29633"/>
                  </a:lnTo>
                  <a:lnTo>
                    <a:pt x="54926" y="29676"/>
                  </a:lnTo>
                  <a:cubicBezTo>
                    <a:pt x="54883" y="29937"/>
                    <a:pt x="54818" y="30198"/>
                    <a:pt x="54774" y="30459"/>
                  </a:cubicBezTo>
                  <a:lnTo>
                    <a:pt x="54579" y="31351"/>
                  </a:lnTo>
                  <a:cubicBezTo>
                    <a:pt x="54535" y="31481"/>
                    <a:pt x="54513" y="31612"/>
                    <a:pt x="54492" y="31764"/>
                  </a:cubicBezTo>
                  <a:lnTo>
                    <a:pt x="54492" y="31807"/>
                  </a:lnTo>
                  <a:cubicBezTo>
                    <a:pt x="54470" y="31873"/>
                    <a:pt x="54470" y="31894"/>
                    <a:pt x="54470" y="31960"/>
                  </a:cubicBezTo>
                  <a:cubicBezTo>
                    <a:pt x="54448" y="32047"/>
                    <a:pt x="54426" y="32155"/>
                    <a:pt x="54405" y="32242"/>
                  </a:cubicBezTo>
                  <a:cubicBezTo>
                    <a:pt x="54296" y="32655"/>
                    <a:pt x="54013" y="33025"/>
                    <a:pt x="53644" y="33243"/>
                  </a:cubicBezTo>
                  <a:cubicBezTo>
                    <a:pt x="53491" y="33330"/>
                    <a:pt x="53339" y="33351"/>
                    <a:pt x="53165" y="33373"/>
                  </a:cubicBezTo>
                  <a:cubicBezTo>
                    <a:pt x="53035" y="33373"/>
                    <a:pt x="52883" y="33351"/>
                    <a:pt x="52730" y="33330"/>
                  </a:cubicBezTo>
                  <a:cubicBezTo>
                    <a:pt x="52448" y="33308"/>
                    <a:pt x="52165" y="33286"/>
                    <a:pt x="51926" y="33243"/>
                  </a:cubicBezTo>
                  <a:cubicBezTo>
                    <a:pt x="51339" y="33177"/>
                    <a:pt x="50773" y="33112"/>
                    <a:pt x="50230" y="33047"/>
                  </a:cubicBezTo>
                  <a:lnTo>
                    <a:pt x="49925" y="33003"/>
                  </a:lnTo>
                  <a:cubicBezTo>
                    <a:pt x="48903" y="32873"/>
                    <a:pt x="47838" y="32742"/>
                    <a:pt x="46642" y="32547"/>
                  </a:cubicBezTo>
                  <a:lnTo>
                    <a:pt x="46446" y="32525"/>
                  </a:lnTo>
                  <a:lnTo>
                    <a:pt x="45533" y="32395"/>
                  </a:lnTo>
                  <a:lnTo>
                    <a:pt x="45489" y="32395"/>
                  </a:lnTo>
                  <a:lnTo>
                    <a:pt x="44337" y="32221"/>
                  </a:lnTo>
                  <a:cubicBezTo>
                    <a:pt x="43554" y="32112"/>
                    <a:pt x="42750" y="31981"/>
                    <a:pt x="42054" y="31873"/>
                  </a:cubicBezTo>
                  <a:lnTo>
                    <a:pt x="41597" y="31807"/>
                  </a:lnTo>
                  <a:lnTo>
                    <a:pt x="41532" y="31807"/>
                  </a:lnTo>
                  <a:cubicBezTo>
                    <a:pt x="40380" y="31633"/>
                    <a:pt x="39401" y="31503"/>
                    <a:pt x="38488" y="31351"/>
                  </a:cubicBezTo>
                  <a:lnTo>
                    <a:pt x="37357" y="31199"/>
                  </a:lnTo>
                  <a:lnTo>
                    <a:pt x="35639" y="30959"/>
                  </a:lnTo>
                  <a:lnTo>
                    <a:pt x="35509" y="30938"/>
                  </a:lnTo>
                  <a:lnTo>
                    <a:pt x="35335" y="30938"/>
                  </a:lnTo>
                  <a:lnTo>
                    <a:pt x="33508" y="30655"/>
                  </a:lnTo>
                  <a:lnTo>
                    <a:pt x="32856" y="30568"/>
                  </a:lnTo>
                  <a:cubicBezTo>
                    <a:pt x="32465" y="30503"/>
                    <a:pt x="32052" y="30438"/>
                    <a:pt x="31660" y="30372"/>
                  </a:cubicBezTo>
                  <a:cubicBezTo>
                    <a:pt x="30529" y="30177"/>
                    <a:pt x="29312" y="29959"/>
                    <a:pt x="28138" y="29742"/>
                  </a:cubicBezTo>
                  <a:lnTo>
                    <a:pt x="27942" y="29698"/>
                  </a:lnTo>
                  <a:cubicBezTo>
                    <a:pt x="27377" y="29611"/>
                    <a:pt x="26876" y="29503"/>
                    <a:pt x="26376" y="29394"/>
                  </a:cubicBezTo>
                  <a:lnTo>
                    <a:pt x="25746" y="29263"/>
                  </a:lnTo>
                  <a:lnTo>
                    <a:pt x="24702" y="29024"/>
                  </a:lnTo>
                  <a:lnTo>
                    <a:pt x="24550" y="29002"/>
                  </a:lnTo>
                  <a:cubicBezTo>
                    <a:pt x="23376" y="28741"/>
                    <a:pt x="22223" y="28415"/>
                    <a:pt x="21092" y="28024"/>
                  </a:cubicBezTo>
                  <a:cubicBezTo>
                    <a:pt x="20940" y="27980"/>
                    <a:pt x="20810" y="27915"/>
                    <a:pt x="20679" y="27872"/>
                  </a:cubicBezTo>
                  <a:lnTo>
                    <a:pt x="20527" y="27806"/>
                  </a:lnTo>
                  <a:cubicBezTo>
                    <a:pt x="20288" y="27719"/>
                    <a:pt x="20049" y="27611"/>
                    <a:pt x="19831" y="27502"/>
                  </a:cubicBezTo>
                  <a:cubicBezTo>
                    <a:pt x="19679" y="27415"/>
                    <a:pt x="19527" y="27306"/>
                    <a:pt x="19396" y="27198"/>
                  </a:cubicBezTo>
                  <a:cubicBezTo>
                    <a:pt x="19331" y="27154"/>
                    <a:pt x="19288" y="27089"/>
                    <a:pt x="19222" y="27024"/>
                  </a:cubicBezTo>
                  <a:lnTo>
                    <a:pt x="19201" y="26980"/>
                  </a:lnTo>
                  <a:cubicBezTo>
                    <a:pt x="19135" y="26915"/>
                    <a:pt x="19070" y="26828"/>
                    <a:pt x="19027" y="26719"/>
                  </a:cubicBezTo>
                  <a:cubicBezTo>
                    <a:pt x="18962" y="26589"/>
                    <a:pt x="18918" y="26437"/>
                    <a:pt x="18896" y="26284"/>
                  </a:cubicBezTo>
                  <a:cubicBezTo>
                    <a:pt x="18853" y="26089"/>
                    <a:pt x="18831" y="25893"/>
                    <a:pt x="18853" y="25697"/>
                  </a:cubicBezTo>
                  <a:cubicBezTo>
                    <a:pt x="18875" y="25371"/>
                    <a:pt x="18918" y="25045"/>
                    <a:pt x="19005" y="24741"/>
                  </a:cubicBezTo>
                  <a:lnTo>
                    <a:pt x="19027" y="24632"/>
                  </a:lnTo>
                  <a:cubicBezTo>
                    <a:pt x="19070" y="24414"/>
                    <a:pt x="19114" y="24197"/>
                    <a:pt x="19135" y="23979"/>
                  </a:cubicBezTo>
                  <a:cubicBezTo>
                    <a:pt x="19157" y="23827"/>
                    <a:pt x="19179" y="23697"/>
                    <a:pt x="19201" y="23566"/>
                  </a:cubicBezTo>
                  <a:lnTo>
                    <a:pt x="19201" y="23501"/>
                  </a:lnTo>
                  <a:cubicBezTo>
                    <a:pt x="19222" y="23175"/>
                    <a:pt x="19266" y="22849"/>
                    <a:pt x="19309" y="22523"/>
                  </a:cubicBezTo>
                  <a:cubicBezTo>
                    <a:pt x="19375" y="21979"/>
                    <a:pt x="19462" y="21457"/>
                    <a:pt x="19527" y="21066"/>
                  </a:cubicBezTo>
                  <a:lnTo>
                    <a:pt x="19570" y="20805"/>
                  </a:lnTo>
                  <a:cubicBezTo>
                    <a:pt x="19636" y="20348"/>
                    <a:pt x="19679" y="19935"/>
                    <a:pt x="19723" y="19500"/>
                  </a:cubicBezTo>
                  <a:lnTo>
                    <a:pt x="19744" y="19326"/>
                  </a:lnTo>
                  <a:cubicBezTo>
                    <a:pt x="19788" y="18761"/>
                    <a:pt x="19853" y="18174"/>
                    <a:pt x="19940" y="17587"/>
                  </a:cubicBezTo>
                  <a:lnTo>
                    <a:pt x="19940" y="17543"/>
                  </a:lnTo>
                  <a:cubicBezTo>
                    <a:pt x="20049" y="16934"/>
                    <a:pt x="20179" y="16325"/>
                    <a:pt x="20310" y="15760"/>
                  </a:cubicBezTo>
                  <a:lnTo>
                    <a:pt x="20331" y="15695"/>
                  </a:lnTo>
                  <a:cubicBezTo>
                    <a:pt x="20484" y="14999"/>
                    <a:pt x="20614" y="14303"/>
                    <a:pt x="20723" y="13629"/>
                  </a:cubicBezTo>
                  <a:lnTo>
                    <a:pt x="20723" y="13607"/>
                  </a:lnTo>
                  <a:cubicBezTo>
                    <a:pt x="20788" y="13194"/>
                    <a:pt x="20853" y="12738"/>
                    <a:pt x="20940" y="12303"/>
                  </a:cubicBezTo>
                  <a:lnTo>
                    <a:pt x="21005" y="11955"/>
                  </a:lnTo>
                  <a:cubicBezTo>
                    <a:pt x="21071" y="11520"/>
                    <a:pt x="21179" y="11020"/>
                    <a:pt x="21266" y="10520"/>
                  </a:cubicBezTo>
                  <a:cubicBezTo>
                    <a:pt x="21310" y="10324"/>
                    <a:pt x="21353" y="10107"/>
                    <a:pt x="21397" y="9889"/>
                  </a:cubicBezTo>
                  <a:cubicBezTo>
                    <a:pt x="21506" y="9476"/>
                    <a:pt x="21593" y="9063"/>
                    <a:pt x="21680" y="8715"/>
                  </a:cubicBezTo>
                  <a:cubicBezTo>
                    <a:pt x="21810" y="8128"/>
                    <a:pt x="21962" y="7476"/>
                    <a:pt x="22136" y="6671"/>
                  </a:cubicBezTo>
                  <a:cubicBezTo>
                    <a:pt x="22093" y="6606"/>
                    <a:pt x="22071" y="6562"/>
                    <a:pt x="22071" y="6497"/>
                  </a:cubicBezTo>
                  <a:cubicBezTo>
                    <a:pt x="22027" y="6323"/>
                    <a:pt x="22027" y="6149"/>
                    <a:pt x="22071" y="5975"/>
                  </a:cubicBezTo>
                  <a:cubicBezTo>
                    <a:pt x="22071" y="5953"/>
                    <a:pt x="22093" y="5910"/>
                    <a:pt x="22093" y="5866"/>
                  </a:cubicBezTo>
                  <a:lnTo>
                    <a:pt x="22093" y="5845"/>
                  </a:lnTo>
                  <a:lnTo>
                    <a:pt x="22136" y="5606"/>
                  </a:lnTo>
                  <a:cubicBezTo>
                    <a:pt x="22180" y="5432"/>
                    <a:pt x="22223" y="5279"/>
                    <a:pt x="22245" y="5127"/>
                  </a:cubicBezTo>
                  <a:cubicBezTo>
                    <a:pt x="22267" y="5040"/>
                    <a:pt x="22267" y="4953"/>
                    <a:pt x="22267" y="4888"/>
                  </a:cubicBezTo>
                  <a:cubicBezTo>
                    <a:pt x="22267" y="4714"/>
                    <a:pt x="22288" y="4562"/>
                    <a:pt x="22310" y="4410"/>
                  </a:cubicBezTo>
                  <a:lnTo>
                    <a:pt x="22310" y="4388"/>
                  </a:lnTo>
                  <a:cubicBezTo>
                    <a:pt x="22397" y="4105"/>
                    <a:pt x="22528" y="3844"/>
                    <a:pt x="22723" y="3627"/>
                  </a:cubicBezTo>
                  <a:cubicBezTo>
                    <a:pt x="22810" y="3518"/>
                    <a:pt x="22919" y="3431"/>
                    <a:pt x="23028" y="3366"/>
                  </a:cubicBezTo>
                  <a:lnTo>
                    <a:pt x="23071" y="3366"/>
                  </a:lnTo>
                  <a:cubicBezTo>
                    <a:pt x="23115" y="3322"/>
                    <a:pt x="23180" y="3301"/>
                    <a:pt x="23245" y="3279"/>
                  </a:cubicBezTo>
                  <a:cubicBezTo>
                    <a:pt x="23289" y="3257"/>
                    <a:pt x="23354" y="3235"/>
                    <a:pt x="23419" y="3214"/>
                  </a:cubicBezTo>
                  <a:cubicBezTo>
                    <a:pt x="23571" y="3170"/>
                    <a:pt x="23702" y="3148"/>
                    <a:pt x="23854" y="3148"/>
                  </a:cubicBezTo>
                  <a:close/>
                  <a:moveTo>
                    <a:pt x="13341" y="29685"/>
                  </a:moveTo>
                  <a:cubicBezTo>
                    <a:pt x="13381" y="29685"/>
                    <a:pt x="13420" y="29690"/>
                    <a:pt x="13460" y="29698"/>
                  </a:cubicBezTo>
                  <a:lnTo>
                    <a:pt x="15026" y="30024"/>
                  </a:lnTo>
                  <a:lnTo>
                    <a:pt x="15352" y="30090"/>
                  </a:lnTo>
                  <a:lnTo>
                    <a:pt x="16352" y="30329"/>
                  </a:lnTo>
                  <a:lnTo>
                    <a:pt x="16657" y="30394"/>
                  </a:lnTo>
                  <a:lnTo>
                    <a:pt x="16939" y="30459"/>
                  </a:lnTo>
                  <a:lnTo>
                    <a:pt x="17853" y="30655"/>
                  </a:lnTo>
                  <a:lnTo>
                    <a:pt x="17983" y="30677"/>
                  </a:lnTo>
                  <a:lnTo>
                    <a:pt x="18374" y="30742"/>
                  </a:lnTo>
                  <a:lnTo>
                    <a:pt x="18657" y="30807"/>
                  </a:lnTo>
                  <a:lnTo>
                    <a:pt x="18744" y="30829"/>
                  </a:lnTo>
                  <a:cubicBezTo>
                    <a:pt x="19027" y="30894"/>
                    <a:pt x="19309" y="30938"/>
                    <a:pt x="19570" y="31003"/>
                  </a:cubicBezTo>
                  <a:lnTo>
                    <a:pt x="19723" y="31046"/>
                  </a:lnTo>
                  <a:lnTo>
                    <a:pt x="20114" y="31133"/>
                  </a:lnTo>
                  <a:lnTo>
                    <a:pt x="20244" y="31155"/>
                  </a:lnTo>
                  <a:lnTo>
                    <a:pt x="20723" y="31242"/>
                  </a:lnTo>
                  <a:cubicBezTo>
                    <a:pt x="20897" y="31286"/>
                    <a:pt x="21071" y="31307"/>
                    <a:pt x="21245" y="31351"/>
                  </a:cubicBezTo>
                  <a:lnTo>
                    <a:pt x="21593" y="31416"/>
                  </a:lnTo>
                  <a:lnTo>
                    <a:pt x="21636" y="31416"/>
                  </a:lnTo>
                  <a:cubicBezTo>
                    <a:pt x="22006" y="31503"/>
                    <a:pt x="22397" y="31568"/>
                    <a:pt x="22767" y="31633"/>
                  </a:cubicBezTo>
                  <a:lnTo>
                    <a:pt x="22789" y="31633"/>
                  </a:lnTo>
                  <a:lnTo>
                    <a:pt x="23528" y="31786"/>
                  </a:lnTo>
                  <a:lnTo>
                    <a:pt x="24289" y="31916"/>
                  </a:lnTo>
                  <a:lnTo>
                    <a:pt x="24724" y="31981"/>
                  </a:lnTo>
                  <a:cubicBezTo>
                    <a:pt x="25050" y="32047"/>
                    <a:pt x="25420" y="32112"/>
                    <a:pt x="25789" y="32199"/>
                  </a:cubicBezTo>
                  <a:lnTo>
                    <a:pt x="26246" y="32286"/>
                  </a:lnTo>
                  <a:cubicBezTo>
                    <a:pt x="26594" y="32351"/>
                    <a:pt x="26963" y="32416"/>
                    <a:pt x="27311" y="32503"/>
                  </a:cubicBezTo>
                  <a:lnTo>
                    <a:pt x="27833" y="32612"/>
                  </a:lnTo>
                  <a:cubicBezTo>
                    <a:pt x="28181" y="32699"/>
                    <a:pt x="28551" y="32764"/>
                    <a:pt x="28877" y="32829"/>
                  </a:cubicBezTo>
                  <a:lnTo>
                    <a:pt x="29725" y="32982"/>
                  </a:lnTo>
                  <a:lnTo>
                    <a:pt x="30551" y="33156"/>
                  </a:lnTo>
                  <a:cubicBezTo>
                    <a:pt x="31138" y="33264"/>
                    <a:pt x="31747" y="33373"/>
                    <a:pt x="32312" y="33482"/>
                  </a:cubicBezTo>
                  <a:lnTo>
                    <a:pt x="32465" y="33503"/>
                  </a:lnTo>
                  <a:lnTo>
                    <a:pt x="33704" y="33743"/>
                  </a:lnTo>
                  <a:lnTo>
                    <a:pt x="35031" y="34004"/>
                  </a:lnTo>
                  <a:lnTo>
                    <a:pt x="35183" y="34025"/>
                  </a:lnTo>
                  <a:cubicBezTo>
                    <a:pt x="35661" y="34112"/>
                    <a:pt x="36161" y="34221"/>
                    <a:pt x="36661" y="34308"/>
                  </a:cubicBezTo>
                  <a:lnTo>
                    <a:pt x="36835" y="34352"/>
                  </a:lnTo>
                  <a:cubicBezTo>
                    <a:pt x="37727" y="34525"/>
                    <a:pt x="38662" y="34699"/>
                    <a:pt x="39575" y="34895"/>
                  </a:cubicBezTo>
                  <a:lnTo>
                    <a:pt x="40314" y="35047"/>
                  </a:lnTo>
                  <a:lnTo>
                    <a:pt x="40554" y="35091"/>
                  </a:lnTo>
                  <a:lnTo>
                    <a:pt x="40597" y="35091"/>
                  </a:lnTo>
                  <a:cubicBezTo>
                    <a:pt x="41271" y="35243"/>
                    <a:pt x="41945" y="35373"/>
                    <a:pt x="42619" y="35504"/>
                  </a:cubicBezTo>
                  <a:cubicBezTo>
                    <a:pt x="43533" y="35700"/>
                    <a:pt x="44446" y="35874"/>
                    <a:pt x="45359" y="36069"/>
                  </a:cubicBezTo>
                  <a:lnTo>
                    <a:pt x="45772" y="36156"/>
                  </a:lnTo>
                  <a:cubicBezTo>
                    <a:pt x="46511" y="36308"/>
                    <a:pt x="47273" y="36461"/>
                    <a:pt x="47947" y="36591"/>
                  </a:cubicBezTo>
                  <a:lnTo>
                    <a:pt x="47968" y="36591"/>
                  </a:lnTo>
                  <a:lnTo>
                    <a:pt x="48686" y="36722"/>
                  </a:lnTo>
                  <a:lnTo>
                    <a:pt x="48903" y="36765"/>
                  </a:lnTo>
                  <a:lnTo>
                    <a:pt x="48969" y="36765"/>
                  </a:lnTo>
                  <a:cubicBezTo>
                    <a:pt x="49403" y="36852"/>
                    <a:pt x="49882" y="36961"/>
                    <a:pt x="50273" y="37026"/>
                  </a:cubicBezTo>
                  <a:cubicBezTo>
                    <a:pt x="50665" y="37113"/>
                    <a:pt x="51078" y="37200"/>
                    <a:pt x="51469" y="37287"/>
                  </a:cubicBezTo>
                  <a:lnTo>
                    <a:pt x="51708" y="37330"/>
                  </a:lnTo>
                  <a:cubicBezTo>
                    <a:pt x="51817" y="37374"/>
                    <a:pt x="51904" y="37439"/>
                    <a:pt x="51969" y="37526"/>
                  </a:cubicBezTo>
                  <a:cubicBezTo>
                    <a:pt x="52034" y="37635"/>
                    <a:pt x="52056" y="37765"/>
                    <a:pt x="52013" y="37896"/>
                  </a:cubicBezTo>
                  <a:cubicBezTo>
                    <a:pt x="51969" y="38092"/>
                    <a:pt x="51795" y="38222"/>
                    <a:pt x="51578" y="38222"/>
                  </a:cubicBezTo>
                  <a:cubicBezTo>
                    <a:pt x="51034" y="38157"/>
                    <a:pt x="50469" y="38048"/>
                    <a:pt x="50012" y="37983"/>
                  </a:cubicBezTo>
                  <a:lnTo>
                    <a:pt x="49469" y="37874"/>
                  </a:lnTo>
                  <a:cubicBezTo>
                    <a:pt x="48664" y="37744"/>
                    <a:pt x="47881" y="37613"/>
                    <a:pt x="47055" y="37461"/>
                  </a:cubicBezTo>
                  <a:lnTo>
                    <a:pt x="46925" y="37439"/>
                  </a:lnTo>
                  <a:lnTo>
                    <a:pt x="46881" y="37439"/>
                  </a:lnTo>
                  <a:cubicBezTo>
                    <a:pt x="46424" y="37352"/>
                    <a:pt x="45946" y="37265"/>
                    <a:pt x="45489" y="37157"/>
                  </a:cubicBezTo>
                  <a:lnTo>
                    <a:pt x="43902" y="36830"/>
                  </a:lnTo>
                  <a:lnTo>
                    <a:pt x="42924" y="36635"/>
                  </a:lnTo>
                  <a:lnTo>
                    <a:pt x="42684" y="36591"/>
                  </a:lnTo>
                  <a:lnTo>
                    <a:pt x="42663" y="36591"/>
                  </a:lnTo>
                  <a:cubicBezTo>
                    <a:pt x="42054" y="36461"/>
                    <a:pt x="41423" y="36330"/>
                    <a:pt x="40814" y="36200"/>
                  </a:cubicBezTo>
                  <a:lnTo>
                    <a:pt x="40488" y="36135"/>
                  </a:lnTo>
                  <a:lnTo>
                    <a:pt x="40445" y="36135"/>
                  </a:lnTo>
                  <a:cubicBezTo>
                    <a:pt x="39597" y="35939"/>
                    <a:pt x="38705" y="35765"/>
                    <a:pt x="37836" y="35591"/>
                  </a:cubicBezTo>
                  <a:lnTo>
                    <a:pt x="36966" y="35417"/>
                  </a:lnTo>
                  <a:cubicBezTo>
                    <a:pt x="36335" y="35287"/>
                    <a:pt x="35596" y="35156"/>
                    <a:pt x="34922" y="35004"/>
                  </a:cubicBezTo>
                  <a:cubicBezTo>
                    <a:pt x="33900" y="34786"/>
                    <a:pt x="32900" y="34591"/>
                    <a:pt x="31921" y="34395"/>
                  </a:cubicBezTo>
                  <a:cubicBezTo>
                    <a:pt x="30812" y="34178"/>
                    <a:pt x="29703" y="33960"/>
                    <a:pt x="28638" y="33743"/>
                  </a:cubicBezTo>
                  <a:lnTo>
                    <a:pt x="28094" y="33612"/>
                  </a:lnTo>
                  <a:lnTo>
                    <a:pt x="27572" y="33503"/>
                  </a:lnTo>
                  <a:lnTo>
                    <a:pt x="27072" y="33395"/>
                  </a:lnTo>
                  <a:lnTo>
                    <a:pt x="26028" y="33177"/>
                  </a:lnTo>
                  <a:lnTo>
                    <a:pt x="25528" y="33069"/>
                  </a:lnTo>
                  <a:cubicBezTo>
                    <a:pt x="25180" y="32982"/>
                    <a:pt x="24832" y="32916"/>
                    <a:pt x="24485" y="32851"/>
                  </a:cubicBezTo>
                  <a:lnTo>
                    <a:pt x="24028" y="32764"/>
                  </a:lnTo>
                  <a:lnTo>
                    <a:pt x="22528" y="32481"/>
                  </a:lnTo>
                  <a:cubicBezTo>
                    <a:pt x="22136" y="32416"/>
                    <a:pt x="21745" y="32329"/>
                    <a:pt x="21375" y="32242"/>
                  </a:cubicBezTo>
                  <a:lnTo>
                    <a:pt x="21353" y="32242"/>
                  </a:lnTo>
                  <a:lnTo>
                    <a:pt x="21005" y="32177"/>
                  </a:lnTo>
                  <a:lnTo>
                    <a:pt x="20679" y="32112"/>
                  </a:lnTo>
                  <a:lnTo>
                    <a:pt x="19897" y="31938"/>
                  </a:lnTo>
                  <a:lnTo>
                    <a:pt x="19701" y="31873"/>
                  </a:lnTo>
                  <a:lnTo>
                    <a:pt x="19505" y="31829"/>
                  </a:lnTo>
                  <a:lnTo>
                    <a:pt x="19092" y="31742"/>
                  </a:lnTo>
                  <a:cubicBezTo>
                    <a:pt x="18701" y="31655"/>
                    <a:pt x="18309" y="31568"/>
                    <a:pt x="17918" y="31503"/>
                  </a:cubicBezTo>
                  <a:lnTo>
                    <a:pt x="17853" y="31503"/>
                  </a:lnTo>
                  <a:lnTo>
                    <a:pt x="16722" y="31264"/>
                  </a:lnTo>
                  <a:lnTo>
                    <a:pt x="16178" y="31133"/>
                  </a:lnTo>
                  <a:lnTo>
                    <a:pt x="15983" y="31090"/>
                  </a:lnTo>
                  <a:cubicBezTo>
                    <a:pt x="15069" y="30894"/>
                    <a:pt x="14156" y="30698"/>
                    <a:pt x="13221" y="30503"/>
                  </a:cubicBezTo>
                  <a:cubicBezTo>
                    <a:pt x="13134" y="30481"/>
                    <a:pt x="13047" y="30416"/>
                    <a:pt x="12982" y="30329"/>
                  </a:cubicBezTo>
                  <a:cubicBezTo>
                    <a:pt x="12938" y="30220"/>
                    <a:pt x="12917" y="30090"/>
                    <a:pt x="12938" y="29981"/>
                  </a:cubicBezTo>
                  <a:cubicBezTo>
                    <a:pt x="12982" y="29872"/>
                    <a:pt x="13047" y="29785"/>
                    <a:pt x="13134" y="29742"/>
                  </a:cubicBezTo>
                  <a:cubicBezTo>
                    <a:pt x="13203" y="29700"/>
                    <a:pt x="13272" y="29685"/>
                    <a:pt x="13341" y="29685"/>
                  </a:cubicBezTo>
                  <a:close/>
                  <a:moveTo>
                    <a:pt x="13593" y="33060"/>
                  </a:moveTo>
                  <a:cubicBezTo>
                    <a:pt x="13621" y="33060"/>
                    <a:pt x="13650" y="33063"/>
                    <a:pt x="13678" y="33069"/>
                  </a:cubicBezTo>
                  <a:cubicBezTo>
                    <a:pt x="14113" y="33177"/>
                    <a:pt x="14526" y="33264"/>
                    <a:pt x="14939" y="33373"/>
                  </a:cubicBezTo>
                  <a:lnTo>
                    <a:pt x="14982" y="33395"/>
                  </a:lnTo>
                  <a:lnTo>
                    <a:pt x="15004" y="33395"/>
                  </a:lnTo>
                  <a:lnTo>
                    <a:pt x="16222" y="33721"/>
                  </a:lnTo>
                  <a:cubicBezTo>
                    <a:pt x="16591" y="33830"/>
                    <a:pt x="16983" y="33917"/>
                    <a:pt x="17374" y="34025"/>
                  </a:cubicBezTo>
                  <a:lnTo>
                    <a:pt x="17722" y="34112"/>
                  </a:lnTo>
                  <a:cubicBezTo>
                    <a:pt x="18244" y="34243"/>
                    <a:pt x="18657" y="34330"/>
                    <a:pt x="19027" y="34460"/>
                  </a:cubicBezTo>
                  <a:lnTo>
                    <a:pt x="19049" y="34460"/>
                  </a:lnTo>
                  <a:lnTo>
                    <a:pt x="19288" y="34504"/>
                  </a:lnTo>
                  <a:cubicBezTo>
                    <a:pt x="19701" y="34591"/>
                    <a:pt x="20157" y="34699"/>
                    <a:pt x="20592" y="34786"/>
                  </a:cubicBezTo>
                  <a:lnTo>
                    <a:pt x="22223" y="35091"/>
                  </a:lnTo>
                  <a:cubicBezTo>
                    <a:pt x="23267" y="35287"/>
                    <a:pt x="24267" y="35482"/>
                    <a:pt x="25224" y="35634"/>
                  </a:cubicBezTo>
                  <a:lnTo>
                    <a:pt x="25659" y="35721"/>
                  </a:lnTo>
                  <a:lnTo>
                    <a:pt x="25681" y="35721"/>
                  </a:lnTo>
                  <a:cubicBezTo>
                    <a:pt x="26028" y="35765"/>
                    <a:pt x="26376" y="35830"/>
                    <a:pt x="26724" y="35895"/>
                  </a:cubicBezTo>
                  <a:lnTo>
                    <a:pt x="27268" y="35982"/>
                  </a:lnTo>
                  <a:cubicBezTo>
                    <a:pt x="27616" y="36048"/>
                    <a:pt x="27985" y="36113"/>
                    <a:pt x="28355" y="36200"/>
                  </a:cubicBezTo>
                  <a:cubicBezTo>
                    <a:pt x="29529" y="36439"/>
                    <a:pt x="30486" y="36635"/>
                    <a:pt x="31421" y="36830"/>
                  </a:cubicBezTo>
                  <a:lnTo>
                    <a:pt x="31747" y="36896"/>
                  </a:lnTo>
                  <a:lnTo>
                    <a:pt x="31812" y="36917"/>
                  </a:lnTo>
                  <a:cubicBezTo>
                    <a:pt x="32726" y="37113"/>
                    <a:pt x="33661" y="37309"/>
                    <a:pt x="34596" y="37483"/>
                  </a:cubicBezTo>
                  <a:lnTo>
                    <a:pt x="36835" y="37896"/>
                  </a:lnTo>
                  <a:lnTo>
                    <a:pt x="37575" y="38026"/>
                  </a:lnTo>
                  <a:cubicBezTo>
                    <a:pt x="38162" y="38135"/>
                    <a:pt x="38727" y="38244"/>
                    <a:pt x="39314" y="38352"/>
                  </a:cubicBezTo>
                  <a:cubicBezTo>
                    <a:pt x="39597" y="38396"/>
                    <a:pt x="39858" y="38461"/>
                    <a:pt x="40184" y="38526"/>
                  </a:cubicBezTo>
                  <a:lnTo>
                    <a:pt x="40662" y="38613"/>
                  </a:lnTo>
                  <a:lnTo>
                    <a:pt x="41641" y="38831"/>
                  </a:lnTo>
                  <a:cubicBezTo>
                    <a:pt x="41793" y="38853"/>
                    <a:pt x="41967" y="38896"/>
                    <a:pt x="42163" y="38918"/>
                  </a:cubicBezTo>
                  <a:lnTo>
                    <a:pt x="42337" y="38940"/>
                  </a:lnTo>
                  <a:lnTo>
                    <a:pt x="42771" y="39027"/>
                  </a:lnTo>
                  <a:lnTo>
                    <a:pt x="42924" y="39048"/>
                  </a:lnTo>
                  <a:lnTo>
                    <a:pt x="43011" y="39070"/>
                  </a:lnTo>
                  <a:lnTo>
                    <a:pt x="43772" y="39200"/>
                  </a:lnTo>
                  <a:lnTo>
                    <a:pt x="43989" y="39244"/>
                  </a:lnTo>
                  <a:lnTo>
                    <a:pt x="44011" y="39244"/>
                  </a:lnTo>
                  <a:cubicBezTo>
                    <a:pt x="44446" y="39309"/>
                    <a:pt x="44881" y="39396"/>
                    <a:pt x="45316" y="39505"/>
                  </a:cubicBezTo>
                  <a:lnTo>
                    <a:pt x="45489" y="39527"/>
                  </a:lnTo>
                  <a:lnTo>
                    <a:pt x="46098" y="39679"/>
                  </a:lnTo>
                  <a:lnTo>
                    <a:pt x="46490" y="39766"/>
                  </a:lnTo>
                  <a:lnTo>
                    <a:pt x="46555" y="39766"/>
                  </a:lnTo>
                  <a:cubicBezTo>
                    <a:pt x="46642" y="39788"/>
                    <a:pt x="46729" y="39809"/>
                    <a:pt x="46816" y="39853"/>
                  </a:cubicBezTo>
                  <a:cubicBezTo>
                    <a:pt x="46946" y="39875"/>
                    <a:pt x="47077" y="39962"/>
                    <a:pt x="47142" y="40092"/>
                  </a:cubicBezTo>
                  <a:cubicBezTo>
                    <a:pt x="47207" y="40222"/>
                    <a:pt x="47207" y="40353"/>
                    <a:pt x="47186" y="40483"/>
                  </a:cubicBezTo>
                  <a:cubicBezTo>
                    <a:pt x="47120" y="40723"/>
                    <a:pt x="46903" y="40875"/>
                    <a:pt x="46664" y="40875"/>
                  </a:cubicBezTo>
                  <a:cubicBezTo>
                    <a:pt x="46577" y="40875"/>
                    <a:pt x="46490" y="40853"/>
                    <a:pt x="46403" y="40853"/>
                  </a:cubicBezTo>
                  <a:lnTo>
                    <a:pt x="46381" y="40853"/>
                  </a:lnTo>
                  <a:cubicBezTo>
                    <a:pt x="46207" y="40831"/>
                    <a:pt x="46077" y="40810"/>
                    <a:pt x="45968" y="40788"/>
                  </a:cubicBezTo>
                  <a:cubicBezTo>
                    <a:pt x="45816" y="40744"/>
                    <a:pt x="45620" y="40701"/>
                    <a:pt x="45403" y="40657"/>
                  </a:cubicBezTo>
                  <a:lnTo>
                    <a:pt x="45120" y="40592"/>
                  </a:lnTo>
                  <a:cubicBezTo>
                    <a:pt x="44837" y="40527"/>
                    <a:pt x="44533" y="40462"/>
                    <a:pt x="44228" y="40418"/>
                  </a:cubicBezTo>
                  <a:lnTo>
                    <a:pt x="42554" y="40070"/>
                  </a:lnTo>
                  <a:lnTo>
                    <a:pt x="42424" y="40049"/>
                  </a:lnTo>
                  <a:lnTo>
                    <a:pt x="42358" y="40049"/>
                  </a:lnTo>
                  <a:cubicBezTo>
                    <a:pt x="42054" y="39983"/>
                    <a:pt x="41728" y="39940"/>
                    <a:pt x="41402" y="39853"/>
                  </a:cubicBezTo>
                  <a:lnTo>
                    <a:pt x="41206" y="39809"/>
                  </a:lnTo>
                  <a:cubicBezTo>
                    <a:pt x="40836" y="39722"/>
                    <a:pt x="40467" y="39635"/>
                    <a:pt x="40097" y="39548"/>
                  </a:cubicBezTo>
                  <a:cubicBezTo>
                    <a:pt x="39532" y="39396"/>
                    <a:pt x="38923" y="39266"/>
                    <a:pt x="38314" y="39135"/>
                  </a:cubicBezTo>
                  <a:lnTo>
                    <a:pt x="38183" y="39092"/>
                  </a:lnTo>
                  <a:cubicBezTo>
                    <a:pt x="37183" y="38874"/>
                    <a:pt x="36139" y="38657"/>
                    <a:pt x="35074" y="38439"/>
                  </a:cubicBezTo>
                  <a:cubicBezTo>
                    <a:pt x="34248" y="38265"/>
                    <a:pt x="33487" y="38113"/>
                    <a:pt x="32726" y="37939"/>
                  </a:cubicBezTo>
                  <a:lnTo>
                    <a:pt x="32008" y="37787"/>
                  </a:lnTo>
                  <a:cubicBezTo>
                    <a:pt x="31377" y="37635"/>
                    <a:pt x="30725" y="37483"/>
                    <a:pt x="30095" y="37352"/>
                  </a:cubicBezTo>
                  <a:lnTo>
                    <a:pt x="28855" y="37070"/>
                  </a:lnTo>
                  <a:cubicBezTo>
                    <a:pt x="27855" y="36874"/>
                    <a:pt x="26876" y="36700"/>
                    <a:pt x="25941" y="36526"/>
                  </a:cubicBezTo>
                  <a:lnTo>
                    <a:pt x="25702" y="36482"/>
                  </a:lnTo>
                  <a:lnTo>
                    <a:pt x="25463" y="36439"/>
                  </a:lnTo>
                  <a:cubicBezTo>
                    <a:pt x="25115" y="36395"/>
                    <a:pt x="24746" y="36330"/>
                    <a:pt x="24376" y="36265"/>
                  </a:cubicBezTo>
                  <a:lnTo>
                    <a:pt x="23854" y="36178"/>
                  </a:lnTo>
                  <a:cubicBezTo>
                    <a:pt x="23506" y="36113"/>
                    <a:pt x="23136" y="36048"/>
                    <a:pt x="22767" y="35982"/>
                  </a:cubicBezTo>
                  <a:lnTo>
                    <a:pt x="21919" y="35808"/>
                  </a:lnTo>
                  <a:lnTo>
                    <a:pt x="21701" y="35765"/>
                  </a:lnTo>
                  <a:lnTo>
                    <a:pt x="21658" y="35765"/>
                  </a:lnTo>
                  <a:cubicBezTo>
                    <a:pt x="21027" y="35634"/>
                    <a:pt x="20331" y="35504"/>
                    <a:pt x="19657" y="35373"/>
                  </a:cubicBezTo>
                  <a:lnTo>
                    <a:pt x="18592" y="35134"/>
                  </a:lnTo>
                  <a:cubicBezTo>
                    <a:pt x="17940" y="35004"/>
                    <a:pt x="17265" y="34830"/>
                    <a:pt x="16591" y="34678"/>
                  </a:cubicBezTo>
                  <a:cubicBezTo>
                    <a:pt x="16091" y="34547"/>
                    <a:pt x="15569" y="34417"/>
                    <a:pt x="15091" y="34286"/>
                  </a:cubicBezTo>
                  <a:cubicBezTo>
                    <a:pt x="14526" y="34156"/>
                    <a:pt x="13982" y="34025"/>
                    <a:pt x="13439" y="33895"/>
                  </a:cubicBezTo>
                  <a:cubicBezTo>
                    <a:pt x="13330" y="33873"/>
                    <a:pt x="13243" y="33808"/>
                    <a:pt x="13199" y="33721"/>
                  </a:cubicBezTo>
                  <a:cubicBezTo>
                    <a:pt x="13134" y="33612"/>
                    <a:pt x="13112" y="33482"/>
                    <a:pt x="13156" y="33373"/>
                  </a:cubicBezTo>
                  <a:cubicBezTo>
                    <a:pt x="13213" y="33184"/>
                    <a:pt x="13401" y="33060"/>
                    <a:pt x="13593" y="33060"/>
                  </a:cubicBezTo>
                  <a:close/>
                  <a:moveTo>
                    <a:pt x="21005" y="1"/>
                  </a:moveTo>
                  <a:cubicBezTo>
                    <a:pt x="20788" y="1"/>
                    <a:pt x="20571" y="6"/>
                    <a:pt x="20353" y="17"/>
                  </a:cubicBezTo>
                  <a:cubicBezTo>
                    <a:pt x="20223" y="39"/>
                    <a:pt x="20092" y="39"/>
                    <a:pt x="19962" y="61"/>
                  </a:cubicBezTo>
                  <a:cubicBezTo>
                    <a:pt x="19853" y="82"/>
                    <a:pt x="19723" y="126"/>
                    <a:pt x="19614" y="191"/>
                  </a:cubicBezTo>
                  <a:cubicBezTo>
                    <a:pt x="19440" y="256"/>
                    <a:pt x="19288" y="387"/>
                    <a:pt x="19179" y="539"/>
                  </a:cubicBezTo>
                  <a:cubicBezTo>
                    <a:pt x="19135" y="626"/>
                    <a:pt x="19092" y="691"/>
                    <a:pt x="19070" y="778"/>
                  </a:cubicBezTo>
                  <a:lnTo>
                    <a:pt x="19070" y="800"/>
                  </a:lnTo>
                  <a:cubicBezTo>
                    <a:pt x="19049" y="844"/>
                    <a:pt x="19027" y="887"/>
                    <a:pt x="19027" y="930"/>
                  </a:cubicBezTo>
                  <a:lnTo>
                    <a:pt x="19027" y="974"/>
                  </a:lnTo>
                  <a:cubicBezTo>
                    <a:pt x="18983" y="1170"/>
                    <a:pt x="18918" y="1365"/>
                    <a:pt x="18875" y="1561"/>
                  </a:cubicBezTo>
                  <a:lnTo>
                    <a:pt x="18831" y="1692"/>
                  </a:lnTo>
                  <a:cubicBezTo>
                    <a:pt x="18548" y="2692"/>
                    <a:pt x="18200" y="3822"/>
                    <a:pt x="17896" y="4953"/>
                  </a:cubicBezTo>
                  <a:cubicBezTo>
                    <a:pt x="17766" y="5519"/>
                    <a:pt x="17613" y="6084"/>
                    <a:pt x="17483" y="6671"/>
                  </a:cubicBezTo>
                  <a:cubicBezTo>
                    <a:pt x="17374" y="7215"/>
                    <a:pt x="17222" y="7736"/>
                    <a:pt x="17070" y="8324"/>
                  </a:cubicBezTo>
                  <a:lnTo>
                    <a:pt x="16896" y="8911"/>
                  </a:lnTo>
                  <a:lnTo>
                    <a:pt x="16896" y="8932"/>
                  </a:lnTo>
                  <a:cubicBezTo>
                    <a:pt x="16635" y="9846"/>
                    <a:pt x="16374" y="10781"/>
                    <a:pt x="16157" y="11716"/>
                  </a:cubicBezTo>
                  <a:cubicBezTo>
                    <a:pt x="16091" y="11955"/>
                    <a:pt x="16048" y="12194"/>
                    <a:pt x="15983" y="12433"/>
                  </a:cubicBezTo>
                  <a:cubicBezTo>
                    <a:pt x="15917" y="12781"/>
                    <a:pt x="15830" y="13129"/>
                    <a:pt x="15743" y="13477"/>
                  </a:cubicBezTo>
                  <a:cubicBezTo>
                    <a:pt x="15613" y="13934"/>
                    <a:pt x="15482" y="14434"/>
                    <a:pt x="15374" y="14890"/>
                  </a:cubicBezTo>
                  <a:lnTo>
                    <a:pt x="15374" y="14934"/>
                  </a:lnTo>
                  <a:lnTo>
                    <a:pt x="15330" y="15043"/>
                  </a:lnTo>
                  <a:lnTo>
                    <a:pt x="15265" y="15303"/>
                  </a:lnTo>
                  <a:cubicBezTo>
                    <a:pt x="15156" y="15695"/>
                    <a:pt x="15069" y="16108"/>
                    <a:pt x="14982" y="16478"/>
                  </a:cubicBezTo>
                  <a:lnTo>
                    <a:pt x="14982" y="16521"/>
                  </a:lnTo>
                  <a:lnTo>
                    <a:pt x="14874" y="16891"/>
                  </a:lnTo>
                  <a:lnTo>
                    <a:pt x="14743" y="17413"/>
                  </a:lnTo>
                  <a:lnTo>
                    <a:pt x="14743" y="17456"/>
                  </a:lnTo>
                  <a:lnTo>
                    <a:pt x="14743" y="17500"/>
                  </a:lnTo>
                  <a:cubicBezTo>
                    <a:pt x="14656" y="17913"/>
                    <a:pt x="14547" y="18326"/>
                    <a:pt x="14439" y="18739"/>
                  </a:cubicBezTo>
                  <a:cubicBezTo>
                    <a:pt x="14308" y="19348"/>
                    <a:pt x="14178" y="19848"/>
                    <a:pt x="14069" y="20392"/>
                  </a:cubicBezTo>
                  <a:cubicBezTo>
                    <a:pt x="13960" y="20979"/>
                    <a:pt x="13873" y="21566"/>
                    <a:pt x="13743" y="22240"/>
                  </a:cubicBezTo>
                  <a:lnTo>
                    <a:pt x="13721" y="22414"/>
                  </a:lnTo>
                  <a:cubicBezTo>
                    <a:pt x="13678" y="22631"/>
                    <a:pt x="13656" y="22805"/>
                    <a:pt x="13612" y="23001"/>
                  </a:cubicBezTo>
                  <a:lnTo>
                    <a:pt x="13504" y="23501"/>
                  </a:lnTo>
                  <a:cubicBezTo>
                    <a:pt x="13482" y="23610"/>
                    <a:pt x="13439" y="23762"/>
                    <a:pt x="13417" y="23827"/>
                  </a:cubicBezTo>
                  <a:cubicBezTo>
                    <a:pt x="13395" y="23871"/>
                    <a:pt x="13395" y="23936"/>
                    <a:pt x="13373" y="23979"/>
                  </a:cubicBezTo>
                  <a:lnTo>
                    <a:pt x="13243" y="24393"/>
                  </a:lnTo>
                  <a:lnTo>
                    <a:pt x="13221" y="24458"/>
                  </a:lnTo>
                  <a:lnTo>
                    <a:pt x="13221" y="24501"/>
                  </a:lnTo>
                  <a:cubicBezTo>
                    <a:pt x="13178" y="24588"/>
                    <a:pt x="13156" y="24675"/>
                    <a:pt x="13134" y="24741"/>
                  </a:cubicBezTo>
                  <a:lnTo>
                    <a:pt x="13025" y="25088"/>
                  </a:lnTo>
                  <a:lnTo>
                    <a:pt x="12895" y="25567"/>
                  </a:lnTo>
                  <a:lnTo>
                    <a:pt x="12764" y="26023"/>
                  </a:lnTo>
                  <a:cubicBezTo>
                    <a:pt x="12703" y="26012"/>
                    <a:pt x="12641" y="26007"/>
                    <a:pt x="12580" y="26007"/>
                  </a:cubicBezTo>
                  <a:cubicBezTo>
                    <a:pt x="12405" y="26007"/>
                    <a:pt x="12236" y="26052"/>
                    <a:pt x="12090" y="26132"/>
                  </a:cubicBezTo>
                  <a:cubicBezTo>
                    <a:pt x="11460" y="26415"/>
                    <a:pt x="10807" y="26698"/>
                    <a:pt x="10068" y="27024"/>
                  </a:cubicBezTo>
                  <a:cubicBezTo>
                    <a:pt x="9546" y="27241"/>
                    <a:pt x="8937" y="27502"/>
                    <a:pt x="8350" y="27828"/>
                  </a:cubicBezTo>
                  <a:cubicBezTo>
                    <a:pt x="7894" y="28067"/>
                    <a:pt x="7285" y="28394"/>
                    <a:pt x="6654" y="28676"/>
                  </a:cubicBezTo>
                  <a:lnTo>
                    <a:pt x="5415" y="29263"/>
                  </a:lnTo>
                  <a:lnTo>
                    <a:pt x="4828" y="29546"/>
                  </a:lnTo>
                  <a:cubicBezTo>
                    <a:pt x="4436" y="29720"/>
                    <a:pt x="4023" y="29937"/>
                    <a:pt x="3632" y="30133"/>
                  </a:cubicBezTo>
                  <a:lnTo>
                    <a:pt x="2914" y="30503"/>
                  </a:lnTo>
                  <a:cubicBezTo>
                    <a:pt x="2762" y="30568"/>
                    <a:pt x="2610" y="30655"/>
                    <a:pt x="2458" y="30720"/>
                  </a:cubicBezTo>
                  <a:lnTo>
                    <a:pt x="1958" y="30959"/>
                  </a:lnTo>
                  <a:cubicBezTo>
                    <a:pt x="1849" y="31025"/>
                    <a:pt x="1675" y="31090"/>
                    <a:pt x="1523" y="31177"/>
                  </a:cubicBezTo>
                  <a:cubicBezTo>
                    <a:pt x="1349" y="31286"/>
                    <a:pt x="1175" y="31394"/>
                    <a:pt x="1023" y="31525"/>
                  </a:cubicBezTo>
                  <a:lnTo>
                    <a:pt x="957" y="31568"/>
                  </a:lnTo>
                  <a:cubicBezTo>
                    <a:pt x="849" y="31655"/>
                    <a:pt x="740" y="31742"/>
                    <a:pt x="631" y="31829"/>
                  </a:cubicBezTo>
                  <a:cubicBezTo>
                    <a:pt x="501" y="31938"/>
                    <a:pt x="392" y="32068"/>
                    <a:pt x="283" y="32221"/>
                  </a:cubicBezTo>
                  <a:cubicBezTo>
                    <a:pt x="218" y="32329"/>
                    <a:pt x="153" y="32481"/>
                    <a:pt x="109" y="32612"/>
                  </a:cubicBezTo>
                  <a:cubicBezTo>
                    <a:pt x="1" y="33112"/>
                    <a:pt x="175" y="33656"/>
                    <a:pt x="566" y="34004"/>
                  </a:cubicBezTo>
                  <a:cubicBezTo>
                    <a:pt x="762" y="34178"/>
                    <a:pt x="979" y="34308"/>
                    <a:pt x="1240" y="34417"/>
                  </a:cubicBezTo>
                  <a:lnTo>
                    <a:pt x="1544" y="34591"/>
                  </a:lnTo>
                  <a:cubicBezTo>
                    <a:pt x="1827" y="34699"/>
                    <a:pt x="2088" y="34808"/>
                    <a:pt x="2371" y="34939"/>
                  </a:cubicBezTo>
                  <a:lnTo>
                    <a:pt x="2305" y="34895"/>
                  </a:lnTo>
                  <a:lnTo>
                    <a:pt x="2305" y="34895"/>
                  </a:lnTo>
                  <a:cubicBezTo>
                    <a:pt x="2653" y="35047"/>
                    <a:pt x="2958" y="35178"/>
                    <a:pt x="3262" y="35287"/>
                  </a:cubicBezTo>
                  <a:cubicBezTo>
                    <a:pt x="3523" y="35373"/>
                    <a:pt x="3762" y="35460"/>
                    <a:pt x="4088" y="35569"/>
                  </a:cubicBezTo>
                  <a:lnTo>
                    <a:pt x="4175" y="35591"/>
                  </a:lnTo>
                  <a:cubicBezTo>
                    <a:pt x="4719" y="35765"/>
                    <a:pt x="5284" y="35917"/>
                    <a:pt x="5806" y="36069"/>
                  </a:cubicBezTo>
                  <a:lnTo>
                    <a:pt x="5872" y="36069"/>
                  </a:lnTo>
                  <a:lnTo>
                    <a:pt x="6285" y="36200"/>
                  </a:lnTo>
                  <a:cubicBezTo>
                    <a:pt x="7263" y="36482"/>
                    <a:pt x="8329" y="36743"/>
                    <a:pt x="9720" y="37048"/>
                  </a:cubicBezTo>
                  <a:lnTo>
                    <a:pt x="10068" y="37135"/>
                  </a:lnTo>
                  <a:lnTo>
                    <a:pt x="13112" y="37787"/>
                  </a:lnTo>
                  <a:lnTo>
                    <a:pt x="14113" y="38005"/>
                  </a:lnTo>
                  <a:lnTo>
                    <a:pt x="14200" y="38026"/>
                  </a:lnTo>
                  <a:cubicBezTo>
                    <a:pt x="15026" y="38222"/>
                    <a:pt x="15917" y="38396"/>
                    <a:pt x="16635" y="38548"/>
                  </a:cubicBezTo>
                  <a:lnTo>
                    <a:pt x="16722" y="38570"/>
                  </a:lnTo>
                  <a:lnTo>
                    <a:pt x="16918" y="38592"/>
                  </a:lnTo>
                  <a:lnTo>
                    <a:pt x="18092" y="38831"/>
                  </a:lnTo>
                  <a:cubicBezTo>
                    <a:pt x="18918" y="39027"/>
                    <a:pt x="19853" y="39222"/>
                    <a:pt x="20984" y="39461"/>
                  </a:cubicBezTo>
                  <a:lnTo>
                    <a:pt x="22962" y="39896"/>
                  </a:lnTo>
                  <a:lnTo>
                    <a:pt x="23202" y="39962"/>
                  </a:lnTo>
                  <a:lnTo>
                    <a:pt x="23615" y="40049"/>
                  </a:lnTo>
                  <a:lnTo>
                    <a:pt x="23637" y="40049"/>
                  </a:lnTo>
                  <a:lnTo>
                    <a:pt x="24876" y="40331"/>
                  </a:lnTo>
                  <a:lnTo>
                    <a:pt x="25702" y="40505"/>
                  </a:lnTo>
                  <a:lnTo>
                    <a:pt x="26963" y="40788"/>
                  </a:lnTo>
                  <a:cubicBezTo>
                    <a:pt x="29181" y="41266"/>
                    <a:pt x="31486" y="41766"/>
                    <a:pt x="33769" y="42223"/>
                  </a:cubicBezTo>
                  <a:cubicBezTo>
                    <a:pt x="34987" y="42462"/>
                    <a:pt x="36183" y="42701"/>
                    <a:pt x="37357" y="42962"/>
                  </a:cubicBezTo>
                  <a:lnTo>
                    <a:pt x="37509" y="42962"/>
                  </a:lnTo>
                  <a:cubicBezTo>
                    <a:pt x="38857" y="43267"/>
                    <a:pt x="40249" y="43528"/>
                    <a:pt x="41619" y="43810"/>
                  </a:cubicBezTo>
                  <a:cubicBezTo>
                    <a:pt x="42293" y="43941"/>
                    <a:pt x="42967" y="44071"/>
                    <a:pt x="43685" y="44223"/>
                  </a:cubicBezTo>
                  <a:lnTo>
                    <a:pt x="44076" y="44310"/>
                  </a:lnTo>
                  <a:lnTo>
                    <a:pt x="44881" y="44484"/>
                  </a:lnTo>
                  <a:lnTo>
                    <a:pt x="44968" y="44506"/>
                  </a:lnTo>
                  <a:lnTo>
                    <a:pt x="45555" y="44637"/>
                  </a:lnTo>
                  <a:lnTo>
                    <a:pt x="46925" y="44941"/>
                  </a:lnTo>
                  <a:cubicBezTo>
                    <a:pt x="47903" y="45158"/>
                    <a:pt x="48925" y="45376"/>
                    <a:pt x="49469" y="45485"/>
                  </a:cubicBezTo>
                  <a:lnTo>
                    <a:pt x="49512" y="45485"/>
                  </a:lnTo>
                  <a:lnTo>
                    <a:pt x="50230" y="45637"/>
                  </a:lnTo>
                  <a:cubicBezTo>
                    <a:pt x="50556" y="45702"/>
                    <a:pt x="50860" y="45789"/>
                    <a:pt x="51186" y="45854"/>
                  </a:cubicBezTo>
                  <a:lnTo>
                    <a:pt x="51752" y="45985"/>
                  </a:lnTo>
                  <a:lnTo>
                    <a:pt x="51839" y="46028"/>
                  </a:lnTo>
                  <a:lnTo>
                    <a:pt x="51861" y="46028"/>
                  </a:lnTo>
                  <a:cubicBezTo>
                    <a:pt x="52121" y="46072"/>
                    <a:pt x="52361" y="46137"/>
                    <a:pt x="52622" y="46202"/>
                  </a:cubicBezTo>
                  <a:lnTo>
                    <a:pt x="52883" y="46267"/>
                  </a:lnTo>
                  <a:cubicBezTo>
                    <a:pt x="53709" y="46441"/>
                    <a:pt x="54622" y="46615"/>
                    <a:pt x="55644" y="46746"/>
                  </a:cubicBezTo>
                  <a:cubicBezTo>
                    <a:pt x="55992" y="46811"/>
                    <a:pt x="56340" y="46876"/>
                    <a:pt x="56688" y="46941"/>
                  </a:cubicBezTo>
                  <a:lnTo>
                    <a:pt x="56731" y="46941"/>
                  </a:lnTo>
                  <a:lnTo>
                    <a:pt x="57166" y="47028"/>
                  </a:lnTo>
                  <a:lnTo>
                    <a:pt x="58362" y="47246"/>
                  </a:lnTo>
                  <a:lnTo>
                    <a:pt x="58862" y="47333"/>
                  </a:lnTo>
                  <a:cubicBezTo>
                    <a:pt x="59080" y="47376"/>
                    <a:pt x="59384" y="47442"/>
                    <a:pt x="59667" y="47485"/>
                  </a:cubicBezTo>
                  <a:cubicBezTo>
                    <a:pt x="59884" y="47507"/>
                    <a:pt x="60058" y="47529"/>
                    <a:pt x="60210" y="47550"/>
                  </a:cubicBezTo>
                  <a:lnTo>
                    <a:pt x="60428" y="47572"/>
                  </a:lnTo>
                  <a:cubicBezTo>
                    <a:pt x="60558" y="47572"/>
                    <a:pt x="60710" y="47550"/>
                    <a:pt x="60841" y="47529"/>
                  </a:cubicBezTo>
                  <a:lnTo>
                    <a:pt x="60928" y="47529"/>
                  </a:lnTo>
                  <a:cubicBezTo>
                    <a:pt x="61124" y="47485"/>
                    <a:pt x="61341" y="47398"/>
                    <a:pt x="61493" y="47246"/>
                  </a:cubicBezTo>
                  <a:cubicBezTo>
                    <a:pt x="61667" y="47072"/>
                    <a:pt x="61798" y="46876"/>
                    <a:pt x="61863" y="46659"/>
                  </a:cubicBezTo>
                  <a:cubicBezTo>
                    <a:pt x="61906" y="46376"/>
                    <a:pt x="61906" y="46093"/>
                    <a:pt x="61819" y="45833"/>
                  </a:cubicBezTo>
                  <a:cubicBezTo>
                    <a:pt x="61776" y="45637"/>
                    <a:pt x="61689" y="45419"/>
                    <a:pt x="61602" y="45224"/>
                  </a:cubicBezTo>
                  <a:lnTo>
                    <a:pt x="61580" y="45137"/>
                  </a:lnTo>
                  <a:cubicBezTo>
                    <a:pt x="61515" y="45006"/>
                    <a:pt x="61471" y="44876"/>
                    <a:pt x="61428" y="44767"/>
                  </a:cubicBezTo>
                  <a:cubicBezTo>
                    <a:pt x="61167" y="44093"/>
                    <a:pt x="60906" y="43397"/>
                    <a:pt x="60580" y="42658"/>
                  </a:cubicBezTo>
                  <a:cubicBezTo>
                    <a:pt x="60515" y="42484"/>
                    <a:pt x="60450" y="42332"/>
                    <a:pt x="60363" y="42158"/>
                  </a:cubicBezTo>
                  <a:lnTo>
                    <a:pt x="60297" y="42006"/>
                  </a:lnTo>
                  <a:lnTo>
                    <a:pt x="60297" y="41984"/>
                  </a:lnTo>
                  <a:lnTo>
                    <a:pt x="60297" y="41962"/>
                  </a:lnTo>
                  <a:cubicBezTo>
                    <a:pt x="60145" y="41571"/>
                    <a:pt x="59971" y="41179"/>
                    <a:pt x="59797" y="40788"/>
                  </a:cubicBezTo>
                  <a:cubicBezTo>
                    <a:pt x="59710" y="40570"/>
                    <a:pt x="59645" y="40353"/>
                    <a:pt x="59580" y="40136"/>
                  </a:cubicBezTo>
                  <a:cubicBezTo>
                    <a:pt x="59493" y="39853"/>
                    <a:pt x="59384" y="39548"/>
                    <a:pt x="59232" y="39200"/>
                  </a:cubicBezTo>
                  <a:cubicBezTo>
                    <a:pt x="59145" y="39005"/>
                    <a:pt x="59036" y="38787"/>
                    <a:pt x="58949" y="38592"/>
                  </a:cubicBezTo>
                  <a:lnTo>
                    <a:pt x="58949" y="38570"/>
                  </a:lnTo>
                  <a:cubicBezTo>
                    <a:pt x="58862" y="38396"/>
                    <a:pt x="58753" y="38200"/>
                    <a:pt x="58666" y="38005"/>
                  </a:cubicBezTo>
                  <a:cubicBezTo>
                    <a:pt x="58645" y="37918"/>
                    <a:pt x="58623" y="37831"/>
                    <a:pt x="58579" y="37765"/>
                  </a:cubicBezTo>
                  <a:lnTo>
                    <a:pt x="58558" y="37700"/>
                  </a:lnTo>
                  <a:cubicBezTo>
                    <a:pt x="58493" y="37461"/>
                    <a:pt x="58384" y="37244"/>
                    <a:pt x="58297" y="37004"/>
                  </a:cubicBezTo>
                  <a:cubicBezTo>
                    <a:pt x="58188" y="36809"/>
                    <a:pt x="58058" y="36613"/>
                    <a:pt x="57905" y="36417"/>
                  </a:cubicBezTo>
                  <a:lnTo>
                    <a:pt x="57884" y="36374"/>
                  </a:lnTo>
                  <a:lnTo>
                    <a:pt x="57753" y="36200"/>
                  </a:lnTo>
                  <a:cubicBezTo>
                    <a:pt x="57731" y="36135"/>
                    <a:pt x="57688" y="36069"/>
                    <a:pt x="57623" y="36004"/>
                  </a:cubicBezTo>
                  <a:cubicBezTo>
                    <a:pt x="57710" y="35852"/>
                    <a:pt x="57775" y="35678"/>
                    <a:pt x="57862" y="35460"/>
                  </a:cubicBezTo>
                  <a:cubicBezTo>
                    <a:pt x="57949" y="35243"/>
                    <a:pt x="58014" y="35004"/>
                    <a:pt x="58101" y="34699"/>
                  </a:cubicBezTo>
                  <a:cubicBezTo>
                    <a:pt x="58210" y="34286"/>
                    <a:pt x="58340" y="33808"/>
                    <a:pt x="58536" y="33134"/>
                  </a:cubicBezTo>
                  <a:cubicBezTo>
                    <a:pt x="58666" y="32655"/>
                    <a:pt x="58819" y="32068"/>
                    <a:pt x="58949" y="31481"/>
                  </a:cubicBezTo>
                  <a:cubicBezTo>
                    <a:pt x="59058" y="30938"/>
                    <a:pt x="59145" y="30394"/>
                    <a:pt x="59232" y="29872"/>
                  </a:cubicBezTo>
                  <a:lnTo>
                    <a:pt x="59232" y="29829"/>
                  </a:lnTo>
                  <a:cubicBezTo>
                    <a:pt x="59297" y="29503"/>
                    <a:pt x="59362" y="29155"/>
                    <a:pt x="59428" y="28828"/>
                  </a:cubicBezTo>
                  <a:lnTo>
                    <a:pt x="59428" y="28785"/>
                  </a:lnTo>
                  <a:lnTo>
                    <a:pt x="59449" y="28698"/>
                  </a:lnTo>
                  <a:cubicBezTo>
                    <a:pt x="59493" y="28524"/>
                    <a:pt x="59514" y="28350"/>
                    <a:pt x="59558" y="28176"/>
                  </a:cubicBezTo>
                  <a:cubicBezTo>
                    <a:pt x="59645" y="27719"/>
                    <a:pt x="59732" y="27241"/>
                    <a:pt x="59819" y="26828"/>
                  </a:cubicBezTo>
                  <a:lnTo>
                    <a:pt x="59819" y="26784"/>
                  </a:lnTo>
                  <a:lnTo>
                    <a:pt x="59819" y="26741"/>
                  </a:lnTo>
                  <a:lnTo>
                    <a:pt x="59884" y="26524"/>
                  </a:lnTo>
                  <a:lnTo>
                    <a:pt x="59906" y="26328"/>
                  </a:lnTo>
                  <a:lnTo>
                    <a:pt x="59906" y="26284"/>
                  </a:lnTo>
                  <a:cubicBezTo>
                    <a:pt x="60015" y="25828"/>
                    <a:pt x="60102" y="25349"/>
                    <a:pt x="60232" y="24893"/>
                  </a:cubicBezTo>
                  <a:cubicBezTo>
                    <a:pt x="60319" y="24501"/>
                    <a:pt x="60406" y="24110"/>
                    <a:pt x="60493" y="23740"/>
                  </a:cubicBezTo>
                  <a:lnTo>
                    <a:pt x="60493" y="23697"/>
                  </a:lnTo>
                  <a:lnTo>
                    <a:pt x="60493" y="23675"/>
                  </a:lnTo>
                  <a:lnTo>
                    <a:pt x="60493" y="23653"/>
                  </a:lnTo>
                  <a:cubicBezTo>
                    <a:pt x="60536" y="23501"/>
                    <a:pt x="60558" y="23371"/>
                    <a:pt x="60602" y="23218"/>
                  </a:cubicBezTo>
                  <a:lnTo>
                    <a:pt x="60623" y="23088"/>
                  </a:lnTo>
                  <a:lnTo>
                    <a:pt x="60667" y="22979"/>
                  </a:lnTo>
                  <a:lnTo>
                    <a:pt x="60689" y="22849"/>
                  </a:lnTo>
                  <a:lnTo>
                    <a:pt x="60689" y="22827"/>
                  </a:lnTo>
                  <a:cubicBezTo>
                    <a:pt x="60776" y="22501"/>
                    <a:pt x="60863" y="22088"/>
                    <a:pt x="60928" y="21696"/>
                  </a:cubicBezTo>
                  <a:cubicBezTo>
                    <a:pt x="61037" y="21196"/>
                    <a:pt x="61124" y="20653"/>
                    <a:pt x="61189" y="20087"/>
                  </a:cubicBezTo>
                  <a:cubicBezTo>
                    <a:pt x="61232" y="19652"/>
                    <a:pt x="61298" y="19196"/>
                    <a:pt x="61319" y="18804"/>
                  </a:cubicBezTo>
                  <a:cubicBezTo>
                    <a:pt x="61385" y="18304"/>
                    <a:pt x="61450" y="17717"/>
                    <a:pt x="61515" y="17173"/>
                  </a:cubicBezTo>
                  <a:cubicBezTo>
                    <a:pt x="61558" y="16934"/>
                    <a:pt x="61580" y="16695"/>
                    <a:pt x="61624" y="16434"/>
                  </a:cubicBezTo>
                  <a:lnTo>
                    <a:pt x="61624" y="16391"/>
                  </a:lnTo>
                  <a:lnTo>
                    <a:pt x="61645" y="16325"/>
                  </a:lnTo>
                  <a:lnTo>
                    <a:pt x="61645" y="16304"/>
                  </a:lnTo>
                  <a:lnTo>
                    <a:pt x="61645" y="16238"/>
                  </a:lnTo>
                  <a:lnTo>
                    <a:pt x="61645" y="16195"/>
                  </a:lnTo>
                  <a:cubicBezTo>
                    <a:pt x="61689" y="15934"/>
                    <a:pt x="61732" y="15630"/>
                    <a:pt x="61776" y="15325"/>
                  </a:cubicBezTo>
                  <a:cubicBezTo>
                    <a:pt x="61798" y="15108"/>
                    <a:pt x="61819" y="14912"/>
                    <a:pt x="61819" y="14716"/>
                  </a:cubicBezTo>
                  <a:lnTo>
                    <a:pt x="61819" y="14695"/>
                  </a:lnTo>
                  <a:lnTo>
                    <a:pt x="61819" y="14499"/>
                  </a:lnTo>
                  <a:cubicBezTo>
                    <a:pt x="61863" y="13912"/>
                    <a:pt x="61906" y="13325"/>
                    <a:pt x="61928" y="12825"/>
                  </a:cubicBezTo>
                  <a:cubicBezTo>
                    <a:pt x="61972" y="12520"/>
                    <a:pt x="61993" y="12216"/>
                    <a:pt x="62037" y="11846"/>
                  </a:cubicBezTo>
                  <a:cubicBezTo>
                    <a:pt x="62124" y="11085"/>
                    <a:pt x="62167" y="10324"/>
                    <a:pt x="62167" y="9563"/>
                  </a:cubicBezTo>
                  <a:cubicBezTo>
                    <a:pt x="62146" y="8911"/>
                    <a:pt x="62080" y="8280"/>
                    <a:pt x="61972" y="7649"/>
                  </a:cubicBezTo>
                  <a:lnTo>
                    <a:pt x="61972" y="7584"/>
                  </a:lnTo>
                  <a:cubicBezTo>
                    <a:pt x="61928" y="7323"/>
                    <a:pt x="61885" y="7062"/>
                    <a:pt x="61841" y="6801"/>
                  </a:cubicBezTo>
                  <a:cubicBezTo>
                    <a:pt x="61819" y="6714"/>
                    <a:pt x="61798" y="6649"/>
                    <a:pt x="61776" y="6562"/>
                  </a:cubicBezTo>
                  <a:cubicBezTo>
                    <a:pt x="61711" y="6367"/>
                    <a:pt x="61624" y="6171"/>
                    <a:pt x="61471" y="6019"/>
                  </a:cubicBezTo>
                  <a:cubicBezTo>
                    <a:pt x="61363" y="5823"/>
                    <a:pt x="61189" y="5649"/>
                    <a:pt x="60971" y="5562"/>
                  </a:cubicBezTo>
                  <a:lnTo>
                    <a:pt x="60928" y="5562"/>
                  </a:lnTo>
                  <a:cubicBezTo>
                    <a:pt x="60841" y="5562"/>
                    <a:pt x="60776" y="5540"/>
                    <a:pt x="60689" y="5540"/>
                  </a:cubicBezTo>
                  <a:lnTo>
                    <a:pt x="60645" y="5540"/>
                  </a:lnTo>
                  <a:lnTo>
                    <a:pt x="60471" y="5497"/>
                  </a:lnTo>
                  <a:cubicBezTo>
                    <a:pt x="60341" y="5475"/>
                    <a:pt x="60167" y="5432"/>
                    <a:pt x="60015" y="5410"/>
                  </a:cubicBezTo>
                  <a:lnTo>
                    <a:pt x="59645" y="5345"/>
                  </a:lnTo>
                  <a:lnTo>
                    <a:pt x="59623" y="5345"/>
                  </a:lnTo>
                  <a:cubicBezTo>
                    <a:pt x="59493" y="5345"/>
                    <a:pt x="59341" y="5323"/>
                    <a:pt x="59210" y="5279"/>
                  </a:cubicBezTo>
                  <a:lnTo>
                    <a:pt x="58993" y="5258"/>
                  </a:lnTo>
                  <a:lnTo>
                    <a:pt x="58927" y="5258"/>
                  </a:lnTo>
                  <a:cubicBezTo>
                    <a:pt x="58775" y="5214"/>
                    <a:pt x="58623" y="5192"/>
                    <a:pt x="58449" y="5149"/>
                  </a:cubicBezTo>
                  <a:cubicBezTo>
                    <a:pt x="58188" y="5105"/>
                    <a:pt x="57927" y="5040"/>
                    <a:pt x="57666" y="4953"/>
                  </a:cubicBezTo>
                  <a:cubicBezTo>
                    <a:pt x="57362" y="4888"/>
                    <a:pt x="57057" y="4801"/>
                    <a:pt x="56818" y="4757"/>
                  </a:cubicBezTo>
                  <a:cubicBezTo>
                    <a:pt x="56579" y="4692"/>
                    <a:pt x="56318" y="4649"/>
                    <a:pt x="56035" y="4605"/>
                  </a:cubicBezTo>
                  <a:lnTo>
                    <a:pt x="55296" y="4475"/>
                  </a:lnTo>
                  <a:lnTo>
                    <a:pt x="55187" y="4475"/>
                  </a:lnTo>
                  <a:lnTo>
                    <a:pt x="54383" y="4344"/>
                  </a:lnTo>
                  <a:cubicBezTo>
                    <a:pt x="53861" y="4279"/>
                    <a:pt x="53339" y="4170"/>
                    <a:pt x="52883" y="4062"/>
                  </a:cubicBezTo>
                  <a:lnTo>
                    <a:pt x="52643" y="4018"/>
                  </a:lnTo>
                  <a:lnTo>
                    <a:pt x="52361" y="3953"/>
                  </a:lnTo>
                  <a:lnTo>
                    <a:pt x="52143" y="3909"/>
                  </a:lnTo>
                  <a:lnTo>
                    <a:pt x="52121" y="3909"/>
                  </a:lnTo>
                  <a:lnTo>
                    <a:pt x="52013" y="3888"/>
                  </a:lnTo>
                  <a:lnTo>
                    <a:pt x="51839" y="3844"/>
                  </a:lnTo>
                  <a:cubicBezTo>
                    <a:pt x="51687" y="3822"/>
                    <a:pt x="51513" y="3779"/>
                    <a:pt x="51360" y="3757"/>
                  </a:cubicBezTo>
                  <a:lnTo>
                    <a:pt x="50969" y="3670"/>
                  </a:lnTo>
                  <a:cubicBezTo>
                    <a:pt x="50382" y="3540"/>
                    <a:pt x="49795" y="3431"/>
                    <a:pt x="49208" y="3322"/>
                  </a:cubicBezTo>
                  <a:cubicBezTo>
                    <a:pt x="48838" y="3257"/>
                    <a:pt x="48447" y="3214"/>
                    <a:pt x="48142" y="3148"/>
                  </a:cubicBezTo>
                  <a:lnTo>
                    <a:pt x="48099" y="3148"/>
                  </a:lnTo>
                  <a:lnTo>
                    <a:pt x="47468" y="3061"/>
                  </a:lnTo>
                  <a:lnTo>
                    <a:pt x="45990" y="2801"/>
                  </a:lnTo>
                  <a:cubicBezTo>
                    <a:pt x="45598" y="2735"/>
                    <a:pt x="45229" y="2670"/>
                    <a:pt x="44837" y="2583"/>
                  </a:cubicBezTo>
                  <a:lnTo>
                    <a:pt x="44772" y="2583"/>
                  </a:lnTo>
                  <a:lnTo>
                    <a:pt x="44533" y="2540"/>
                  </a:lnTo>
                  <a:lnTo>
                    <a:pt x="44402" y="2518"/>
                  </a:lnTo>
                  <a:cubicBezTo>
                    <a:pt x="43967" y="2431"/>
                    <a:pt x="43576" y="2344"/>
                    <a:pt x="43185" y="2279"/>
                  </a:cubicBezTo>
                  <a:cubicBezTo>
                    <a:pt x="42641" y="2192"/>
                    <a:pt x="42141" y="2105"/>
                    <a:pt x="41662" y="2039"/>
                  </a:cubicBezTo>
                  <a:cubicBezTo>
                    <a:pt x="41184" y="1952"/>
                    <a:pt x="40706" y="1887"/>
                    <a:pt x="40206" y="1822"/>
                  </a:cubicBezTo>
                  <a:lnTo>
                    <a:pt x="40184" y="1822"/>
                  </a:lnTo>
                  <a:cubicBezTo>
                    <a:pt x="40140" y="1800"/>
                    <a:pt x="40097" y="1800"/>
                    <a:pt x="40053" y="1800"/>
                  </a:cubicBezTo>
                  <a:lnTo>
                    <a:pt x="40032" y="1800"/>
                  </a:lnTo>
                  <a:cubicBezTo>
                    <a:pt x="39988" y="1779"/>
                    <a:pt x="39923" y="1779"/>
                    <a:pt x="39879" y="1779"/>
                  </a:cubicBezTo>
                  <a:lnTo>
                    <a:pt x="39010" y="1648"/>
                  </a:lnTo>
                  <a:lnTo>
                    <a:pt x="38923" y="1648"/>
                  </a:lnTo>
                  <a:lnTo>
                    <a:pt x="38771" y="1626"/>
                  </a:lnTo>
                  <a:lnTo>
                    <a:pt x="38749" y="1626"/>
                  </a:lnTo>
                  <a:cubicBezTo>
                    <a:pt x="38705" y="1626"/>
                    <a:pt x="38662" y="1605"/>
                    <a:pt x="38618" y="1605"/>
                  </a:cubicBezTo>
                  <a:lnTo>
                    <a:pt x="37901" y="1496"/>
                  </a:lnTo>
                  <a:lnTo>
                    <a:pt x="37662" y="1452"/>
                  </a:lnTo>
                  <a:cubicBezTo>
                    <a:pt x="37183" y="1365"/>
                    <a:pt x="36705" y="1300"/>
                    <a:pt x="36270" y="1235"/>
                  </a:cubicBezTo>
                  <a:lnTo>
                    <a:pt x="36096" y="1235"/>
                  </a:lnTo>
                  <a:cubicBezTo>
                    <a:pt x="34813" y="1039"/>
                    <a:pt x="33639" y="887"/>
                    <a:pt x="32508" y="778"/>
                  </a:cubicBezTo>
                  <a:lnTo>
                    <a:pt x="32204" y="735"/>
                  </a:lnTo>
                  <a:lnTo>
                    <a:pt x="32160" y="735"/>
                  </a:lnTo>
                  <a:cubicBezTo>
                    <a:pt x="31704" y="691"/>
                    <a:pt x="31225" y="648"/>
                    <a:pt x="30747" y="583"/>
                  </a:cubicBezTo>
                  <a:cubicBezTo>
                    <a:pt x="30051" y="496"/>
                    <a:pt x="29486" y="430"/>
                    <a:pt x="28942" y="365"/>
                  </a:cubicBezTo>
                  <a:cubicBezTo>
                    <a:pt x="28529" y="322"/>
                    <a:pt x="28116" y="300"/>
                    <a:pt x="27768" y="256"/>
                  </a:cubicBezTo>
                  <a:lnTo>
                    <a:pt x="27703" y="256"/>
                  </a:lnTo>
                  <a:lnTo>
                    <a:pt x="27246" y="235"/>
                  </a:lnTo>
                  <a:cubicBezTo>
                    <a:pt x="26572" y="191"/>
                    <a:pt x="25963" y="148"/>
                    <a:pt x="25441" y="126"/>
                  </a:cubicBezTo>
                  <a:cubicBezTo>
                    <a:pt x="24919" y="104"/>
                    <a:pt x="24419" y="82"/>
                    <a:pt x="23897" y="61"/>
                  </a:cubicBezTo>
                  <a:lnTo>
                    <a:pt x="22919" y="61"/>
                  </a:lnTo>
                  <a:lnTo>
                    <a:pt x="22027" y="39"/>
                  </a:lnTo>
                  <a:cubicBezTo>
                    <a:pt x="21919" y="17"/>
                    <a:pt x="21788" y="17"/>
                    <a:pt x="21658" y="17"/>
                  </a:cubicBezTo>
                  <a:cubicBezTo>
                    <a:pt x="21440" y="6"/>
                    <a:pt x="21223" y="1"/>
                    <a:pt x="2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9" name="Google Shape;159;p3"/>
          <p:cNvGrpSpPr/>
          <p:nvPr/>
        </p:nvGrpSpPr>
        <p:grpSpPr>
          <a:xfrm rot="1505956">
            <a:off x="6271648" y="-803988"/>
            <a:ext cx="2065059" cy="1916888"/>
            <a:chOff x="2025600" y="238450"/>
            <a:chExt cx="1548750" cy="1437625"/>
          </a:xfrm>
        </p:grpSpPr>
        <p:sp>
          <p:nvSpPr>
            <p:cNvPr id="160" name="Google Shape;160;p3"/>
            <p:cNvSpPr/>
            <p:nvPr/>
          </p:nvSpPr>
          <p:spPr>
            <a:xfrm>
              <a:off x="2904625" y="966550"/>
              <a:ext cx="504475" cy="553950"/>
            </a:xfrm>
            <a:custGeom>
              <a:avLst/>
              <a:gdLst/>
              <a:ahLst/>
              <a:cxnLst/>
              <a:rect l="l" t="t" r="r" b="b"/>
              <a:pathLst>
                <a:path w="20179" h="22158" extrusionOk="0">
                  <a:moveTo>
                    <a:pt x="20026" y="0"/>
                  </a:moveTo>
                  <a:lnTo>
                    <a:pt x="20070" y="87"/>
                  </a:lnTo>
                  <a:cubicBezTo>
                    <a:pt x="20070" y="261"/>
                    <a:pt x="20026" y="414"/>
                    <a:pt x="19939" y="544"/>
                  </a:cubicBezTo>
                  <a:cubicBezTo>
                    <a:pt x="19852" y="674"/>
                    <a:pt x="19700" y="740"/>
                    <a:pt x="19570" y="783"/>
                  </a:cubicBezTo>
                  <a:cubicBezTo>
                    <a:pt x="19526" y="848"/>
                    <a:pt x="19461" y="935"/>
                    <a:pt x="19418" y="1001"/>
                  </a:cubicBezTo>
                  <a:cubicBezTo>
                    <a:pt x="19309" y="1175"/>
                    <a:pt x="19178" y="1327"/>
                    <a:pt x="19048" y="1501"/>
                  </a:cubicBezTo>
                  <a:cubicBezTo>
                    <a:pt x="18917" y="1609"/>
                    <a:pt x="18809" y="1762"/>
                    <a:pt x="18700" y="1892"/>
                  </a:cubicBezTo>
                  <a:lnTo>
                    <a:pt x="18678" y="1936"/>
                  </a:lnTo>
                  <a:cubicBezTo>
                    <a:pt x="18548" y="2088"/>
                    <a:pt x="18417" y="2262"/>
                    <a:pt x="18309" y="2414"/>
                  </a:cubicBezTo>
                  <a:lnTo>
                    <a:pt x="18091" y="2762"/>
                  </a:lnTo>
                  <a:lnTo>
                    <a:pt x="17961" y="2958"/>
                  </a:lnTo>
                  <a:cubicBezTo>
                    <a:pt x="17874" y="3110"/>
                    <a:pt x="17765" y="3240"/>
                    <a:pt x="17678" y="3349"/>
                  </a:cubicBezTo>
                  <a:cubicBezTo>
                    <a:pt x="17548" y="3545"/>
                    <a:pt x="17417" y="3762"/>
                    <a:pt x="17265" y="3958"/>
                  </a:cubicBezTo>
                  <a:lnTo>
                    <a:pt x="17113" y="4219"/>
                  </a:lnTo>
                  <a:cubicBezTo>
                    <a:pt x="16961" y="4501"/>
                    <a:pt x="16808" y="4806"/>
                    <a:pt x="16613" y="5089"/>
                  </a:cubicBezTo>
                  <a:cubicBezTo>
                    <a:pt x="16526" y="5241"/>
                    <a:pt x="16417" y="5393"/>
                    <a:pt x="16330" y="5545"/>
                  </a:cubicBezTo>
                  <a:cubicBezTo>
                    <a:pt x="16199" y="5719"/>
                    <a:pt x="16047" y="5937"/>
                    <a:pt x="15939" y="6132"/>
                  </a:cubicBezTo>
                  <a:cubicBezTo>
                    <a:pt x="15852" y="6263"/>
                    <a:pt x="15765" y="6393"/>
                    <a:pt x="15656" y="6545"/>
                  </a:cubicBezTo>
                  <a:cubicBezTo>
                    <a:pt x="15525" y="6785"/>
                    <a:pt x="15395" y="7002"/>
                    <a:pt x="15243" y="7241"/>
                  </a:cubicBezTo>
                  <a:cubicBezTo>
                    <a:pt x="15025" y="7546"/>
                    <a:pt x="14808" y="7828"/>
                    <a:pt x="14569" y="8089"/>
                  </a:cubicBezTo>
                  <a:lnTo>
                    <a:pt x="14460" y="8241"/>
                  </a:lnTo>
                  <a:cubicBezTo>
                    <a:pt x="14286" y="8459"/>
                    <a:pt x="14112" y="8676"/>
                    <a:pt x="13938" y="8894"/>
                  </a:cubicBezTo>
                  <a:cubicBezTo>
                    <a:pt x="13764" y="9111"/>
                    <a:pt x="13612" y="9307"/>
                    <a:pt x="13460" y="9503"/>
                  </a:cubicBezTo>
                  <a:lnTo>
                    <a:pt x="13177" y="9851"/>
                  </a:lnTo>
                  <a:cubicBezTo>
                    <a:pt x="12916" y="10177"/>
                    <a:pt x="12633" y="10525"/>
                    <a:pt x="12372" y="10873"/>
                  </a:cubicBezTo>
                  <a:lnTo>
                    <a:pt x="12307" y="10938"/>
                  </a:lnTo>
                  <a:cubicBezTo>
                    <a:pt x="12003" y="11351"/>
                    <a:pt x="11698" y="11786"/>
                    <a:pt x="11372" y="12199"/>
                  </a:cubicBezTo>
                  <a:cubicBezTo>
                    <a:pt x="11024" y="12656"/>
                    <a:pt x="10676" y="13134"/>
                    <a:pt x="10329" y="13569"/>
                  </a:cubicBezTo>
                  <a:cubicBezTo>
                    <a:pt x="10024" y="13982"/>
                    <a:pt x="9676" y="14373"/>
                    <a:pt x="9350" y="14743"/>
                  </a:cubicBezTo>
                  <a:lnTo>
                    <a:pt x="9241" y="14874"/>
                  </a:lnTo>
                  <a:cubicBezTo>
                    <a:pt x="8872" y="15287"/>
                    <a:pt x="8524" y="15700"/>
                    <a:pt x="8176" y="16091"/>
                  </a:cubicBezTo>
                  <a:lnTo>
                    <a:pt x="8089" y="16200"/>
                  </a:lnTo>
                  <a:cubicBezTo>
                    <a:pt x="7719" y="16635"/>
                    <a:pt x="7263" y="17135"/>
                    <a:pt x="6784" y="17613"/>
                  </a:cubicBezTo>
                  <a:cubicBezTo>
                    <a:pt x="6458" y="17939"/>
                    <a:pt x="6110" y="18266"/>
                    <a:pt x="5784" y="18570"/>
                  </a:cubicBezTo>
                  <a:lnTo>
                    <a:pt x="5523" y="18809"/>
                  </a:lnTo>
                  <a:cubicBezTo>
                    <a:pt x="5284" y="19070"/>
                    <a:pt x="5023" y="19331"/>
                    <a:pt x="4740" y="19636"/>
                  </a:cubicBezTo>
                  <a:cubicBezTo>
                    <a:pt x="4610" y="19766"/>
                    <a:pt x="4479" y="19896"/>
                    <a:pt x="4349" y="20049"/>
                  </a:cubicBezTo>
                  <a:cubicBezTo>
                    <a:pt x="4175" y="20223"/>
                    <a:pt x="3979" y="20397"/>
                    <a:pt x="3805" y="20592"/>
                  </a:cubicBezTo>
                  <a:cubicBezTo>
                    <a:pt x="3718" y="20679"/>
                    <a:pt x="3610" y="20788"/>
                    <a:pt x="3523" y="20897"/>
                  </a:cubicBezTo>
                  <a:lnTo>
                    <a:pt x="3457" y="20962"/>
                  </a:lnTo>
                  <a:cubicBezTo>
                    <a:pt x="3283" y="21158"/>
                    <a:pt x="3066" y="21310"/>
                    <a:pt x="2827" y="21419"/>
                  </a:cubicBezTo>
                  <a:cubicBezTo>
                    <a:pt x="2677" y="21486"/>
                    <a:pt x="2511" y="21520"/>
                    <a:pt x="2349" y="21520"/>
                  </a:cubicBezTo>
                  <a:cubicBezTo>
                    <a:pt x="2251" y="21520"/>
                    <a:pt x="2155" y="21508"/>
                    <a:pt x="2066" y="21484"/>
                  </a:cubicBezTo>
                  <a:lnTo>
                    <a:pt x="2022" y="21484"/>
                  </a:lnTo>
                  <a:cubicBezTo>
                    <a:pt x="1914" y="21462"/>
                    <a:pt x="1827" y="21440"/>
                    <a:pt x="1718" y="21397"/>
                  </a:cubicBezTo>
                  <a:lnTo>
                    <a:pt x="1653" y="21353"/>
                  </a:lnTo>
                  <a:cubicBezTo>
                    <a:pt x="1522" y="21288"/>
                    <a:pt x="1413" y="21245"/>
                    <a:pt x="1305" y="21179"/>
                  </a:cubicBezTo>
                  <a:cubicBezTo>
                    <a:pt x="1000" y="20984"/>
                    <a:pt x="739" y="20831"/>
                    <a:pt x="478" y="20679"/>
                  </a:cubicBezTo>
                  <a:cubicBezTo>
                    <a:pt x="326" y="20549"/>
                    <a:pt x="152" y="20440"/>
                    <a:pt x="0" y="20310"/>
                  </a:cubicBezTo>
                  <a:lnTo>
                    <a:pt x="0" y="20310"/>
                  </a:lnTo>
                  <a:lnTo>
                    <a:pt x="44" y="20375"/>
                  </a:lnTo>
                  <a:cubicBezTo>
                    <a:pt x="87" y="20440"/>
                    <a:pt x="130" y="20505"/>
                    <a:pt x="174" y="20549"/>
                  </a:cubicBezTo>
                  <a:lnTo>
                    <a:pt x="217" y="20614"/>
                  </a:lnTo>
                  <a:cubicBezTo>
                    <a:pt x="348" y="20788"/>
                    <a:pt x="478" y="20962"/>
                    <a:pt x="609" y="21136"/>
                  </a:cubicBezTo>
                  <a:lnTo>
                    <a:pt x="631" y="21158"/>
                  </a:lnTo>
                  <a:cubicBezTo>
                    <a:pt x="696" y="21245"/>
                    <a:pt x="761" y="21332"/>
                    <a:pt x="848" y="21397"/>
                  </a:cubicBezTo>
                  <a:cubicBezTo>
                    <a:pt x="913" y="21484"/>
                    <a:pt x="913" y="21484"/>
                    <a:pt x="979" y="21527"/>
                  </a:cubicBezTo>
                  <a:cubicBezTo>
                    <a:pt x="1022" y="21571"/>
                    <a:pt x="1152" y="21679"/>
                    <a:pt x="1239" y="21723"/>
                  </a:cubicBezTo>
                  <a:lnTo>
                    <a:pt x="1326" y="21766"/>
                  </a:lnTo>
                  <a:cubicBezTo>
                    <a:pt x="1435" y="21853"/>
                    <a:pt x="1544" y="21919"/>
                    <a:pt x="1674" y="21984"/>
                  </a:cubicBezTo>
                  <a:cubicBezTo>
                    <a:pt x="1783" y="22049"/>
                    <a:pt x="1935" y="22093"/>
                    <a:pt x="2066" y="22114"/>
                  </a:cubicBezTo>
                  <a:cubicBezTo>
                    <a:pt x="2153" y="22136"/>
                    <a:pt x="2240" y="22136"/>
                    <a:pt x="2327" y="22158"/>
                  </a:cubicBezTo>
                  <a:lnTo>
                    <a:pt x="2414" y="22158"/>
                  </a:lnTo>
                  <a:cubicBezTo>
                    <a:pt x="2696" y="22158"/>
                    <a:pt x="2957" y="22093"/>
                    <a:pt x="3196" y="21962"/>
                  </a:cubicBezTo>
                  <a:cubicBezTo>
                    <a:pt x="3305" y="21919"/>
                    <a:pt x="3414" y="21832"/>
                    <a:pt x="3523" y="21745"/>
                  </a:cubicBezTo>
                  <a:cubicBezTo>
                    <a:pt x="3675" y="21636"/>
                    <a:pt x="3805" y="21506"/>
                    <a:pt x="3957" y="21375"/>
                  </a:cubicBezTo>
                  <a:cubicBezTo>
                    <a:pt x="4001" y="21332"/>
                    <a:pt x="4023" y="21288"/>
                    <a:pt x="4066" y="21245"/>
                  </a:cubicBezTo>
                  <a:lnTo>
                    <a:pt x="4175" y="21136"/>
                  </a:lnTo>
                  <a:cubicBezTo>
                    <a:pt x="4392" y="20940"/>
                    <a:pt x="4545" y="20766"/>
                    <a:pt x="4697" y="20614"/>
                  </a:cubicBezTo>
                  <a:cubicBezTo>
                    <a:pt x="4762" y="20527"/>
                    <a:pt x="4849" y="20440"/>
                    <a:pt x="4936" y="20353"/>
                  </a:cubicBezTo>
                  <a:lnTo>
                    <a:pt x="4958" y="20331"/>
                  </a:lnTo>
                  <a:cubicBezTo>
                    <a:pt x="5023" y="20244"/>
                    <a:pt x="5110" y="20136"/>
                    <a:pt x="5197" y="20049"/>
                  </a:cubicBezTo>
                  <a:cubicBezTo>
                    <a:pt x="5371" y="19853"/>
                    <a:pt x="5545" y="19657"/>
                    <a:pt x="5697" y="19462"/>
                  </a:cubicBezTo>
                  <a:cubicBezTo>
                    <a:pt x="5914" y="19179"/>
                    <a:pt x="6132" y="18896"/>
                    <a:pt x="6349" y="18614"/>
                  </a:cubicBezTo>
                  <a:cubicBezTo>
                    <a:pt x="6654" y="18222"/>
                    <a:pt x="6980" y="17831"/>
                    <a:pt x="7263" y="17505"/>
                  </a:cubicBezTo>
                  <a:lnTo>
                    <a:pt x="7263" y="17483"/>
                  </a:lnTo>
                  <a:cubicBezTo>
                    <a:pt x="7415" y="17309"/>
                    <a:pt x="7589" y="17113"/>
                    <a:pt x="7763" y="16874"/>
                  </a:cubicBezTo>
                  <a:lnTo>
                    <a:pt x="7958" y="16635"/>
                  </a:lnTo>
                  <a:lnTo>
                    <a:pt x="7980" y="16613"/>
                  </a:lnTo>
                  <a:cubicBezTo>
                    <a:pt x="8067" y="16504"/>
                    <a:pt x="8154" y="16396"/>
                    <a:pt x="8241" y="16287"/>
                  </a:cubicBezTo>
                  <a:lnTo>
                    <a:pt x="9285" y="15047"/>
                  </a:lnTo>
                  <a:cubicBezTo>
                    <a:pt x="9480" y="14852"/>
                    <a:pt x="9654" y="14634"/>
                    <a:pt x="9828" y="14417"/>
                  </a:cubicBezTo>
                  <a:lnTo>
                    <a:pt x="9894" y="14373"/>
                  </a:lnTo>
                  <a:cubicBezTo>
                    <a:pt x="10046" y="14199"/>
                    <a:pt x="10198" y="14025"/>
                    <a:pt x="10350" y="13830"/>
                  </a:cubicBezTo>
                  <a:cubicBezTo>
                    <a:pt x="10502" y="13634"/>
                    <a:pt x="10742" y="13395"/>
                    <a:pt x="10959" y="13134"/>
                  </a:cubicBezTo>
                  <a:lnTo>
                    <a:pt x="11220" y="12786"/>
                  </a:lnTo>
                  <a:cubicBezTo>
                    <a:pt x="11307" y="12699"/>
                    <a:pt x="11394" y="12590"/>
                    <a:pt x="11459" y="12482"/>
                  </a:cubicBezTo>
                  <a:cubicBezTo>
                    <a:pt x="11829" y="12047"/>
                    <a:pt x="12220" y="11590"/>
                    <a:pt x="12612" y="11155"/>
                  </a:cubicBezTo>
                  <a:cubicBezTo>
                    <a:pt x="12807" y="10916"/>
                    <a:pt x="13003" y="10699"/>
                    <a:pt x="13199" y="10459"/>
                  </a:cubicBezTo>
                  <a:lnTo>
                    <a:pt x="13438" y="10155"/>
                  </a:lnTo>
                  <a:lnTo>
                    <a:pt x="13460" y="10111"/>
                  </a:lnTo>
                  <a:lnTo>
                    <a:pt x="13721" y="9785"/>
                  </a:lnTo>
                  <a:lnTo>
                    <a:pt x="14069" y="9350"/>
                  </a:lnTo>
                  <a:lnTo>
                    <a:pt x="14134" y="9263"/>
                  </a:lnTo>
                  <a:cubicBezTo>
                    <a:pt x="14351" y="9003"/>
                    <a:pt x="14525" y="8785"/>
                    <a:pt x="14721" y="8546"/>
                  </a:cubicBezTo>
                  <a:lnTo>
                    <a:pt x="15112" y="8024"/>
                  </a:lnTo>
                  <a:cubicBezTo>
                    <a:pt x="15417" y="7654"/>
                    <a:pt x="15743" y="7241"/>
                    <a:pt x="16026" y="6850"/>
                  </a:cubicBezTo>
                  <a:lnTo>
                    <a:pt x="16026" y="6850"/>
                  </a:lnTo>
                  <a:lnTo>
                    <a:pt x="15960" y="6937"/>
                  </a:lnTo>
                  <a:lnTo>
                    <a:pt x="15895" y="7024"/>
                  </a:lnTo>
                  <a:cubicBezTo>
                    <a:pt x="16047" y="6806"/>
                    <a:pt x="16199" y="6611"/>
                    <a:pt x="16352" y="6393"/>
                  </a:cubicBezTo>
                  <a:cubicBezTo>
                    <a:pt x="16460" y="6241"/>
                    <a:pt x="16547" y="6111"/>
                    <a:pt x="16656" y="5958"/>
                  </a:cubicBezTo>
                  <a:lnTo>
                    <a:pt x="16830" y="5741"/>
                  </a:lnTo>
                  <a:lnTo>
                    <a:pt x="16830" y="5719"/>
                  </a:lnTo>
                  <a:cubicBezTo>
                    <a:pt x="17004" y="5502"/>
                    <a:pt x="17178" y="5284"/>
                    <a:pt x="17330" y="5045"/>
                  </a:cubicBezTo>
                  <a:lnTo>
                    <a:pt x="17548" y="4741"/>
                  </a:lnTo>
                  <a:cubicBezTo>
                    <a:pt x="17700" y="4501"/>
                    <a:pt x="17852" y="4284"/>
                    <a:pt x="18004" y="4067"/>
                  </a:cubicBezTo>
                  <a:cubicBezTo>
                    <a:pt x="18222" y="3806"/>
                    <a:pt x="18396" y="3545"/>
                    <a:pt x="18570" y="3327"/>
                  </a:cubicBezTo>
                  <a:cubicBezTo>
                    <a:pt x="18657" y="3197"/>
                    <a:pt x="18765" y="3045"/>
                    <a:pt x="18852" y="2914"/>
                  </a:cubicBezTo>
                  <a:lnTo>
                    <a:pt x="18983" y="2740"/>
                  </a:lnTo>
                  <a:lnTo>
                    <a:pt x="19026" y="2675"/>
                  </a:lnTo>
                  <a:cubicBezTo>
                    <a:pt x="19048" y="2631"/>
                    <a:pt x="19070" y="2566"/>
                    <a:pt x="19113" y="2523"/>
                  </a:cubicBezTo>
                  <a:lnTo>
                    <a:pt x="19244" y="2327"/>
                  </a:lnTo>
                  <a:lnTo>
                    <a:pt x="19287" y="2262"/>
                  </a:lnTo>
                  <a:cubicBezTo>
                    <a:pt x="19396" y="2088"/>
                    <a:pt x="19526" y="1914"/>
                    <a:pt x="19635" y="1740"/>
                  </a:cubicBezTo>
                  <a:lnTo>
                    <a:pt x="19852" y="1370"/>
                  </a:lnTo>
                  <a:cubicBezTo>
                    <a:pt x="19961" y="1218"/>
                    <a:pt x="20048" y="1022"/>
                    <a:pt x="20113" y="827"/>
                  </a:cubicBezTo>
                  <a:cubicBezTo>
                    <a:pt x="20135" y="761"/>
                    <a:pt x="20157" y="674"/>
                    <a:pt x="20157" y="609"/>
                  </a:cubicBezTo>
                  <a:lnTo>
                    <a:pt x="20157" y="587"/>
                  </a:lnTo>
                  <a:lnTo>
                    <a:pt x="20157" y="522"/>
                  </a:lnTo>
                  <a:cubicBezTo>
                    <a:pt x="20179" y="414"/>
                    <a:pt x="20157" y="305"/>
                    <a:pt x="20135" y="218"/>
                  </a:cubicBezTo>
                  <a:cubicBezTo>
                    <a:pt x="20113" y="131"/>
                    <a:pt x="20070" y="66"/>
                    <a:pt x="20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177825" y="376525"/>
              <a:ext cx="1229100" cy="1126425"/>
            </a:xfrm>
            <a:custGeom>
              <a:avLst/>
              <a:gdLst/>
              <a:ahLst/>
              <a:cxnLst/>
              <a:rect l="l" t="t" r="r" b="b"/>
              <a:pathLst>
                <a:path w="49164" h="45057" extrusionOk="0">
                  <a:moveTo>
                    <a:pt x="16300" y="0"/>
                  </a:moveTo>
                  <a:cubicBezTo>
                    <a:pt x="16251" y="0"/>
                    <a:pt x="16203" y="3"/>
                    <a:pt x="16156" y="9"/>
                  </a:cubicBezTo>
                  <a:cubicBezTo>
                    <a:pt x="16069" y="31"/>
                    <a:pt x="15982" y="52"/>
                    <a:pt x="15873" y="74"/>
                  </a:cubicBezTo>
                  <a:lnTo>
                    <a:pt x="15852" y="74"/>
                  </a:lnTo>
                  <a:lnTo>
                    <a:pt x="15765" y="96"/>
                  </a:lnTo>
                  <a:lnTo>
                    <a:pt x="15699" y="139"/>
                  </a:lnTo>
                  <a:cubicBezTo>
                    <a:pt x="15591" y="183"/>
                    <a:pt x="15504" y="226"/>
                    <a:pt x="15417" y="270"/>
                  </a:cubicBezTo>
                  <a:lnTo>
                    <a:pt x="15351" y="313"/>
                  </a:lnTo>
                  <a:cubicBezTo>
                    <a:pt x="15177" y="422"/>
                    <a:pt x="15047" y="552"/>
                    <a:pt x="14917" y="705"/>
                  </a:cubicBezTo>
                  <a:lnTo>
                    <a:pt x="14851" y="748"/>
                  </a:lnTo>
                  <a:lnTo>
                    <a:pt x="14808" y="813"/>
                  </a:lnTo>
                  <a:cubicBezTo>
                    <a:pt x="14612" y="987"/>
                    <a:pt x="14416" y="1183"/>
                    <a:pt x="14264" y="1379"/>
                  </a:cubicBezTo>
                  <a:cubicBezTo>
                    <a:pt x="14090" y="1596"/>
                    <a:pt x="13916" y="1792"/>
                    <a:pt x="13721" y="2053"/>
                  </a:cubicBezTo>
                  <a:cubicBezTo>
                    <a:pt x="13351" y="2531"/>
                    <a:pt x="13003" y="2988"/>
                    <a:pt x="12655" y="3423"/>
                  </a:cubicBezTo>
                  <a:cubicBezTo>
                    <a:pt x="12329" y="3879"/>
                    <a:pt x="12025" y="4249"/>
                    <a:pt x="11698" y="4662"/>
                  </a:cubicBezTo>
                  <a:lnTo>
                    <a:pt x="11655" y="4706"/>
                  </a:lnTo>
                  <a:lnTo>
                    <a:pt x="11633" y="4749"/>
                  </a:lnTo>
                  <a:lnTo>
                    <a:pt x="11503" y="4880"/>
                  </a:lnTo>
                  <a:cubicBezTo>
                    <a:pt x="11285" y="5162"/>
                    <a:pt x="11068" y="5445"/>
                    <a:pt x="10807" y="5771"/>
                  </a:cubicBezTo>
                  <a:lnTo>
                    <a:pt x="10807" y="5793"/>
                  </a:lnTo>
                  <a:lnTo>
                    <a:pt x="10742" y="5880"/>
                  </a:lnTo>
                  <a:lnTo>
                    <a:pt x="10655" y="5988"/>
                  </a:lnTo>
                  <a:lnTo>
                    <a:pt x="10394" y="6315"/>
                  </a:lnTo>
                  <a:lnTo>
                    <a:pt x="10372" y="6358"/>
                  </a:lnTo>
                  <a:cubicBezTo>
                    <a:pt x="10176" y="6597"/>
                    <a:pt x="9981" y="6837"/>
                    <a:pt x="9807" y="7054"/>
                  </a:cubicBezTo>
                  <a:cubicBezTo>
                    <a:pt x="9654" y="7250"/>
                    <a:pt x="9502" y="7424"/>
                    <a:pt x="9350" y="7576"/>
                  </a:cubicBezTo>
                  <a:cubicBezTo>
                    <a:pt x="9111" y="7859"/>
                    <a:pt x="8850" y="8141"/>
                    <a:pt x="8545" y="8511"/>
                  </a:cubicBezTo>
                  <a:lnTo>
                    <a:pt x="8132" y="8989"/>
                  </a:lnTo>
                  <a:lnTo>
                    <a:pt x="7806" y="9424"/>
                  </a:lnTo>
                  <a:lnTo>
                    <a:pt x="7415" y="9902"/>
                  </a:lnTo>
                  <a:lnTo>
                    <a:pt x="7154" y="10207"/>
                  </a:lnTo>
                  <a:cubicBezTo>
                    <a:pt x="6871" y="10533"/>
                    <a:pt x="6588" y="10859"/>
                    <a:pt x="6328" y="11164"/>
                  </a:cubicBezTo>
                  <a:lnTo>
                    <a:pt x="5936" y="11664"/>
                  </a:lnTo>
                  <a:cubicBezTo>
                    <a:pt x="5719" y="11925"/>
                    <a:pt x="5523" y="12186"/>
                    <a:pt x="5327" y="12425"/>
                  </a:cubicBezTo>
                  <a:lnTo>
                    <a:pt x="5306" y="12468"/>
                  </a:lnTo>
                  <a:cubicBezTo>
                    <a:pt x="5153" y="12664"/>
                    <a:pt x="5001" y="12881"/>
                    <a:pt x="4827" y="13077"/>
                  </a:cubicBezTo>
                  <a:cubicBezTo>
                    <a:pt x="4479" y="13534"/>
                    <a:pt x="4110" y="13969"/>
                    <a:pt x="3740" y="14404"/>
                  </a:cubicBezTo>
                  <a:lnTo>
                    <a:pt x="3718" y="14447"/>
                  </a:lnTo>
                  <a:cubicBezTo>
                    <a:pt x="3327" y="14925"/>
                    <a:pt x="2957" y="15426"/>
                    <a:pt x="2631" y="15904"/>
                  </a:cubicBezTo>
                  <a:cubicBezTo>
                    <a:pt x="2327" y="16317"/>
                    <a:pt x="2022" y="16752"/>
                    <a:pt x="1696" y="17165"/>
                  </a:cubicBezTo>
                  <a:cubicBezTo>
                    <a:pt x="1566" y="17317"/>
                    <a:pt x="1435" y="17469"/>
                    <a:pt x="1326" y="17622"/>
                  </a:cubicBezTo>
                  <a:lnTo>
                    <a:pt x="1283" y="17643"/>
                  </a:lnTo>
                  <a:cubicBezTo>
                    <a:pt x="1087" y="17904"/>
                    <a:pt x="848" y="18187"/>
                    <a:pt x="652" y="18470"/>
                  </a:cubicBezTo>
                  <a:cubicBezTo>
                    <a:pt x="565" y="18557"/>
                    <a:pt x="500" y="18644"/>
                    <a:pt x="435" y="18731"/>
                  </a:cubicBezTo>
                  <a:cubicBezTo>
                    <a:pt x="348" y="18861"/>
                    <a:pt x="261" y="18992"/>
                    <a:pt x="196" y="19144"/>
                  </a:cubicBezTo>
                  <a:cubicBezTo>
                    <a:pt x="65" y="19405"/>
                    <a:pt x="0" y="19709"/>
                    <a:pt x="22" y="20035"/>
                  </a:cubicBezTo>
                  <a:cubicBezTo>
                    <a:pt x="43" y="20231"/>
                    <a:pt x="87" y="20448"/>
                    <a:pt x="174" y="20644"/>
                  </a:cubicBezTo>
                  <a:cubicBezTo>
                    <a:pt x="261" y="20862"/>
                    <a:pt x="391" y="21079"/>
                    <a:pt x="522" y="21296"/>
                  </a:cubicBezTo>
                  <a:cubicBezTo>
                    <a:pt x="631" y="21427"/>
                    <a:pt x="739" y="21579"/>
                    <a:pt x="870" y="21688"/>
                  </a:cubicBezTo>
                  <a:lnTo>
                    <a:pt x="892" y="21710"/>
                  </a:lnTo>
                  <a:lnTo>
                    <a:pt x="1000" y="21818"/>
                  </a:lnTo>
                  <a:lnTo>
                    <a:pt x="1044" y="21862"/>
                  </a:lnTo>
                  <a:cubicBezTo>
                    <a:pt x="1457" y="22297"/>
                    <a:pt x="1913" y="22732"/>
                    <a:pt x="2435" y="23188"/>
                  </a:cubicBezTo>
                  <a:lnTo>
                    <a:pt x="2653" y="23384"/>
                  </a:lnTo>
                  <a:cubicBezTo>
                    <a:pt x="2914" y="23601"/>
                    <a:pt x="3196" y="23819"/>
                    <a:pt x="3414" y="23993"/>
                  </a:cubicBezTo>
                  <a:lnTo>
                    <a:pt x="3457" y="24015"/>
                  </a:lnTo>
                  <a:lnTo>
                    <a:pt x="3827" y="24319"/>
                  </a:lnTo>
                  <a:cubicBezTo>
                    <a:pt x="5719" y="25798"/>
                    <a:pt x="7610" y="27254"/>
                    <a:pt x="9502" y="28668"/>
                  </a:cubicBezTo>
                  <a:cubicBezTo>
                    <a:pt x="10524" y="29407"/>
                    <a:pt x="11503" y="30190"/>
                    <a:pt x="12351" y="30864"/>
                  </a:cubicBezTo>
                  <a:lnTo>
                    <a:pt x="12720" y="31168"/>
                  </a:lnTo>
                  <a:cubicBezTo>
                    <a:pt x="13438" y="31734"/>
                    <a:pt x="14242" y="32386"/>
                    <a:pt x="15047" y="32973"/>
                  </a:cubicBezTo>
                  <a:lnTo>
                    <a:pt x="16656" y="34191"/>
                  </a:lnTo>
                  <a:lnTo>
                    <a:pt x="16830" y="34321"/>
                  </a:lnTo>
                  <a:cubicBezTo>
                    <a:pt x="17200" y="34604"/>
                    <a:pt x="17548" y="34865"/>
                    <a:pt x="17917" y="35148"/>
                  </a:cubicBezTo>
                  <a:cubicBezTo>
                    <a:pt x="18222" y="35365"/>
                    <a:pt x="18526" y="35604"/>
                    <a:pt x="18830" y="35843"/>
                  </a:cubicBezTo>
                  <a:lnTo>
                    <a:pt x="18917" y="35909"/>
                  </a:lnTo>
                  <a:cubicBezTo>
                    <a:pt x="19418" y="36278"/>
                    <a:pt x="20113" y="36800"/>
                    <a:pt x="20766" y="37279"/>
                  </a:cubicBezTo>
                  <a:cubicBezTo>
                    <a:pt x="21331" y="37692"/>
                    <a:pt x="21809" y="38040"/>
                    <a:pt x="22266" y="38388"/>
                  </a:cubicBezTo>
                  <a:cubicBezTo>
                    <a:pt x="22570" y="38648"/>
                    <a:pt x="22897" y="38909"/>
                    <a:pt x="23179" y="39127"/>
                  </a:cubicBezTo>
                  <a:lnTo>
                    <a:pt x="23636" y="39518"/>
                  </a:lnTo>
                  <a:cubicBezTo>
                    <a:pt x="24093" y="39888"/>
                    <a:pt x="24549" y="40258"/>
                    <a:pt x="25006" y="40605"/>
                  </a:cubicBezTo>
                  <a:cubicBezTo>
                    <a:pt x="25441" y="40953"/>
                    <a:pt x="25832" y="41280"/>
                    <a:pt x="26311" y="41671"/>
                  </a:cubicBezTo>
                  <a:lnTo>
                    <a:pt x="26550" y="41888"/>
                  </a:lnTo>
                  <a:lnTo>
                    <a:pt x="26593" y="41910"/>
                  </a:lnTo>
                  <a:lnTo>
                    <a:pt x="26811" y="42084"/>
                  </a:lnTo>
                  <a:cubicBezTo>
                    <a:pt x="26832" y="42128"/>
                    <a:pt x="26876" y="42149"/>
                    <a:pt x="26919" y="42193"/>
                  </a:cubicBezTo>
                  <a:cubicBezTo>
                    <a:pt x="27093" y="42323"/>
                    <a:pt x="27267" y="42454"/>
                    <a:pt x="27441" y="42584"/>
                  </a:cubicBezTo>
                  <a:lnTo>
                    <a:pt x="27463" y="42606"/>
                  </a:lnTo>
                  <a:lnTo>
                    <a:pt x="27615" y="42715"/>
                  </a:lnTo>
                  <a:cubicBezTo>
                    <a:pt x="28028" y="43019"/>
                    <a:pt x="28420" y="43323"/>
                    <a:pt x="28811" y="43650"/>
                  </a:cubicBezTo>
                  <a:lnTo>
                    <a:pt x="28920" y="43737"/>
                  </a:lnTo>
                  <a:lnTo>
                    <a:pt x="29050" y="43845"/>
                  </a:lnTo>
                  <a:cubicBezTo>
                    <a:pt x="29202" y="43976"/>
                    <a:pt x="29376" y="44085"/>
                    <a:pt x="29550" y="44193"/>
                  </a:cubicBezTo>
                  <a:cubicBezTo>
                    <a:pt x="29790" y="44367"/>
                    <a:pt x="30051" y="44519"/>
                    <a:pt x="30355" y="44693"/>
                  </a:cubicBezTo>
                  <a:cubicBezTo>
                    <a:pt x="30464" y="44759"/>
                    <a:pt x="30594" y="44824"/>
                    <a:pt x="30703" y="44889"/>
                  </a:cubicBezTo>
                  <a:lnTo>
                    <a:pt x="30790" y="44933"/>
                  </a:lnTo>
                  <a:cubicBezTo>
                    <a:pt x="30877" y="44976"/>
                    <a:pt x="30986" y="44998"/>
                    <a:pt x="31072" y="45020"/>
                  </a:cubicBezTo>
                  <a:lnTo>
                    <a:pt x="31116" y="45020"/>
                  </a:lnTo>
                  <a:cubicBezTo>
                    <a:pt x="31214" y="45044"/>
                    <a:pt x="31312" y="45056"/>
                    <a:pt x="31408" y="45056"/>
                  </a:cubicBezTo>
                  <a:cubicBezTo>
                    <a:pt x="31570" y="45056"/>
                    <a:pt x="31728" y="45022"/>
                    <a:pt x="31877" y="44954"/>
                  </a:cubicBezTo>
                  <a:cubicBezTo>
                    <a:pt x="32116" y="44846"/>
                    <a:pt x="32334" y="44693"/>
                    <a:pt x="32508" y="44476"/>
                  </a:cubicBezTo>
                  <a:lnTo>
                    <a:pt x="32573" y="44411"/>
                  </a:lnTo>
                  <a:cubicBezTo>
                    <a:pt x="32682" y="44324"/>
                    <a:pt x="32769" y="44215"/>
                    <a:pt x="32877" y="44128"/>
                  </a:cubicBezTo>
                  <a:lnTo>
                    <a:pt x="33399" y="43584"/>
                  </a:lnTo>
                  <a:cubicBezTo>
                    <a:pt x="33530" y="43432"/>
                    <a:pt x="33660" y="43302"/>
                    <a:pt x="33791" y="43171"/>
                  </a:cubicBezTo>
                  <a:cubicBezTo>
                    <a:pt x="34095" y="42867"/>
                    <a:pt x="34334" y="42606"/>
                    <a:pt x="34595" y="42345"/>
                  </a:cubicBezTo>
                  <a:lnTo>
                    <a:pt x="34834" y="42106"/>
                  </a:lnTo>
                  <a:cubicBezTo>
                    <a:pt x="35182" y="41801"/>
                    <a:pt x="35508" y="41475"/>
                    <a:pt x="35834" y="41149"/>
                  </a:cubicBezTo>
                  <a:cubicBezTo>
                    <a:pt x="36313" y="40671"/>
                    <a:pt x="36769" y="40171"/>
                    <a:pt x="37139" y="39736"/>
                  </a:cubicBezTo>
                  <a:lnTo>
                    <a:pt x="37226" y="39627"/>
                  </a:lnTo>
                  <a:cubicBezTo>
                    <a:pt x="37596" y="39214"/>
                    <a:pt x="37944" y="38801"/>
                    <a:pt x="38292" y="38409"/>
                  </a:cubicBezTo>
                  <a:lnTo>
                    <a:pt x="38422" y="38279"/>
                  </a:lnTo>
                  <a:cubicBezTo>
                    <a:pt x="38748" y="37887"/>
                    <a:pt x="39096" y="37518"/>
                    <a:pt x="39401" y="37105"/>
                  </a:cubicBezTo>
                  <a:cubicBezTo>
                    <a:pt x="39727" y="36648"/>
                    <a:pt x="40075" y="36191"/>
                    <a:pt x="40444" y="35735"/>
                  </a:cubicBezTo>
                  <a:cubicBezTo>
                    <a:pt x="40770" y="35322"/>
                    <a:pt x="41075" y="34887"/>
                    <a:pt x="41379" y="34474"/>
                  </a:cubicBezTo>
                  <a:lnTo>
                    <a:pt x="41423" y="34408"/>
                  </a:lnTo>
                  <a:cubicBezTo>
                    <a:pt x="41684" y="34039"/>
                    <a:pt x="41966" y="33712"/>
                    <a:pt x="42249" y="33365"/>
                  </a:cubicBezTo>
                  <a:lnTo>
                    <a:pt x="42510" y="33038"/>
                  </a:lnTo>
                  <a:cubicBezTo>
                    <a:pt x="42684" y="32821"/>
                    <a:pt x="42836" y="32625"/>
                    <a:pt x="43010" y="32408"/>
                  </a:cubicBezTo>
                  <a:cubicBezTo>
                    <a:pt x="43162" y="32212"/>
                    <a:pt x="43336" y="31973"/>
                    <a:pt x="43532" y="31756"/>
                  </a:cubicBezTo>
                  <a:lnTo>
                    <a:pt x="43641" y="31625"/>
                  </a:lnTo>
                  <a:cubicBezTo>
                    <a:pt x="43858" y="31342"/>
                    <a:pt x="44097" y="31060"/>
                    <a:pt x="44293" y="30755"/>
                  </a:cubicBezTo>
                  <a:cubicBezTo>
                    <a:pt x="44445" y="30538"/>
                    <a:pt x="44576" y="30299"/>
                    <a:pt x="44728" y="30081"/>
                  </a:cubicBezTo>
                  <a:cubicBezTo>
                    <a:pt x="44815" y="29929"/>
                    <a:pt x="44902" y="29799"/>
                    <a:pt x="44989" y="29646"/>
                  </a:cubicBezTo>
                  <a:cubicBezTo>
                    <a:pt x="45119" y="29451"/>
                    <a:pt x="45250" y="29255"/>
                    <a:pt x="45380" y="29059"/>
                  </a:cubicBezTo>
                  <a:cubicBezTo>
                    <a:pt x="45489" y="28907"/>
                    <a:pt x="45576" y="28755"/>
                    <a:pt x="45685" y="28603"/>
                  </a:cubicBezTo>
                  <a:cubicBezTo>
                    <a:pt x="45859" y="28342"/>
                    <a:pt x="46033" y="28037"/>
                    <a:pt x="46185" y="27755"/>
                  </a:cubicBezTo>
                  <a:lnTo>
                    <a:pt x="46337" y="27494"/>
                  </a:lnTo>
                  <a:cubicBezTo>
                    <a:pt x="46446" y="27276"/>
                    <a:pt x="46598" y="27080"/>
                    <a:pt x="46728" y="26885"/>
                  </a:cubicBezTo>
                  <a:cubicBezTo>
                    <a:pt x="46837" y="26754"/>
                    <a:pt x="46924" y="26624"/>
                    <a:pt x="47011" y="26493"/>
                  </a:cubicBezTo>
                  <a:lnTo>
                    <a:pt x="47163" y="26276"/>
                  </a:lnTo>
                  <a:lnTo>
                    <a:pt x="47381" y="25950"/>
                  </a:lnTo>
                  <a:cubicBezTo>
                    <a:pt x="47489" y="25776"/>
                    <a:pt x="47598" y="25624"/>
                    <a:pt x="47729" y="25471"/>
                  </a:cubicBezTo>
                  <a:lnTo>
                    <a:pt x="47772" y="25428"/>
                  </a:lnTo>
                  <a:cubicBezTo>
                    <a:pt x="47881" y="25297"/>
                    <a:pt x="47989" y="25145"/>
                    <a:pt x="48098" y="25015"/>
                  </a:cubicBezTo>
                  <a:cubicBezTo>
                    <a:pt x="48229" y="24863"/>
                    <a:pt x="48359" y="24689"/>
                    <a:pt x="48468" y="24536"/>
                  </a:cubicBezTo>
                  <a:cubicBezTo>
                    <a:pt x="48533" y="24449"/>
                    <a:pt x="48577" y="24384"/>
                    <a:pt x="48620" y="24297"/>
                  </a:cubicBezTo>
                  <a:cubicBezTo>
                    <a:pt x="48946" y="24232"/>
                    <a:pt x="49164" y="23949"/>
                    <a:pt x="49120" y="23623"/>
                  </a:cubicBezTo>
                  <a:lnTo>
                    <a:pt x="49120" y="23558"/>
                  </a:lnTo>
                  <a:lnTo>
                    <a:pt x="49098" y="23471"/>
                  </a:lnTo>
                  <a:cubicBezTo>
                    <a:pt x="49055" y="23362"/>
                    <a:pt x="48990" y="23275"/>
                    <a:pt x="48924" y="23210"/>
                  </a:cubicBezTo>
                  <a:cubicBezTo>
                    <a:pt x="48903" y="23145"/>
                    <a:pt x="48859" y="23080"/>
                    <a:pt x="48816" y="23036"/>
                  </a:cubicBezTo>
                  <a:cubicBezTo>
                    <a:pt x="48794" y="22993"/>
                    <a:pt x="48751" y="22949"/>
                    <a:pt x="48707" y="22906"/>
                  </a:cubicBezTo>
                  <a:cubicBezTo>
                    <a:pt x="48642" y="22862"/>
                    <a:pt x="48555" y="22797"/>
                    <a:pt x="48468" y="22775"/>
                  </a:cubicBezTo>
                  <a:lnTo>
                    <a:pt x="48316" y="22645"/>
                  </a:lnTo>
                  <a:cubicBezTo>
                    <a:pt x="48011" y="22340"/>
                    <a:pt x="47707" y="22036"/>
                    <a:pt x="47381" y="21731"/>
                  </a:cubicBezTo>
                  <a:cubicBezTo>
                    <a:pt x="47054" y="21449"/>
                    <a:pt x="46707" y="21123"/>
                    <a:pt x="46359" y="20818"/>
                  </a:cubicBezTo>
                  <a:lnTo>
                    <a:pt x="46054" y="20535"/>
                  </a:lnTo>
                  <a:cubicBezTo>
                    <a:pt x="45337" y="19883"/>
                    <a:pt x="44554" y="19209"/>
                    <a:pt x="43619" y="18426"/>
                  </a:cubicBezTo>
                  <a:lnTo>
                    <a:pt x="43380" y="18296"/>
                  </a:lnTo>
                  <a:cubicBezTo>
                    <a:pt x="43075" y="18057"/>
                    <a:pt x="42727" y="17796"/>
                    <a:pt x="42466" y="17600"/>
                  </a:cubicBezTo>
                  <a:lnTo>
                    <a:pt x="42032" y="17274"/>
                  </a:lnTo>
                  <a:cubicBezTo>
                    <a:pt x="41531" y="16882"/>
                    <a:pt x="41031" y="16513"/>
                    <a:pt x="40509" y="16078"/>
                  </a:cubicBezTo>
                  <a:cubicBezTo>
                    <a:pt x="40140" y="15773"/>
                    <a:pt x="39705" y="15447"/>
                    <a:pt x="39161" y="14991"/>
                  </a:cubicBezTo>
                  <a:lnTo>
                    <a:pt x="38748" y="14643"/>
                  </a:lnTo>
                  <a:cubicBezTo>
                    <a:pt x="38422" y="14382"/>
                    <a:pt x="38118" y="14143"/>
                    <a:pt x="37813" y="13882"/>
                  </a:cubicBezTo>
                  <a:cubicBezTo>
                    <a:pt x="36878" y="13164"/>
                    <a:pt x="35943" y="12468"/>
                    <a:pt x="35030" y="11794"/>
                  </a:cubicBezTo>
                  <a:cubicBezTo>
                    <a:pt x="34443" y="11381"/>
                    <a:pt x="33834" y="10946"/>
                    <a:pt x="33269" y="10533"/>
                  </a:cubicBezTo>
                  <a:lnTo>
                    <a:pt x="33182" y="10468"/>
                  </a:lnTo>
                  <a:lnTo>
                    <a:pt x="32899" y="10272"/>
                  </a:lnTo>
                  <a:lnTo>
                    <a:pt x="32116" y="9707"/>
                  </a:lnTo>
                  <a:cubicBezTo>
                    <a:pt x="31507" y="9272"/>
                    <a:pt x="30899" y="8837"/>
                    <a:pt x="30377" y="8489"/>
                  </a:cubicBezTo>
                  <a:lnTo>
                    <a:pt x="29985" y="8206"/>
                  </a:lnTo>
                  <a:lnTo>
                    <a:pt x="29181" y="7663"/>
                  </a:lnTo>
                  <a:cubicBezTo>
                    <a:pt x="28746" y="7358"/>
                    <a:pt x="28246" y="7032"/>
                    <a:pt x="27659" y="6641"/>
                  </a:cubicBezTo>
                  <a:cubicBezTo>
                    <a:pt x="27398" y="6467"/>
                    <a:pt x="27115" y="6293"/>
                    <a:pt x="26919" y="6162"/>
                  </a:cubicBezTo>
                  <a:lnTo>
                    <a:pt x="26637" y="5967"/>
                  </a:lnTo>
                  <a:cubicBezTo>
                    <a:pt x="26506" y="5880"/>
                    <a:pt x="26376" y="5793"/>
                    <a:pt x="26224" y="5706"/>
                  </a:cubicBezTo>
                  <a:cubicBezTo>
                    <a:pt x="25832" y="5467"/>
                    <a:pt x="25441" y="5184"/>
                    <a:pt x="25093" y="4967"/>
                  </a:cubicBezTo>
                  <a:lnTo>
                    <a:pt x="24767" y="4749"/>
                  </a:lnTo>
                  <a:cubicBezTo>
                    <a:pt x="24527" y="4597"/>
                    <a:pt x="24267" y="4423"/>
                    <a:pt x="24071" y="4292"/>
                  </a:cubicBezTo>
                  <a:lnTo>
                    <a:pt x="23984" y="4249"/>
                  </a:lnTo>
                  <a:cubicBezTo>
                    <a:pt x="23745" y="4097"/>
                    <a:pt x="23505" y="3923"/>
                    <a:pt x="23266" y="3771"/>
                  </a:cubicBezTo>
                  <a:cubicBezTo>
                    <a:pt x="23092" y="3662"/>
                    <a:pt x="22940" y="3575"/>
                    <a:pt x="22788" y="3466"/>
                  </a:cubicBezTo>
                  <a:lnTo>
                    <a:pt x="22570" y="3314"/>
                  </a:lnTo>
                  <a:lnTo>
                    <a:pt x="22549" y="3314"/>
                  </a:lnTo>
                  <a:cubicBezTo>
                    <a:pt x="22331" y="3162"/>
                    <a:pt x="22092" y="2988"/>
                    <a:pt x="21853" y="2836"/>
                  </a:cubicBezTo>
                  <a:cubicBezTo>
                    <a:pt x="21309" y="2488"/>
                    <a:pt x="20831" y="2183"/>
                    <a:pt x="20374" y="1879"/>
                  </a:cubicBezTo>
                  <a:cubicBezTo>
                    <a:pt x="19657" y="1422"/>
                    <a:pt x="18874" y="1031"/>
                    <a:pt x="18200" y="683"/>
                  </a:cubicBezTo>
                  <a:lnTo>
                    <a:pt x="17961" y="574"/>
                  </a:lnTo>
                  <a:lnTo>
                    <a:pt x="17939" y="574"/>
                  </a:lnTo>
                  <a:cubicBezTo>
                    <a:pt x="17722" y="465"/>
                    <a:pt x="17504" y="357"/>
                    <a:pt x="17265" y="248"/>
                  </a:cubicBezTo>
                  <a:lnTo>
                    <a:pt x="17047" y="161"/>
                  </a:lnTo>
                  <a:cubicBezTo>
                    <a:pt x="16939" y="118"/>
                    <a:pt x="16808" y="74"/>
                    <a:pt x="16700" y="52"/>
                  </a:cubicBezTo>
                  <a:cubicBezTo>
                    <a:pt x="16572" y="20"/>
                    <a:pt x="16433" y="0"/>
                    <a:pt x="16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892650" y="934075"/>
              <a:ext cx="516450" cy="586000"/>
            </a:xfrm>
            <a:custGeom>
              <a:avLst/>
              <a:gdLst/>
              <a:ahLst/>
              <a:cxnLst/>
              <a:rect l="l" t="t" r="r" b="b"/>
              <a:pathLst>
                <a:path w="20658" h="23440" extrusionOk="0">
                  <a:moveTo>
                    <a:pt x="16427" y="8270"/>
                  </a:moveTo>
                  <a:lnTo>
                    <a:pt x="16396" y="8301"/>
                  </a:lnTo>
                  <a:lnTo>
                    <a:pt x="16427" y="8270"/>
                  </a:lnTo>
                  <a:close/>
                  <a:moveTo>
                    <a:pt x="18233" y="1"/>
                  </a:moveTo>
                  <a:cubicBezTo>
                    <a:pt x="17978" y="1"/>
                    <a:pt x="17814" y="372"/>
                    <a:pt x="18092" y="538"/>
                  </a:cubicBezTo>
                  <a:lnTo>
                    <a:pt x="18614" y="843"/>
                  </a:lnTo>
                  <a:cubicBezTo>
                    <a:pt x="18744" y="930"/>
                    <a:pt x="18875" y="995"/>
                    <a:pt x="19005" y="1060"/>
                  </a:cubicBezTo>
                  <a:cubicBezTo>
                    <a:pt x="19114" y="1147"/>
                    <a:pt x="19179" y="1212"/>
                    <a:pt x="19266" y="1299"/>
                  </a:cubicBezTo>
                  <a:cubicBezTo>
                    <a:pt x="19353" y="1365"/>
                    <a:pt x="19483" y="1473"/>
                    <a:pt x="19570" y="1582"/>
                  </a:cubicBezTo>
                  <a:cubicBezTo>
                    <a:pt x="19549" y="1626"/>
                    <a:pt x="19527" y="1669"/>
                    <a:pt x="19505" y="1713"/>
                  </a:cubicBezTo>
                  <a:cubicBezTo>
                    <a:pt x="19092" y="2234"/>
                    <a:pt x="18679" y="2735"/>
                    <a:pt x="18288" y="3256"/>
                  </a:cubicBezTo>
                  <a:cubicBezTo>
                    <a:pt x="18070" y="3539"/>
                    <a:pt x="17853" y="3822"/>
                    <a:pt x="17613" y="4104"/>
                  </a:cubicBezTo>
                  <a:cubicBezTo>
                    <a:pt x="17396" y="4387"/>
                    <a:pt x="17113" y="4735"/>
                    <a:pt x="16874" y="5061"/>
                  </a:cubicBezTo>
                  <a:cubicBezTo>
                    <a:pt x="16765" y="5235"/>
                    <a:pt x="16635" y="5409"/>
                    <a:pt x="16505" y="5561"/>
                  </a:cubicBezTo>
                  <a:cubicBezTo>
                    <a:pt x="16331" y="5757"/>
                    <a:pt x="16178" y="5931"/>
                    <a:pt x="16004" y="6148"/>
                  </a:cubicBezTo>
                  <a:cubicBezTo>
                    <a:pt x="15852" y="6344"/>
                    <a:pt x="15678" y="6562"/>
                    <a:pt x="15504" y="6779"/>
                  </a:cubicBezTo>
                  <a:cubicBezTo>
                    <a:pt x="15352" y="6975"/>
                    <a:pt x="15178" y="7170"/>
                    <a:pt x="15004" y="7366"/>
                  </a:cubicBezTo>
                  <a:cubicBezTo>
                    <a:pt x="14678" y="7757"/>
                    <a:pt x="14330" y="8171"/>
                    <a:pt x="13960" y="8562"/>
                  </a:cubicBezTo>
                  <a:cubicBezTo>
                    <a:pt x="13613" y="8953"/>
                    <a:pt x="13243" y="9367"/>
                    <a:pt x="12917" y="9780"/>
                  </a:cubicBezTo>
                  <a:cubicBezTo>
                    <a:pt x="12569" y="10193"/>
                    <a:pt x="12177" y="10693"/>
                    <a:pt x="11786" y="11128"/>
                  </a:cubicBezTo>
                  <a:cubicBezTo>
                    <a:pt x="11416" y="11584"/>
                    <a:pt x="11025" y="12041"/>
                    <a:pt x="10634" y="12498"/>
                  </a:cubicBezTo>
                  <a:cubicBezTo>
                    <a:pt x="10481" y="12693"/>
                    <a:pt x="10307" y="12911"/>
                    <a:pt x="10133" y="13128"/>
                  </a:cubicBezTo>
                  <a:lnTo>
                    <a:pt x="9568" y="13846"/>
                  </a:lnTo>
                  <a:cubicBezTo>
                    <a:pt x="9220" y="14259"/>
                    <a:pt x="8872" y="14694"/>
                    <a:pt x="8524" y="15107"/>
                  </a:cubicBezTo>
                  <a:cubicBezTo>
                    <a:pt x="8263" y="15433"/>
                    <a:pt x="7981" y="15781"/>
                    <a:pt x="7720" y="16107"/>
                  </a:cubicBezTo>
                  <a:cubicBezTo>
                    <a:pt x="7437" y="16433"/>
                    <a:pt x="7198" y="16738"/>
                    <a:pt x="6937" y="17064"/>
                  </a:cubicBezTo>
                  <a:cubicBezTo>
                    <a:pt x="6676" y="17390"/>
                    <a:pt x="6437" y="17695"/>
                    <a:pt x="6176" y="17999"/>
                  </a:cubicBezTo>
                  <a:cubicBezTo>
                    <a:pt x="5872" y="18369"/>
                    <a:pt x="5611" y="18738"/>
                    <a:pt x="5328" y="19130"/>
                  </a:cubicBezTo>
                  <a:cubicBezTo>
                    <a:pt x="4980" y="19586"/>
                    <a:pt x="4632" y="20021"/>
                    <a:pt x="4263" y="20478"/>
                  </a:cubicBezTo>
                  <a:cubicBezTo>
                    <a:pt x="4067" y="20717"/>
                    <a:pt x="3893" y="20956"/>
                    <a:pt x="3697" y="21174"/>
                  </a:cubicBezTo>
                  <a:cubicBezTo>
                    <a:pt x="3523" y="21391"/>
                    <a:pt x="3349" y="21565"/>
                    <a:pt x="3154" y="21739"/>
                  </a:cubicBezTo>
                  <a:cubicBezTo>
                    <a:pt x="3067" y="21804"/>
                    <a:pt x="2980" y="21870"/>
                    <a:pt x="2893" y="21913"/>
                  </a:cubicBezTo>
                  <a:lnTo>
                    <a:pt x="2827" y="21891"/>
                  </a:lnTo>
                  <a:cubicBezTo>
                    <a:pt x="2719" y="21848"/>
                    <a:pt x="2588" y="21761"/>
                    <a:pt x="2479" y="21696"/>
                  </a:cubicBezTo>
                  <a:cubicBezTo>
                    <a:pt x="2371" y="21609"/>
                    <a:pt x="2262" y="21500"/>
                    <a:pt x="2175" y="21391"/>
                  </a:cubicBezTo>
                  <a:cubicBezTo>
                    <a:pt x="2066" y="21261"/>
                    <a:pt x="1958" y="21108"/>
                    <a:pt x="1849" y="20978"/>
                  </a:cubicBezTo>
                  <a:lnTo>
                    <a:pt x="1849" y="21000"/>
                  </a:lnTo>
                  <a:cubicBezTo>
                    <a:pt x="1762" y="20869"/>
                    <a:pt x="1675" y="20761"/>
                    <a:pt x="1566" y="20652"/>
                  </a:cubicBezTo>
                  <a:cubicBezTo>
                    <a:pt x="1458" y="20521"/>
                    <a:pt x="1327" y="20391"/>
                    <a:pt x="1175" y="20304"/>
                  </a:cubicBezTo>
                  <a:lnTo>
                    <a:pt x="1110" y="20239"/>
                  </a:lnTo>
                  <a:cubicBezTo>
                    <a:pt x="981" y="20123"/>
                    <a:pt x="821" y="20060"/>
                    <a:pt x="663" y="20060"/>
                  </a:cubicBezTo>
                  <a:cubicBezTo>
                    <a:pt x="554" y="20060"/>
                    <a:pt x="446" y="20090"/>
                    <a:pt x="349" y="20152"/>
                  </a:cubicBezTo>
                  <a:cubicBezTo>
                    <a:pt x="109" y="20282"/>
                    <a:pt x="1" y="20565"/>
                    <a:pt x="66" y="20848"/>
                  </a:cubicBezTo>
                  <a:cubicBezTo>
                    <a:pt x="109" y="20956"/>
                    <a:pt x="153" y="21065"/>
                    <a:pt x="218" y="21195"/>
                  </a:cubicBezTo>
                  <a:cubicBezTo>
                    <a:pt x="240" y="21239"/>
                    <a:pt x="262" y="21304"/>
                    <a:pt x="305" y="21348"/>
                  </a:cubicBezTo>
                  <a:cubicBezTo>
                    <a:pt x="349" y="21435"/>
                    <a:pt x="414" y="21522"/>
                    <a:pt x="457" y="21587"/>
                  </a:cubicBezTo>
                  <a:lnTo>
                    <a:pt x="523" y="21674"/>
                  </a:lnTo>
                  <a:cubicBezTo>
                    <a:pt x="566" y="21739"/>
                    <a:pt x="609" y="21783"/>
                    <a:pt x="653" y="21848"/>
                  </a:cubicBezTo>
                  <a:lnTo>
                    <a:pt x="696" y="21913"/>
                  </a:lnTo>
                  <a:cubicBezTo>
                    <a:pt x="827" y="22087"/>
                    <a:pt x="957" y="22261"/>
                    <a:pt x="1088" y="22413"/>
                  </a:cubicBezTo>
                  <a:lnTo>
                    <a:pt x="1110" y="22457"/>
                  </a:lnTo>
                  <a:cubicBezTo>
                    <a:pt x="1175" y="22544"/>
                    <a:pt x="1240" y="22609"/>
                    <a:pt x="1305" y="22696"/>
                  </a:cubicBezTo>
                  <a:cubicBezTo>
                    <a:pt x="1392" y="22761"/>
                    <a:pt x="1392" y="22761"/>
                    <a:pt x="1458" y="22826"/>
                  </a:cubicBezTo>
                  <a:cubicBezTo>
                    <a:pt x="1501" y="22870"/>
                    <a:pt x="1631" y="22957"/>
                    <a:pt x="1718" y="23022"/>
                  </a:cubicBezTo>
                  <a:lnTo>
                    <a:pt x="1805" y="23065"/>
                  </a:lnTo>
                  <a:cubicBezTo>
                    <a:pt x="1914" y="23131"/>
                    <a:pt x="2023" y="23218"/>
                    <a:pt x="2132" y="23261"/>
                  </a:cubicBezTo>
                  <a:cubicBezTo>
                    <a:pt x="2262" y="23326"/>
                    <a:pt x="2414" y="23370"/>
                    <a:pt x="2545" y="23413"/>
                  </a:cubicBezTo>
                  <a:cubicBezTo>
                    <a:pt x="2632" y="23413"/>
                    <a:pt x="2719" y="23435"/>
                    <a:pt x="2806" y="23435"/>
                  </a:cubicBezTo>
                  <a:lnTo>
                    <a:pt x="2893" y="23435"/>
                  </a:lnTo>
                  <a:cubicBezTo>
                    <a:pt x="2929" y="23438"/>
                    <a:pt x="2964" y="23439"/>
                    <a:pt x="2999" y="23439"/>
                  </a:cubicBezTo>
                  <a:cubicBezTo>
                    <a:pt x="3241" y="23439"/>
                    <a:pt x="3464" y="23375"/>
                    <a:pt x="3654" y="23261"/>
                  </a:cubicBezTo>
                  <a:cubicBezTo>
                    <a:pt x="3784" y="23196"/>
                    <a:pt x="3893" y="23131"/>
                    <a:pt x="4002" y="23044"/>
                  </a:cubicBezTo>
                  <a:cubicBezTo>
                    <a:pt x="4154" y="22913"/>
                    <a:pt x="4284" y="22805"/>
                    <a:pt x="4415" y="22674"/>
                  </a:cubicBezTo>
                  <a:cubicBezTo>
                    <a:pt x="4458" y="22631"/>
                    <a:pt x="4502" y="22587"/>
                    <a:pt x="4545" y="22544"/>
                  </a:cubicBezTo>
                  <a:lnTo>
                    <a:pt x="4654" y="22435"/>
                  </a:lnTo>
                  <a:cubicBezTo>
                    <a:pt x="4850" y="22217"/>
                    <a:pt x="5024" y="22065"/>
                    <a:pt x="5154" y="21913"/>
                  </a:cubicBezTo>
                  <a:cubicBezTo>
                    <a:pt x="5241" y="21826"/>
                    <a:pt x="5328" y="21739"/>
                    <a:pt x="5415" y="21630"/>
                  </a:cubicBezTo>
                  <a:lnTo>
                    <a:pt x="5437" y="21609"/>
                  </a:lnTo>
                  <a:cubicBezTo>
                    <a:pt x="5502" y="21522"/>
                    <a:pt x="5589" y="21435"/>
                    <a:pt x="5676" y="21348"/>
                  </a:cubicBezTo>
                  <a:cubicBezTo>
                    <a:pt x="5850" y="21152"/>
                    <a:pt x="6024" y="20935"/>
                    <a:pt x="6176" y="20739"/>
                  </a:cubicBezTo>
                  <a:cubicBezTo>
                    <a:pt x="6393" y="20478"/>
                    <a:pt x="6611" y="20173"/>
                    <a:pt x="6828" y="19891"/>
                  </a:cubicBezTo>
                  <a:cubicBezTo>
                    <a:pt x="7111" y="19499"/>
                    <a:pt x="7437" y="19130"/>
                    <a:pt x="7742" y="18782"/>
                  </a:cubicBezTo>
                  <a:lnTo>
                    <a:pt x="7742" y="18760"/>
                  </a:lnTo>
                  <a:cubicBezTo>
                    <a:pt x="7894" y="18586"/>
                    <a:pt x="8068" y="18390"/>
                    <a:pt x="8242" y="18151"/>
                  </a:cubicBezTo>
                  <a:lnTo>
                    <a:pt x="8437" y="17934"/>
                  </a:lnTo>
                  <a:lnTo>
                    <a:pt x="8459" y="17912"/>
                  </a:lnTo>
                  <a:cubicBezTo>
                    <a:pt x="8546" y="17803"/>
                    <a:pt x="8633" y="17673"/>
                    <a:pt x="8720" y="17564"/>
                  </a:cubicBezTo>
                  <a:lnTo>
                    <a:pt x="9764" y="16346"/>
                  </a:lnTo>
                  <a:cubicBezTo>
                    <a:pt x="9959" y="16129"/>
                    <a:pt x="10133" y="15912"/>
                    <a:pt x="10307" y="15716"/>
                  </a:cubicBezTo>
                  <a:lnTo>
                    <a:pt x="10351" y="15651"/>
                  </a:lnTo>
                  <a:cubicBezTo>
                    <a:pt x="10525" y="15477"/>
                    <a:pt x="10677" y="15303"/>
                    <a:pt x="10829" y="15107"/>
                  </a:cubicBezTo>
                  <a:cubicBezTo>
                    <a:pt x="10981" y="14933"/>
                    <a:pt x="11221" y="14672"/>
                    <a:pt x="11438" y="14411"/>
                  </a:cubicBezTo>
                  <a:lnTo>
                    <a:pt x="11699" y="14085"/>
                  </a:lnTo>
                  <a:cubicBezTo>
                    <a:pt x="11786" y="13976"/>
                    <a:pt x="11851" y="13889"/>
                    <a:pt x="11938" y="13781"/>
                  </a:cubicBezTo>
                  <a:cubicBezTo>
                    <a:pt x="12308" y="13324"/>
                    <a:pt x="12699" y="12889"/>
                    <a:pt x="13069" y="12454"/>
                  </a:cubicBezTo>
                  <a:cubicBezTo>
                    <a:pt x="13286" y="12215"/>
                    <a:pt x="13482" y="11976"/>
                    <a:pt x="13678" y="11737"/>
                  </a:cubicBezTo>
                  <a:lnTo>
                    <a:pt x="13917" y="11432"/>
                  </a:lnTo>
                  <a:lnTo>
                    <a:pt x="13939" y="11389"/>
                  </a:lnTo>
                  <a:lnTo>
                    <a:pt x="14200" y="11084"/>
                  </a:lnTo>
                  <a:lnTo>
                    <a:pt x="14548" y="10628"/>
                  </a:lnTo>
                  <a:lnTo>
                    <a:pt x="14613" y="10562"/>
                  </a:lnTo>
                  <a:cubicBezTo>
                    <a:pt x="14830" y="10280"/>
                    <a:pt x="15004" y="10062"/>
                    <a:pt x="15200" y="9823"/>
                  </a:cubicBezTo>
                  <a:lnTo>
                    <a:pt x="15591" y="9323"/>
                  </a:lnTo>
                  <a:cubicBezTo>
                    <a:pt x="15830" y="9019"/>
                    <a:pt x="16070" y="8714"/>
                    <a:pt x="16309" y="8388"/>
                  </a:cubicBezTo>
                  <a:lnTo>
                    <a:pt x="16396" y="8301"/>
                  </a:lnTo>
                  <a:lnTo>
                    <a:pt x="16396" y="8301"/>
                  </a:lnTo>
                  <a:lnTo>
                    <a:pt x="16396" y="8301"/>
                  </a:lnTo>
                  <a:cubicBezTo>
                    <a:pt x="16548" y="8084"/>
                    <a:pt x="16700" y="7888"/>
                    <a:pt x="16831" y="7670"/>
                  </a:cubicBezTo>
                  <a:cubicBezTo>
                    <a:pt x="16939" y="7518"/>
                    <a:pt x="17048" y="7366"/>
                    <a:pt x="17135" y="7236"/>
                  </a:cubicBezTo>
                  <a:lnTo>
                    <a:pt x="17309" y="7018"/>
                  </a:lnTo>
                  <a:lnTo>
                    <a:pt x="17331" y="6996"/>
                  </a:lnTo>
                  <a:cubicBezTo>
                    <a:pt x="17483" y="6779"/>
                    <a:pt x="17657" y="6540"/>
                    <a:pt x="17831" y="6322"/>
                  </a:cubicBezTo>
                  <a:lnTo>
                    <a:pt x="18027" y="6018"/>
                  </a:lnTo>
                  <a:cubicBezTo>
                    <a:pt x="18179" y="5779"/>
                    <a:pt x="18331" y="5561"/>
                    <a:pt x="18505" y="5344"/>
                  </a:cubicBezTo>
                  <a:lnTo>
                    <a:pt x="18983" y="4692"/>
                  </a:lnTo>
                  <a:lnTo>
                    <a:pt x="19049" y="4605"/>
                  </a:lnTo>
                  <a:cubicBezTo>
                    <a:pt x="19157" y="4474"/>
                    <a:pt x="19244" y="4322"/>
                    <a:pt x="19353" y="4191"/>
                  </a:cubicBezTo>
                  <a:lnTo>
                    <a:pt x="19462" y="4017"/>
                  </a:lnTo>
                  <a:lnTo>
                    <a:pt x="19505" y="3952"/>
                  </a:lnTo>
                  <a:cubicBezTo>
                    <a:pt x="19527" y="3909"/>
                    <a:pt x="19570" y="3843"/>
                    <a:pt x="19592" y="3800"/>
                  </a:cubicBezTo>
                  <a:lnTo>
                    <a:pt x="19723" y="3604"/>
                  </a:lnTo>
                  <a:lnTo>
                    <a:pt x="19766" y="3539"/>
                  </a:lnTo>
                  <a:cubicBezTo>
                    <a:pt x="19897" y="3365"/>
                    <a:pt x="20005" y="3191"/>
                    <a:pt x="20114" y="3017"/>
                  </a:cubicBezTo>
                  <a:lnTo>
                    <a:pt x="20331" y="2648"/>
                  </a:lnTo>
                  <a:cubicBezTo>
                    <a:pt x="20440" y="2495"/>
                    <a:pt x="20527" y="2300"/>
                    <a:pt x="20614" y="2104"/>
                  </a:cubicBezTo>
                  <a:cubicBezTo>
                    <a:pt x="20636" y="2039"/>
                    <a:pt x="20636" y="1952"/>
                    <a:pt x="20658" y="1886"/>
                  </a:cubicBezTo>
                  <a:lnTo>
                    <a:pt x="20658" y="1865"/>
                  </a:lnTo>
                  <a:lnTo>
                    <a:pt x="20658" y="1800"/>
                  </a:lnTo>
                  <a:cubicBezTo>
                    <a:pt x="20658" y="1691"/>
                    <a:pt x="20636" y="1582"/>
                    <a:pt x="20614" y="1495"/>
                  </a:cubicBezTo>
                  <a:cubicBezTo>
                    <a:pt x="20592" y="1408"/>
                    <a:pt x="20549" y="1343"/>
                    <a:pt x="20505" y="1278"/>
                  </a:cubicBezTo>
                  <a:cubicBezTo>
                    <a:pt x="20462" y="1212"/>
                    <a:pt x="20418" y="1169"/>
                    <a:pt x="20375" y="1125"/>
                  </a:cubicBezTo>
                  <a:lnTo>
                    <a:pt x="20310" y="1125"/>
                  </a:lnTo>
                  <a:cubicBezTo>
                    <a:pt x="20223" y="1082"/>
                    <a:pt x="20158" y="1038"/>
                    <a:pt x="20071" y="1017"/>
                  </a:cubicBezTo>
                  <a:cubicBezTo>
                    <a:pt x="19810" y="908"/>
                    <a:pt x="19592" y="712"/>
                    <a:pt x="19353" y="582"/>
                  </a:cubicBezTo>
                  <a:cubicBezTo>
                    <a:pt x="19223" y="495"/>
                    <a:pt x="19070" y="430"/>
                    <a:pt x="18918" y="364"/>
                  </a:cubicBezTo>
                  <a:cubicBezTo>
                    <a:pt x="18766" y="277"/>
                    <a:pt x="18548" y="147"/>
                    <a:pt x="18375" y="38"/>
                  </a:cubicBezTo>
                  <a:cubicBezTo>
                    <a:pt x="18326" y="12"/>
                    <a:pt x="18278" y="1"/>
                    <a:pt x="18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223700" y="1272050"/>
              <a:ext cx="64725" cy="64175"/>
            </a:xfrm>
            <a:custGeom>
              <a:avLst/>
              <a:gdLst/>
              <a:ahLst/>
              <a:cxnLst/>
              <a:rect l="l" t="t" r="r" b="b"/>
              <a:pathLst>
                <a:path w="2589" h="2567" extrusionOk="0">
                  <a:moveTo>
                    <a:pt x="1284" y="1"/>
                  </a:moveTo>
                  <a:cubicBezTo>
                    <a:pt x="588" y="1"/>
                    <a:pt x="1" y="588"/>
                    <a:pt x="1" y="1284"/>
                  </a:cubicBezTo>
                  <a:cubicBezTo>
                    <a:pt x="1" y="1632"/>
                    <a:pt x="153" y="1979"/>
                    <a:pt x="392" y="2219"/>
                  </a:cubicBezTo>
                  <a:cubicBezTo>
                    <a:pt x="653" y="2436"/>
                    <a:pt x="958" y="2567"/>
                    <a:pt x="1306" y="2567"/>
                  </a:cubicBezTo>
                  <a:cubicBezTo>
                    <a:pt x="1653" y="2567"/>
                    <a:pt x="1980" y="2436"/>
                    <a:pt x="2219" y="2175"/>
                  </a:cubicBezTo>
                  <a:cubicBezTo>
                    <a:pt x="2458" y="1936"/>
                    <a:pt x="2588" y="1610"/>
                    <a:pt x="2588" y="1284"/>
                  </a:cubicBezTo>
                  <a:cubicBezTo>
                    <a:pt x="2588" y="936"/>
                    <a:pt x="2436" y="610"/>
                    <a:pt x="2197" y="370"/>
                  </a:cubicBezTo>
                  <a:cubicBezTo>
                    <a:pt x="1958" y="131"/>
                    <a:pt x="1632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792075" y="927400"/>
              <a:ext cx="317500" cy="117250"/>
            </a:xfrm>
            <a:custGeom>
              <a:avLst/>
              <a:gdLst/>
              <a:ahLst/>
              <a:cxnLst/>
              <a:rect l="l" t="t" r="r" b="b"/>
              <a:pathLst>
                <a:path w="12700" h="4690" extrusionOk="0">
                  <a:moveTo>
                    <a:pt x="12069" y="1"/>
                  </a:moveTo>
                  <a:cubicBezTo>
                    <a:pt x="11308" y="175"/>
                    <a:pt x="10525" y="349"/>
                    <a:pt x="9764" y="523"/>
                  </a:cubicBezTo>
                  <a:cubicBezTo>
                    <a:pt x="9525" y="566"/>
                    <a:pt x="9307" y="631"/>
                    <a:pt x="9090" y="697"/>
                  </a:cubicBezTo>
                  <a:lnTo>
                    <a:pt x="7851" y="1001"/>
                  </a:lnTo>
                  <a:cubicBezTo>
                    <a:pt x="7285" y="1153"/>
                    <a:pt x="6698" y="1327"/>
                    <a:pt x="6133" y="1479"/>
                  </a:cubicBezTo>
                  <a:cubicBezTo>
                    <a:pt x="5633" y="1632"/>
                    <a:pt x="5133" y="1784"/>
                    <a:pt x="4632" y="1936"/>
                  </a:cubicBezTo>
                  <a:cubicBezTo>
                    <a:pt x="3915" y="2175"/>
                    <a:pt x="3197" y="2414"/>
                    <a:pt x="2480" y="2632"/>
                  </a:cubicBezTo>
                  <a:cubicBezTo>
                    <a:pt x="2175" y="2719"/>
                    <a:pt x="1849" y="2806"/>
                    <a:pt x="1523" y="2893"/>
                  </a:cubicBezTo>
                  <a:cubicBezTo>
                    <a:pt x="1175" y="2980"/>
                    <a:pt x="827" y="3110"/>
                    <a:pt x="501" y="3262"/>
                  </a:cubicBezTo>
                  <a:cubicBezTo>
                    <a:pt x="197" y="3393"/>
                    <a:pt x="1" y="3697"/>
                    <a:pt x="44" y="4023"/>
                  </a:cubicBezTo>
                  <a:cubicBezTo>
                    <a:pt x="66" y="4219"/>
                    <a:pt x="153" y="4415"/>
                    <a:pt x="305" y="4524"/>
                  </a:cubicBezTo>
                  <a:cubicBezTo>
                    <a:pt x="426" y="4627"/>
                    <a:pt x="573" y="4689"/>
                    <a:pt x="727" y="4689"/>
                  </a:cubicBezTo>
                  <a:cubicBezTo>
                    <a:pt x="767" y="4689"/>
                    <a:pt x="808" y="4685"/>
                    <a:pt x="849" y="4676"/>
                  </a:cubicBezTo>
                  <a:cubicBezTo>
                    <a:pt x="1501" y="4524"/>
                    <a:pt x="2132" y="4306"/>
                    <a:pt x="2741" y="4045"/>
                  </a:cubicBezTo>
                  <a:cubicBezTo>
                    <a:pt x="3306" y="3828"/>
                    <a:pt x="3850" y="3610"/>
                    <a:pt x="4415" y="3393"/>
                  </a:cubicBezTo>
                  <a:lnTo>
                    <a:pt x="5285" y="3045"/>
                  </a:lnTo>
                  <a:cubicBezTo>
                    <a:pt x="5567" y="2915"/>
                    <a:pt x="5872" y="2828"/>
                    <a:pt x="6176" y="2719"/>
                  </a:cubicBezTo>
                  <a:cubicBezTo>
                    <a:pt x="6394" y="2632"/>
                    <a:pt x="6611" y="2567"/>
                    <a:pt x="6850" y="2501"/>
                  </a:cubicBezTo>
                  <a:lnTo>
                    <a:pt x="7894" y="2175"/>
                  </a:lnTo>
                  <a:cubicBezTo>
                    <a:pt x="8199" y="2067"/>
                    <a:pt x="8525" y="2001"/>
                    <a:pt x="8851" y="1893"/>
                  </a:cubicBezTo>
                  <a:lnTo>
                    <a:pt x="9873" y="1632"/>
                  </a:lnTo>
                  <a:cubicBezTo>
                    <a:pt x="10634" y="1458"/>
                    <a:pt x="11417" y="1262"/>
                    <a:pt x="12199" y="1110"/>
                  </a:cubicBezTo>
                  <a:cubicBezTo>
                    <a:pt x="12330" y="1088"/>
                    <a:pt x="12482" y="1001"/>
                    <a:pt x="12569" y="892"/>
                  </a:cubicBezTo>
                  <a:cubicBezTo>
                    <a:pt x="12656" y="784"/>
                    <a:pt x="12700" y="631"/>
                    <a:pt x="12678" y="479"/>
                  </a:cubicBezTo>
                  <a:cubicBezTo>
                    <a:pt x="12656" y="349"/>
                    <a:pt x="12591" y="218"/>
                    <a:pt x="12482" y="131"/>
                  </a:cubicBezTo>
                  <a:cubicBezTo>
                    <a:pt x="12352" y="23"/>
                    <a:pt x="12221" y="1"/>
                    <a:pt x="12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919300" y="1054600"/>
              <a:ext cx="121250" cy="66150"/>
            </a:xfrm>
            <a:custGeom>
              <a:avLst/>
              <a:gdLst/>
              <a:ahLst/>
              <a:cxnLst/>
              <a:rect l="l" t="t" r="r" b="b"/>
              <a:pathLst>
                <a:path w="4850" h="2646" extrusionOk="0">
                  <a:moveTo>
                    <a:pt x="3917" y="1"/>
                  </a:moveTo>
                  <a:cubicBezTo>
                    <a:pt x="3811" y="1"/>
                    <a:pt x="3707" y="23"/>
                    <a:pt x="3610" y="66"/>
                  </a:cubicBezTo>
                  <a:cubicBezTo>
                    <a:pt x="3023" y="262"/>
                    <a:pt x="2435" y="458"/>
                    <a:pt x="1848" y="653"/>
                  </a:cubicBezTo>
                  <a:cubicBezTo>
                    <a:pt x="1327" y="784"/>
                    <a:pt x="826" y="1023"/>
                    <a:pt x="370" y="1306"/>
                  </a:cubicBezTo>
                  <a:cubicBezTo>
                    <a:pt x="109" y="1501"/>
                    <a:pt x="0" y="1871"/>
                    <a:pt x="131" y="2175"/>
                  </a:cubicBezTo>
                  <a:cubicBezTo>
                    <a:pt x="174" y="2306"/>
                    <a:pt x="261" y="2415"/>
                    <a:pt x="370" y="2502"/>
                  </a:cubicBezTo>
                  <a:cubicBezTo>
                    <a:pt x="489" y="2587"/>
                    <a:pt x="636" y="2646"/>
                    <a:pt x="788" y="2646"/>
                  </a:cubicBezTo>
                  <a:cubicBezTo>
                    <a:pt x="830" y="2646"/>
                    <a:pt x="872" y="2641"/>
                    <a:pt x="913" y="2632"/>
                  </a:cubicBezTo>
                  <a:cubicBezTo>
                    <a:pt x="1435" y="2523"/>
                    <a:pt x="1957" y="2371"/>
                    <a:pt x="2479" y="2197"/>
                  </a:cubicBezTo>
                  <a:cubicBezTo>
                    <a:pt x="3044" y="1980"/>
                    <a:pt x="3631" y="1784"/>
                    <a:pt x="4218" y="1588"/>
                  </a:cubicBezTo>
                  <a:cubicBezTo>
                    <a:pt x="4653" y="1414"/>
                    <a:pt x="4849" y="936"/>
                    <a:pt x="4675" y="501"/>
                  </a:cubicBezTo>
                  <a:cubicBezTo>
                    <a:pt x="4588" y="305"/>
                    <a:pt x="4436" y="131"/>
                    <a:pt x="4240" y="44"/>
                  </a:cubicBezTo>
                  <a:lnTo>
                    <a:pt x="4240" y="66"/>
                  </a:lnTo>
                  <a:cubicBezTo>
                    <a:pt x="4132" y="23"/>
                    <a:pt x="4023" y="1"/>
                    <a:pt x="39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025600" y="238450"/>
              <a:ext cx="1548750" cy="1437625"/>
            </a:xfrm>
            <a:custGeom>
              <a:avLst/>
              <a:gdLst/>
              <a:ahLst/>
              <a:cxnLst/>
              <a:rect l="l" t="t" r="r" b="b"/>
              <a:pathLst>
                <a:path w="61950" h="57505" extrusionOk="0">
                  <a:moveTo>
                    <a:pt x="49208" y="41345"/>
                  </a:moveTo>
                  <a:cubicBezTo>
                    <a:pt x="49556" y="41345"/>
                    <a:pt x="49882" y="41475"/>
                    <a:pt x="50121" y="41714"/>
                  </a:cubicBezTo>
                  <a:cubicBezTo>
                    <a:pt x="50360" y="41954"/>
                    <a:pt x="50512" y="42280"/>
                    <a:pt x="50512" y="42628"/>
                  </a:cubicBezTo>
                  <a:cubicBezTo>
                    <a:pt x="50512" y="42954"/>
                    <a:pt x="50382" y="43280"/>
                    <a:pt x="50143" y="43519"/>
                  </a:cubicBezTo>
                  <a:cubicBezTo>
                    <a:pt x="49904" y="43780"/>
                    <a:pt x="49577" y="43911"/>
                    <a:pt x="49230" y="43911"/>
                  </a:cubicBezTo>
                  <a:cubicBezTo>
                    <a:pt x="48882" y="43911"/>
                    <a:pt x="48577" y="43780"/>
                    <a:pt x="48316" y="43563"/>
                  </a:cubicBezTo>
                  <a:cubicBezTo>
                    <a:pt x="48077" y="43323"/>
                    <a:pt x="47925" y="42976"/>
                    <a:pt x="47925" y="42628"/>
                  </a:cubicBezTo>
                  <a:cubicBezTo>
                    <a:pt x="47925" y="41932"/>
                    <a:pt x="48512" y="41345"/>
                    <a:pt x="49208" y="41345"/>
                  </a:cubicBezTo>
                  <a:close/>
                  <a:moveTo>
                    <a:pt x="22389" y="5523"/>
                  </a:moveTo>
                  <a:cubicBezTo>
                    <a:pt x="22522" y="5523"/>
                    <a:pt x="22661" y="5543"/>
                    <a:pt x="22789" y="5575"/>
                  </a:cubicBezTo>
                  <a:cubicBezTo>
                    <a:pt x="22897" y="5597"/>
                    <a:pt x="23028" y="5641"/>
                    <a:pt x="23136" y="5684"/>
                  </a:cubicBezTo>
                  <a:lnTo>
                    <a:pt x="23354" y="5771"/>
                  </a:lnTo>
                  <a:cubicBezTo>
                    <a:pt x="23593" y="5880"/>
                    <a:pt x="23811" y="5988"/>
                    <a:pt x="24028" y="6097"/>
                  </a:cubicBezTo>
                  <a:lnTo>
                    <a:pt x="24050" y="6097"/>
                  </a:lnTo>
                  <a:lnTo>
                    <a:pt x="24289" y="6206"/>
                  </a:lnTo>
                  <a:cubicBezTo>
                    <a:pt x="24963" y="6554"/>
                    <a:pt x="25746" y="6945"/>
                    <a:pt x="26463" y="7402"/>
                  </a:cubicBezTo>
                  <a:cubicBezTo>
                    <a:pt x="26920" y="7706"/>
                    <a:pt x="27398" y="8011"/>
                    <a:pt x="27942" y="8359"/>
                  </a:cubicBezTo>
                  <a:cubicBezTo>
                    <a:pt x="28181" y="8511"/>
                    <a:pt x="28420" y="8685"/>
                    <a:pt x="28638" y="8837"/>
                  </a:cubicBezTo>
                  <a:lnTo>
                    <a:pt x="28659" y="8837"/>
                  </a:lnTo>
                  <a:lnTo>
                    <a:pt x="28877" y="8989"/>
                  </a:lnTo>
                  <a:cubicBezTo>
                    <a:pt x="29029" y="9098"/>
                    <a:pt x="29181" y="9185"/>
                    <a:pt x="29355" y="9294"/>
                  </a:cubicBezTo>
                  <a:cubicBezTo>
                    <a:pt x="29594" y="9446"/>
                    <a:pt x="29834" y="9620"/>
                    <a:pt x="30073" y="9772"/>
                  </a:cubicBezTo>
                  <a:lnTo>
                    <a:pt x="30160" y="9815"/>
                  </a:lnTo>
                  <a:cubicBezTo>
                    <a:pt x="30356" y="9946"/>
                    <a:pt x="30616" y="10120"/>
                    <a:pt x="30856" y="10272"/>
                  </a:cubicBezTo>
                  <a:lnTo>
                    <a:pt x="31182" y="10490"/>
                  </a:lnTo>
                  <a:cubicBezTo>
                    <a:pt x="31530" y="10707"/>
                    <a:pt x="31921" y="10990"/>
                    <a:pt x="32313" y="11229"/>
                  </a:cubicBezTo>
                  <a:lnTo>
                    <a:pt x="32726" y="11490"/>
                  </a:lnTo>
                  <a:lnTo>
                    <a:pt x="33008" y="11685"/>
                  </a:lnTo>
                  <a:cubicBezTo>
                    <a:pt x="33204" y="11816"/>
                    <a:pt x="33487" y="11990"/>
                    <a:pt x="33748" y="12164"/>
                  </a:cubicBezTo>
                  <a:cubicBezTo>
                    <a:pt x="34335" y="12555"/>
                    <a:pt x="34835" y="12881"/>
                    <a:pt x="35270" y="13186"/>
                  </a:cubicBezTo>
                  <a:lnTo>
                    <a:pt x="36074" y="13729"/>
                  </a:lnTo>
                  <a:lnTo>
                    <a:pt x="36466" y="14012"/>
                  </a:lnTo>
                  <a:cubicBezTo>
                    <a:pt x="36988" y="14360"/>
                    <a:pt x="37596" y="14795"/>
                    <a:pt x="38205" y="15230"/>
                  </a:cubicBezTo>
                  <a:lnTo>
                    <a:pt x="38988" y="15795"/>
                  </a:lnTo>
                  <a:lnTo>
                    <a:pt x="39271" y="15991"/>
                  </a:lnTo>
                  <a:lnTo>
                    <a:pt x="39358" y="16056"/>
                  </a:lnTo>
                  <a:cubicBezTo>
                    <a:pt x="39923" y="16469"/>
                    <a:pt x="40532" y="16904"/>
                    <a:pt x="41119" y="17317"/>
                  </a:cubicBezTo>
                  <a:cubicBezTo>
                    <a:pt x="42032" y="17991"/>
                    <a:pt x="42967" y="18687"/>
                    <a:pt x="43902" y="19405"/>
                  </a:cubicBezTo>
                  <a:cubicBezTo>
                    <a:pt x="44207" y="19666"/>
                    <a:pt x="44511" y="19905"/>
                    <a:pt x="44837" y="20166"/>
                  </a:cubicBezTo>
                  <a:lnTo>
                    <a:pt x="45207" y="20470"/>
                  </a:lnTo>
                  <a:cubicBezTo>
                    <a:pt x="45772" y="20905"/>
                    <a:pt x="46185" y="21253"/>
                    <a:pt x="46555" y="21557"/>
                  </a:cubicBezTo>
                  <a:cubicBezTo>
                    <a:pt x="47077" y="21971"/>
                    <a:pt x="47577" y="22362"/>
                    <a:pt x="48077" y="22753"/>
                  </a:cubicBezTo>
                  <a:lnTo>
                    <a:pt x="48512" y="23058"/>
                  </a:lnTo>
                  <a:cubicBezTo>
                    <a:pt x="48773" y="23253"/>
                    <a:pt x="49121" y="23514"/>
                    <a:pt x="49425" y="23775"/>
                  </a:cubicBezTo>
                  <a:lnTo>
                    <a:pt x="49664" y="23971"/>
                  </a:lnTo>
                  <a:cubicBezTo>
                    <a:pt x="50599" y="24754"/>
                    <a:pt x="51382" y="25428"/>
                    <a:pt x="52100" y="26080"/>
                  </a:cubicBezTo>
                  <a:lnTo>
                    <a:pt x="52404" y="26341"/>
                  </a:lnTo>
                  <a:cubicBezTo>
                    <a:pt x="52752" y="26667"/>
                    <a:pt x="53100" y="26972"/>
                    <a:pt x="53426" y="27276"/>
                  </a:cubicBezTo>
                  <a:cubicBezTo>
                    <a:pt x="53752" y="27581"/>
                    <a:pt x="54057" y="27863"/>
                    <a:pt x="54361" y="28168"/>
                  </a:cubicBezTo>
                  <a:lnTo>
                    <a:pt x="54492" y="28320"/>
                  </a:lnTo>
                  <a:cubicBezTo>
                    <a:pt x="54579" y="28342"/>
                    <a:pt x="54666" y="28385"/>
                    <a:pt x="54753" y="28450"/>
                  </a:cubicBezTo>
                  <a:cubicBezTo>
                    <a:pt x="54774" y="28494"/>
                    <a:pt x="54818" y="28516"/>
                    <a:pt x="54861" y="28559"/>
                  </a:cubicBezTo>
                  <a:cubicBezTo>
                    <a:pt x="54905" y="28624"/>
                    <a:pt x="54927" y="28690"/>
                    <a:pt x="54948" y="28755"/>
                  </a:cubicBezTo>
                  <a:cubicBezTo>
                    <a:pt x="55035" y="28820"/>
                    <a:pt x="55100" y="28907"/>
                    <a:pt x="55144" y="28994"/>
                  </a:cubicBezTo>
                  <a:lnTo>
                    <a:pt x="55166" y="29081"/>
                  </a:lnTo>
                  <a:lnTo>
                    <a:pt x="55166" y="29103"/>
                  </a:lnTo>
                  <a:cubicBezTo>
                    <a:pt x="55209" y="29168"/>
                    <a:pt x="55231" y="29233"/>
                    <a:pt x="55253" y="29298"/>
                  </a:cubicBezTo>
                  <a:cubicBezTo>
                    <a:pt x="55296" y="29407"/>
                    <a:pt x="55296" y="29516"/>
                    <a:pt x="55296" y="29625"/>
                  </a:cubicBezTo>
                  <a:lnTo>
                    <a:pt x="55296" y="29690"/>
                  </a:lnTo>
                  <a:lnTo>
                    <a:pt x="55296" y="29711"/>
                  </a:lnTo>
                  <a:cubicBezTo>
                    <a:pt x="55296" y="29777"/>
                    <a:pt x="55274" y="29864"/>
                    <a:pt x="55253" y="29929"/>
                  </a:cubicBezTo>
                  <a:cubicBezTo>
                    <a:pt x="55187" y="30125"/>
                    <a:pt x="55100" y="30299"/>
                    <a:pt x="54992" y="30473"/>
                  </a:cubicBezTo>
                  <a:lnTo>
                    <a:pt x="54753" y="30842"/>
                  </a:lnTo>
                  <a:cubicBezTo>
                    <a:pt x="54666" y="31016"/>
                    <a:pt x="54535" y="31190"/>
                    <a:pt x="54426" y="31364"/>
                  </a:cubicBezTo>
                  <a:lnTo>
                    <a:pt x="54383" y="31429"/>
                  </a:lnTo>
                  <a:cubicBezTo>
                    <a:pt x="54318" y="31495"/>
                    <a:pt x="54274" y="31581"/>
                    <a:pt x="54252" y="31625"/>
                  </a:cubicBezTo>
                  <a:cubicBezTo>
                    <a:pt x="54209" y="31668"/>
                    <a:pt x="54187" y="31712"/>
                    <a:pt x="54144" y="31777"/>
                  </a:cubicBezTo>
                  <a:lnTo>
                    <a:pt x="54100" y="31842"/>
                  </a:lnTo>
                  <a:lnTo>
                    <a:pt x="53992" y="32016"/>
                  </a:lnTo>
                  <a:cubicBezTo>
                    <a:pt x="53883" y="32147"/>
                    <a:pt x="53796" y="32299"/>
                    <a:pt x="53709" y="32430"/>
                  </a:cubicBezTo>
                  <a:cubicBezTo>
                    <a:pt x="53535" y="32647"/>
                    <a:pt x="53361" y="32886"/>
                    <a:pt x="53143" y="33169"/>
                  </a:cubicBezTo>
                  <a:cubicBezTo>
                    <a:pt x="52991" y="33386"/>
                    <a:pt x="52839" y="33604"/>
                    <a:pt x="52687" y="33843"/>
                  </a:cubicBezTo>
                  <a:lnTo>
                    <a:pt x="52469" y="34147"/>
                  </a:lnTo>
                  <a:cubicBezTo>
                    <a:pt x="52317" y="34365"/>
                    <a:pt x="52143" y="34604"/>
                    <a:pt x="51969" y="34821"/>
                  </a:cubicBezTo>
                  <a:lnTo>
                    <a:pt x="51948" y="34843"/>
                  </a:lnTo>
                  <a:lnTo>
                    <a:pt x="51795" y="35061"/>
                  </a:lnTo>
                  <a:cubicBezTo>
                    <a:pt x="51687" y="35191"/>
                    <a:pt x="51578" y="35343"/>
                    <a:pt x="51491" y="35495"/>
                  </a:cubicBezTo>
                  <a:cubicBezTo>
                    <a:pt x="51353" y="35692"/>
                    <a:pt x="51216" y="35871"/>
                    <a:pt x="51078" y="36064"/>
                  </a:cubicBezTo>
                  <a:lnTo>
                    <a:pt x="51078" y="36064"/>
                  </a:lnTo>
                  <a:cubicBezTo>
                    <a:pt x="50802" y="36422"/>
                    <a:pt x="50527" y="36792"/>
                    <a:pt x="50252" y="37126"/>
                  </a:cubicBezTo>
                  <a:lnTo>
                    <a:pt x="49860" y="37648"/>
                  </a:lnTo>
                  <a:cubicBezTo>
                    <a:pt x="49664" y="37887"/>
                    <a:pt x="49469" y="38105"/>
                    <a:pt x="49273" y="38366"/>
                  </a:cubicBezTo>
                  <a:lnTo>
                    <a:pt x="49208" y="38453"/>
                  </a:lnTo>
                  <a:lnTo>
                    <a:pt x="48838" y="38888"/>
                  </a:lnTo>
                  <a:lnTo>
                    <a:pt x="48599" y="39214"/>
                  </a:lnTo>
                  <a:lnTo>
                    <a:pt x="48577" y="39257"/>
                  </a:lnTo>
                  <a:lnTo>
                    <a:pt x="48316" y="39562"/>
                  </a:lnTo>
                  <a:cubicBezTo>
                    <a:pt x="48142" y="39779"/>
                    <a:pt x="47947" y="40018"/>
                    <a:pt x="47729" y="40257"/>
                  </a:cubicBezTo>
                  <a:cubicBezTo>
                    <a:pt x="47360" y="40692"/>
                    <a:pt x="46968" y="41149"/>
                    <a:pt x="46598" y="41584"/>
                  </a:cubicBezTo>
                  <a:cubicBezTo>
                    <a:pt x="46511" y="41693"/>
                    <a:pt x="46446" y="41801"/>
                    <a:pt x="46359" y="41888"/>
                  </a:cubicBezTo>
                  <a:lnTo>
                    <a:pt x="46077" y="42214"/>
                  </a:lnTo>
                  <a:cubicBezTo>
                    <a:pt x="45859" y="42475"/>
                    <a:pt x="45642" y="42736"/>
                    <a:pt x="45490" y="42932"/>
                  </a:cubicBezTo>
                  <a:cubicBezTo>
                    <a:pt x="45337" y="43106"/>
                    <a:pt x="45163" y="43302"/>
                    <a:pt x="45011" y="43476"/>
                  </a:cubicBezTo>
                  <a:lnTo>
                    <a:pt x="44968" y="43519"/>
                  </a:lnTo>
                  <a:cubicBezTo>
                    <a:pt x="44794" y="43737"/>
                    <a:pt x="44598" y="43932"/>
                    <a:pt x="44424" y="44150"/>
                  </a:cubicBezTo>
                  <a:lnTo>
                    <a:pt x="43380" y="45389"/>
                  </a:lnTo>
                  <a:cubicBezTo>
                    <a:pt x="43293" y="45498"/>
                    <a:pt x="43185" y="45607"/>
                    <a:pt x="43098" y="45715"/>
                  </a:cubicBezTo>
                  <a:lnTo>
                    <a:pt x="43098" y="45737"/>
                  </a:lnTo>
                  <a:lnTo>
                    <a:pt x="42902" y="45976"/>
                  </a:lnTo>
                  <a:cubicBezTo>
                    <a:pt x="42706" y="46194"/>
                    <a:pt x="42554" y="46411"/>
                    <a:pt x="42402" y="46585"/>
                  </a:cubicBezTo>
                  <a:lnTo>
                    <a:pt x="42402" y="46607"/>
                  </a:lnTo>
                  <a:cubicBezTo>
                    <a:pt x="42097" y="46933"/>
                    <a:pt x="41771" y="47324"/>
                    <a:pt x="41489" y="47716"/>
                  </a:cubicBezTo>
                  <a:cubicBezTo>
                    <a:pt x="41271" y="47977"/>
                    <a:pt x="41054" y="48281"/>
                    <a:pt x="40836" y="48564"/>
                  </a:cubicBezTo>
                  <a:cubicBezTo>
                    <a:pt x="40684" y="48760"/>
                    <a:pt x="40510" y="48955"/>
                    <a:pt x="40336" y="49151"/>
                  </a:cubicBezTo>
                  <a:cubicBezTo>
                    <a:pt x="40249" y="49238"/>
                    <a:pt x="40162" y="49325"/>
                    <a:pt x="40075" y="49434"/>
                  </a:cubicBezTo>
                  <a:lnTo>
                    <a:pt x="40075" y="49455"/>
                  </a:lnTo>
                  <a:cubicBezTo>
                    <a:pt x="39988" y="49542"/>
                    <a:pt x="39901" y="49629"/>
                    <a:pt x="39814" y="49716"/>
                  </a:cubicBezTo>
                  <a:cubicBezTo>
                    <a:pt x="39684" y="49868"/>
                    <a:pt x="39510" y="50042"/>
                    <a:pt x="39314" y="50238"/>
                  </a:cubicBezTo>
                  <a:lnTo>
                    <a:pt x="39205" y="50347"/>
                  </a:lnTo>
                  <a:cubicBezTo>
                    <a:pt x="39162" y="50390"/>
                    <a:pt x="39118" y="50434"/>
                    <a:pt x="39075" y="50477"/>
                  </a:cubicBezTo>
                  <a:cubicBezTo>
                    <a:pt x="38945" y="50608"/>
                    <a:pt x="38814" y="50738"/>
                    <a:pt x="38662" y="50847"/>
                  </a:cubicBezTo>
                  <a:cubicBezTo>
                    <a:pt x="38553" y="50934"/>
                    <a:pt x="38444" y="50999"/>
                    <a:pt x="38314" y="51064"/>
                  </a:cubicBezTo>
                  <a:cubicBezTo>
                    <a:pt x="38096" y="51195"/>
                    <a:pt x="37814" y="51260"/>
                    <a:pt x="37553" y="51260"/>
                  </a:cubicBezTo>
                  <a:lnTo>
                    <a:pt x="37444" y="51260"/>
                  </a:lnTo>
                  <a:cubicBezTo>
                    <a:pt x="37379" y="51238"/>
                    <a:pt x="37292" y="51238"/>
                    <a:pt x="37205" y="51217"/>
                  </a:cubicBezTo>
                  <a:cubicBezTo>
                    <a:pt x="37053" y="51195"/>
                    <a:pt x="36922" y="51130"/>
                    <a:pt x="36792" y="51086"/>
                  </a:cubicBezTo>
                  <a:cubicBezTo>
                    <a:pt x="36683" y="51021"/>
                    <a:pt x="36574" y="50956"/>
                    <a:pt x="36466" y="50869"/>
                  </a:cubicBezTo>
                  <a:lnTo>
                    <a:pt x="36379" y="50825"/>
                  </a:lnTo>
                  <a:cubicBezTo>
                    <a:pt x="36292" y="50760"/>
                    <a:pt x="36183" y="50695"/>
                    <a:pt x="36096" y="50630"/>
                  </a:cubicBezTo>
                  <a:cubicBezTo>
                    <a:pt x="36053" y="50586"/>
                    <a:pt x="36031" y="50586"/>
                    <a:pt x="35966" y="50499"/>
                  </a:cubicBezTo>
                  <a:cubicBezTo>
                    <a:pt x="35900" y="50434"/>
                    <a:pt x="35835" y="50347"/>
                    <a:pt x="35770" y="50260"/>
                  </a:cubicBezTo>
                  <a:lnTo>
                    <a:pt x="35748" y="50238"/>
                  </a:lnTo>
                  <a:cubicBezTo>
                    <a:pt x="35596" y="50064"/>
                    <a:pt x="35487" y="49890"/>
                    <a:pt x="35357" y="49716"/>
                  </a:cubicBezTo>
                  <a:lnTo>
                    <a:pt x="35313" y="49651"/>
                  </a:lnTo>
                  <a:lnTo>
                    <a:pt x="35183" y="49477"/>
                  </a:lnTo>
                  <a:lnTo>
                    <a:pt x="35118" y="49412"/>
                  </a:lnTo>
                  <a:lnTo>
                    <a:pt x="35009" y="49303"/>
                  </a:lnTo>
                  <a:lnTo>
                    <a:pt x="34878" y="49216"/>
                  </a:lnTo>
                  <a:cubicBezTo>
                    <a:pt x="34509" y="48890"/>
                    <a:pt x="34096" y="48586"/>
                    <a:pt x="33682" y="48281"/>
                  </a:cubicBezTo>
                  <a:lnTo>
                    <a:pt x="33530" y="48151"/>
                  </a:lnTo>
                  <a:lnTo>
                    <a:pt x="33508" y="48151"/>
                  </a:lnTo>
                  <a:cubicBezTo>
                    <a:pt x="33335" y="48020"/>
                    <a:pt x="33161" y="47890"/>
                    <a:pt x="32987" y="47759"/>
                  </a:cubicBezTo>
                  <a:cubicBezTo>
                    <a:pt x="32943" y="47716"/>
                    <a:pt x="32921" y="47694"/>
                    <a:pt x="32878" y="47651"/>
                  </a:cubicBezTo>
                  <a:lnTo>
                    <a:pt x="32660" y="47477"/>
                  </a:lnTo>
                  <a:lnTo>
                    <a:pt x="32617" y="47433"/>
                  </a:lnTo>
                  <a:lnTo>
                    <a:pt x="32378" y="47216"/>
                  </a:lnTo>
                  <a:cubicBezTo>
                    <a:pt x="31921" y="46846"/>
                    <a:pt x="31508" y="46520"/>
                    <a:pt x="31073" y="46172"/>
                  </a:cubicBezTo>
                  <a:cubicBezTo>
                    <a:pt x="30638" y="45824"/>
                    <a:pt x="30160" y="45454"/>
                    <a:pt x="29725" y="45085"/>
                  </a:cubicBezTo>
                  <a:lnTo>
                    <a:pt x="29247" y="44693"/>
                  </a:lnTo>
                  <a:cubicBezTo>
                    <a:pt x="28964" y="44454"/>
                    <a:pt x="28659" y="44215"/>
                    <a:pt x="28333" y="43954"/>
                  </a:cubicBezTo>
                  <a:cubicBezTo>
                    <a:pt x="27877" y="43606"/>
                    <a:pt x="27398" y="43258"/>
                    <a:pt x="26833" y="42845"/>
                  </a:cubicBezTo>
                  <a:cubicBezTo>
                    <a:pt x="26181" y="42367"/>
                    <a:pt x="25507" y="41845"/>
                    <a:pt x="24985" y="41453"/>
                  </a:cubicBezTo>
                  <a:lnTo>
                    <a:pt x="24898" y="41388"/>
                  </a:lnTo>
                  <a:cubicBezTo>
                    <a:pt x="24593" y="41171"/>
                    <a:pt x="24289" y="40932"/>
                    <a:pt x="23984" y="40692"/>
                  </a:cubicBezTo>
                  <a:lnTo>
                    <a:pt x="22897" y="39888"/>
                  </a:lnTo>
                  <a:lnTo>
                    <a:pt x="22723" y="39757"/>
                  </a:lnTo>
                  <a:cubicBezTo>
                    <a:pt x="22201" y="39344"/>
                    <a:pt x="21658" y="38953"/>
                    <a:pt x="21114" y="38540"/>
                  </a:cubicBezTo>
                  <a:cubicBezTo>
                    <a:pt x="20310" y="37931"/>
                    <a:pt x="19505" y="37300"/>
                    <a:pt x="18788" y="36735"/>
                  </a:cubicBezTo>
                  <a:lnTo>
                    <a:pt x="18418" y="36430"/>
                  </a:lnTo>
                  <a:cubicBezTo>
                    <a:pt x="17592" y="35756"/>
                    <a:pt x="16591" y="34974"/>
                    <a:pt x="15569" y="34234"/>
                  </a:cubicBezTo>
                  <a:cubicBezTo>
                    <a:pt x="13699" y="32821"/>
                    <a:pt x="11786" y="31364"/>
                    <a:pt x="9916" y="29885"/>
                  </a:cubicBezTo>
                  <a:lnTo>
                    <a:pt x="9525" y="29581"/>
                  </a:lnTo>
                  <a:lnTo>
                    <a:pt x="9503" y="29538"/>
                  </a:lnTo>
                  <a:cubicBezTo>
                    <a:pt x="9264" y="29364"/>
                    <a:pt x="8981" y="29146"/>
                    <a:pt x="8742" y="28907"/>
                  </a:cubicBezTo>
                  <a:lnTo>
                    <a:pt x="8524" y="28711"/>
                  </a:lnTo>
                  <a:cubicBezTo>
                    <a:pt x="8002" y="28255"/>
                    <a:pt x="7546" y="27820"/>
                    <a:pt x="7133" y="27385"/>
                  </a:cubicBezTo>
                  <a:lnTo>
                    <a:pt x="7089" y="27341"/>
                  </a:lnTo>
                  <a:cubicBezTo>
                    <a:pt x="7046" y="27298"/>
                    <a:pt x="7024" y="27276"/>
                    <a:pt x="6981" y="27233"/>
                  </a:cubicBezTo>
                  <a:lnTo>
                    <a:pt x="6959" y="27211"/>
                  </a:lnTo>
                  <a:cubicBezTo>
                    <a:pt x="6828" y="27102"/>
                    <a:pt x="6720" y="26950"/>
                    <a:pt x="6611" y="26819"/>
                  </a:cubicBezTo>
                  <a:cubicBezTo>
                    <a:pt x="6480" y="26602"/>
                    <a:pt x="6350" y="26385"/>
                    <a:pt x="6263" y="26167"/>
                  </a:cubicBezTo>
                  <a:cubicBezTo>
                    <a:pt x="6176" y="25971"/>
                    <a:pt x="6132" y="25754"/>
                    <a:pt x="6111" y="25558"/>
                  </a:cubicBezTo>
                  <a:cubicBezTo>
                    <a:pt x="6089" y="25232"/>
                    <a:pt x="6154" y="24928"/>
                    <a:pt x="6285" y="24667"/>
                  </a:cubicBezTo>
                  <a:cubicBezTo>
                    <a:pt x="6350" y="24515"/>
                    <a:pt x="6437" y="24384"/>
                    <a:pt x="6524" y="24254"/>
                  </a:cubicBezTo>
                  <a:cubicBezTo>
                    <a:pt x="6589" y="24167"/>
                    <a:pt x="6654" y="24080"/>
                    <a:pt x="6741" y="23993"/>
                  </a:cubicBezTo>
                  <a:cubicBezTo>
                    <a:pt x="6937" y="23710"/>
                    <a:pt x="7176" y="23427"/>
                    <a:pt x="7372" y="23166"/>
                  </a:cubicBezTo>
                  <a:lnTo>
                    <a:pt x="7415" y="23145"/>
                  </a:lnTo>
                  <a:cubicBezTo>
                    <a:pt x="7524" y="22992"/>
                    <a:pt x="7655" y="22840"/>
                    <a:pt x="7785" y="22688"/>
                  </a:cubicBezTo>
                  <a:cubicBezTo>
                    <a:pt x="8111" y="22275"/>
                    <a:pt x="8416" y="21840"/>
                    <a:pt x="8720" y="21427"/>
                  </a:cubicBezTo>
                  <a:cubicBezTo>
                    <a:pt x="9046" y="20949"/>
                    <a:pt x="9416" y="20448"/>
                    <a:pt x="9807" y="19970"/>
                  </a:cubicBezTo>
                  <a:lnTo>
                    <a:pt x="9829" y="19927"/>
                  </a:lnTo>
                  <a:cubicBezTo>
                    <a:pt x="10199" y="19492"/>
                    <a:pt x="10568" y="19057"/>
                    <a:pt x="10916" y="18600"/>
                  </a:cubicBezTo>
                  <a:cubicBezTo>
                    <a:pt x="11090" y="18404"/>
                    <a:pt x="11242" y="18187"/>
                    <a:pt x="11395" y="17991"/>
                  </a:cubicBezTo>
                  <a:lnTo>
                    <a:pt x="11416" y="17948"/>
                  </a:lnTo>
                  <a:cubicBezTo>
                    <a:pt x="11612" y="17709"/>
                    <a:pt x="11808" y="17448"/>
                    <a:pt x="12025" y="17187"/>
                  </a:cubicBezTo>
                  <a:cubicBezTo>
                    <a:pt x="12156" y="17013"/>
                    <a:pt x="12286" y="16861"/>
                    <a:pt x="12417" y="16687"/>
                  </a:cubicBezTo>
                  <a:cubicBezTo>
                    <a:pt x="12677" y="16382"/>
                    <a:pt x="12960" y="16056"/>
                    <a:pt x="13243" y="15730"/>
                  </a:cubicBezTo>
                  <a:lnTo>
                    <a:pt x="13504" y="15425"/>
                  </a:lnTo>
                  <a:lnTo>
                    <a:pt x="13895" y="14947"/>
                  </a:lnTo>
                  <a:lnTo>
                    <a:pt x="14221" y="14512"/>
                  </a:lnTo>
                  <a:lnTo>
                    <a:pt x="14634" y="14034"/>
                  </a:lnTo>
                  <a:cubicBezTo>
                    <a:pt x="14939" y="13664"/>
                    <a:pt x="15200" y="13382"/>
                    <a:pt x="15439" y="13099"/>
                  </a:cubicBezTo>
                  <a:cubicBezTo>
                    <a:pt x="15591" y="12947"/>
                    <a:pt x="15743" y="12773"/>
                    <a:pt x="15896" y="12577"/>
                  </a:cubicBezTo>
                  <a:cubicBezTo>
                    <a:pt x="16070" y="12360"/>
                    <a:pt x="16265" y="12120"/>
                    <a:pt x="16461" y="11881"/>
                  </a:cubicBezTo>
                  <a:lnTo>
                    <a:pt x="16483" y="11838"/>
                  </a:lnTo>
                  <a:lnTo>
                    <a:pt x="16744" y="11511"/>
                  </a:lnTo>
                  <a:lnTo>
                    <a:pt x="16831" y="11403"/>
                  </a:lnTo>
                  <a:lnTo>
                    <a:pt x="16896" y="11316"/>
                  </a:lnTo>
                  <a:lnTo>
                    <a:pt x="16896" y="11294"/>
                  </a:lnTo>
                  <a:cubicBezTo>
                    <a:pt x="17157" y="10968"/>
                    <a:pt x="17374" y="10685"/>
                    <a:pt x="17592" y="10403"/>
                  </a:cubicBezTo>
                  <a:lnTo>
                    <a:pt x="17722" y="10272"/>
                  </a:lnTo>
                  <a:lnTo>
                    <a:pt x="17744" y="10229"/>
                  </a:lnTo>
                  <a:lnTo>
                    <a:pt x="17787" y="10185"/>
                  </a:lnTo>
                  <a:cubicBezTo>
                    <a:pt x="18114" y="9772"/>
                    <a:pt x="18418" y="9402"/>
                    <a:pt x="18744" y="8946"/>
                  </a:cubicBezTo>
                  <a:cubicBezTo>
                    <a:pt x="19092" y="8511"/>
                    <a:pt x="19440" y="8054"/>
                    <a:pt x="19810" y="7576"/>
                  </a:cubicBezTo>
                  <a:cubicBezTo>
                    <a:pt x="20005" y="7315"/>
                    <a:pt x="20179" y="7119"/>
                    <a:pt x="20353" y="6902"/>
                  </a:cubicBezTo>
                  <a:cubicBezTo>
                    <a:pt x="20505" y="6706"/>
                    <a:pt x="20701" y="6510"/>
                    <a:pt x="20897" y="6336"/>
                  </a:cubicBezTo>
                  <a:lnTo>
                    <a:pt x="20940" y="6271"/>
                  </a:lnTo>
                  <a:lnTo>
                    <a:pt x="21006" y="6228"/>
                  </a:lnTo>
                  <a:cubicBezTo>
                    <a:pt x="21136" y="6075"/>
                    <a:pt x="21266" y="5945"/>
                    <a:pt x="21440" y="5836"/>
                  </a:cubicBezTo>
                  <a:lnTo>
                    <a:pt x="21506" y="5793"/>
                  </a:lnTo>
                  <a:cubicBezTo>
                    <a:pt x="21593" y="5749"/>
                    <a:pt x="21680" y="5706"/>
                    <a:pt x="21788" y="5662"/>
                  </a:cubicBezTo>
                  <a:lnTo>
                    <a:pt x="21854" y="5619"/>
                  </a:lnTo>
                  <a:lnTo>
                    <a:pt x="21941" y="5597"/>
                  </a:lnTo>
                  <a:lnTo>
                    <a:pt x="21962" y="5597"/>
                  </a:lnTo>
                  <a:cubicBezTo>
                    <a:pt x="22071" y="5575"/>
                    <a:pt x="22158" y="5554"/>
                    <a:pt x="22245" y="5532"/>
                  </a:cubicBezTo>
                  <a:cubicBezTo>
                    <a:pt x="22292" y="5526"/>
                    <a:pt x="22340" y="5523"/>
                    <a:pt x="22389" y="5523"/>
                  </a:cubicBezTo>
                  <a:close/>
                  <a:moveTo>
                    <a:pt x="21187" y="1"/>
                  </a:moveTo>
                  <a:cubicBezTo>
                    <a:pt x="21128" y="1"/>
                    <a:pt x="21067" y="4"/>
                    <a:pt x="21006" y="9"/>
                  </a:cubicBezTo>
                  <a:cubicBezTo>
                    <a:pt x="20766" y="52"/>
                    <a:pt x="20549" y="139"/>
                    <a:pt x="20353" y="291"/>
                  </a:cubicBezTo>
                  <a:cubicBezTo>
                    <a:pt x="20244" y="357"/>
                    <a:pt x="20158" y="465"/>
                    <a:pt x="20071" y="552"/>
                  </a:cubicBezTo>
                  <a:lnTo>
                    <a:pt x="20027" y="596"/>
                  </a:lnTo>
                  <a:cubicBezTo>
                    <a:pt x="20005" y="639"/>
                    <a:pt x="19962" y="683"/>
                    <a:pt x="19918" y="748"/>
                  </a:cubicBezTo>
                  <a:cubicBezTo>
                    <a:pt x="19875" y="813"/>
                    <a:pt x="19810" y="900"/>
                    <a:pt x="19766" y="987"/>
                  </a:cubicBezTo>
                  <a:lnTo>
                    <a:pt x="19766" y="1009"/>
                  </a:lnTo>
                  <a:cubicBezTo>
                    <a:pt x="19723" y="1074"/>
                    <a:pt x="19679" y="1139"/>
                    <a:pt x="19636" y="1205"/>
                  </a:cubicBezTo>
                  <a:cubicBezTo>
                    <a:pt x="19392" y="1530"/>
                    <a:pt x="19148" y="1817"/>
                    <a:pt x="18868" y="2102"/>
                  </a:cubicBezTo>
                  <a:lnTo>
                    <a:pt x="18868" y="2102"/>
                  </a:lnTo>
                  <a:cubicBezTo>
                    <a:pt x="18610" y="2339"/>
                    <a:pt x="18416" y="2533"/>
                    <a:pt x="18244" y="2749"/>
                  </a:cubicBezTo>
                  <a:cubicBezTo>
                    <a:pt x="18070" y="2944"/>
                    <a:pt x="17896" y="3140"/>
                    <a:pt x="17722" y="3336"/>
                  </a:cubicBezTo>
                  <a:lnTo>
                    <a:pt x="17526" y="3553"/>
                  </a:lnTo>
                  <a:lnTo>
                    <a:pt x="17461" y="3618"/>
                  </a:lnTo>
                  <a:cubicBezTo>
                    <a:pt x="17200" y="3923"/>
                    <a:pt x="16896" y="4249"/>
                    <a:pt x="16635" y="4575"/>
                  </a:cubicBezTo>
                  <a:cubicBezTo>
                    <a:pt x="16287" y="5010"/>
                    <a:pt x="15961" y="5445"/>
                    <a:pt x="15656" y="5880"/>
                  </a:cubicBezTo>
                  <a:lnTo>
                    <a:pt x="15635" y="5901"/>
                  </a:lnTo>
                  <a:lnTo>
                    <a:pt x="15613" y="5923"/>
                  </a:lnTo>
                  <a:lnTo>
                    <a:pt x="15439" y="6206"/>
                  </a:lnTo>
                  <a:cubicBezTo>
                    <a:pt x="15156" y="6554"/>
                    <a:pt x="14895" y="6923"/>
                    <a:pt x="14613" y="7293"/>
                  </a:cubicBezTo>
                  <a:cubicBezTo>
                    <a:pt x="14156" y="7858"/>
                    <a:pt x="13656" y="8424"/>
                    <a:pt x="13199" y="8924"/>
                  </a:cubicBezTo>
                  <a:lnTo>
                    <a:pt x="13156" y="8967"/>
                  </a:lnTo>
                  <a:cubicBezTo>
                    <a:pt x="12895" y="9250"/>
                    <a:pt x="12634" y="9555"/>
                    <a:pt x="12373" y="9837"/>
                  </a:cubicBezTo>
                  <a:cubicBezTo>
                    <a:pt x="11656" y="10663"/>
                    <a:pt x="10938" y="11555"/>
                    <a:pt x="10242" y="12446"/>
                  </a:cubicBezTo>
                  <a:cubicBezTo>
                    <a:pt x="10046" y="12707"/>
                    <a:pt x="9851" y="12968"/>
                    <a:pt x="9677" y="13164"/>
                  </a:cubicBezTo>
                  <a:lnTo>
                    <a:pt x="9655" y="13186"/>
                  </a:lnTo>
                  <a:cubicBezTo>
                    <a:pt x="9503" y="13403"/>
                    <a:pt x="9329" y="13599"/>
                    <a:pt x="9177" y="13816"/>
                  </a:cubicBezTo>
                  <a:lnTo>
                    <a:pt x="9090" y="13903"/>
                  </a:lnTo>
                  <a:cubicBezTo>
                    <a:pt x="8959" y="14099"/>
                    <a:pt x="8829" y="14251"/>
                    <a:pt x="8633" y="14469"/>
                  </a:cubicBezTo>
                  <a:cubicBezTo>
                    <a:pt x="8437" y="14686"/>
                    <a:pt x="8242" y="14925"/>
                    <a:pt x="8046" y="15143"/>
                  </a:cubicBezTo>
                  <a:cubicBezTo>
                    <a:pt x="7285" y="15991"/>
                    <a:pt x="6502" y="16882"/>
                    <a:pt x="5785" y="17817"/>
                  </a:cubicBezTo>
                  <a:cubicBezTo>
                    <a:pt x="5393" y="18317"/>
                    <a:pt x="5024" y="18818"/>
                    <a:pt x="4719" y="19231"/>
                  </a:cubicBezTo>
                  <a:lnTo>
                    <a:pt x="4676" y="19274"/>
                  </a:lnTo>
                  <a:lnTo>
                    <a:pt x="4589" y="19405"/>
                  </a:lnTo>
                  <a:lnTo>
                    <a:pt x="4502" y="19513"/>
                  </a:lnTo>
                  <a:cubicBezTo>
                    <a:pt x="4393" y="19687"/>
                    <a:pt x="4262" y="19861"/>
                    <a:pt x="4132" y="20035"/>
                  </a:cubicBezTo>
                  <a:lnTo>
                    <a:pt x="4002" y="20187"/>
                  </a:lnTo>
                  <a:lnTo>
                    <a:pt x="3958" y="20253"/>
                  </a:lnTo>
                  <a:cubicBezTo>
                    <a:pt x="3828" y="20427"/>
                    <a:pt x="3697" y="20579"/>
                    <a:pt x="3567" y="20753"/>
                  </a:cubicBezTo>
                  <a:cubicBezTo>
                    <a:pt x="3132" y="21362"/>
                    <a:pt x="2675" y="21992"/>
                    <a:pt x="2240" y="22601"/>
                  </a:cubicBezTo>
                  <a:lnTo>
                    <a:pt x="2240" y="22623"/>
                  </a:lnTo>
                  <a:cubicBezTo>
                    <a:pt x="1979" y="22992"/>
                    <a:pt x="1740" y="23362"/>
                    <a:pt x="1457" y="23710"/>
                  </a:cubicBezTo>
                  <a:cubicBezTo>
                    <a:pt x="1327" y="23884"/>
                    <a:pt x="1218" y="24058"/>
                    <a:pt x="1088" y="24232"/>
                  </a:cubicBezTo>
                  <a:lnTo>
                    <a:pt x="1066" y="24275"/>
                  </a:lnTo>
                  <a:lnTo>
                    <a:pt x="979" y="24406"/>
                  </a:lnTo>
                  <a:cubicBezTo>
                    <a:pt x="762" y="24710"/>
                    <a:pt x="566" y="25080"/>
                    <a:pt x="414" y="25363"/>
                  </a:cubicBezTo>
                  <a:cubicBezTo>
                    <a:pt x="240" y="25645"/>
                    <a:pt x="109" y="25993"/>
                    <a:pt x="44" y="26319"/>
                  </a:cubicBezTo>
                  <a:cubicBezTo>
                    <a:pt x="1" y="26537"/>
                    <a:pt x="1" y="26733"/>
                    <a:pt x="22" y="26950"/>
                  </a:cubicBezTo>
                  <a:cubicBezTo>
                    <a:pt x="66" y="27211"/>
                    <a:pt x="175" y="27472"/>
                    <a:pt x="327" y="27689"/>
                  </a:cubicBezTo>
                  <a:cubicBezTo>
                    <a:pt x="436" y="27841"/>
                    <a:pt x="544" y="27994"/>
                    <a:pt x="696" y="28102"/>
                  </a:cubicBezTo>
                  <a:lnTo>
                    <a:pt x="762" y="28168"/>
                  </a:lnTo>
                  <a:lnTo>
                    <a:pt x="827" y="28255"/>
                  </a:lnTo>
                  <a:lnTo>
                    <a:pt x="914" y="28320"/>
                  </a:lnTo>
                  <a:cubicBezTo>
                    <a:pt x="1066" y="28472"/>
                    <a:pt x="1218" y="28624"/>
                    <a:pt x="1392" y="28755"/>
                  </a:cubicBezTo>
                  <a:cubicBezTo>
                    <a:pt x="1457" y="28820"/>
                    <a:pt x="1523" y="28863"/>
                    <a:pt x="1566" y="28907"/>
                  </a:cubicBezTo>
                  <a:lnTo>
                    <a:pt x="2088" y="29364"/>
                  </a:lnTo>
                  <a:lnTo>
                    <a:pt x="2240" y="29494"/>
                  </a:lnTo>
                  <a:cubicBezTo>
                    <a:pt x="2632" y="29842"/>
                    <a:pt x="3023" y="30168"/>
                    <a:pt x="3414" y="30494"/>
                  </a:cubicBezTo>
                  <a:lnTo>
                    <a:pt x="3436" y="30516"/>
                  </a:lnTo>
                  <a:lnTo>
                    <a:pt x="3458" y="30538"/>
                  </a:lnTo>
                  <a:lnTo>
                    <a:pt x="3675" y="30712"/>
                  </a:lnTo>
                  <a:cubicBezTo>
                    <a:pt x="3958" y="30951"/>
                    <a:pt x="4262" y="31212"/>
                    <a:pt x="4523" y="31451"/>
                  </a:cubicBezTo>
                  <a:cubicBezTo>
                    <a:pt x="4915" y="31777"/>
                    <a:pt x="5328" y="32125"/>
                    <a:pt x="5719" y="32473"/>
                  </a:cubicBezTo>
                  <a:lnTo>
                    <a:pt x="6241" y="32886"/>
                  </a:lnTo>
                  <a:lnTo>
                    <a:pt x="6567" y="33169"/>
                  </a:lnTo>
                  <a:cubicBezTo>
                    <a:pt x="6915" y="33452"/>
                    <a:pt x="7263" y="33712"/>
                    <a:pt x="7611" y="33995"/>
                  </a:cubicBezTo>
                  <a:lnTo>
                    <a:pt x="8068" y="34365"/>
                  </a:lnTo>
                  <a:lnTo>
                    <a:pt x="8133" y="34430"/>
                  </a:lnTo>
                  <a:cubicBezTo>
                    <a:pt x="8459" y="34691"/>
                    <a:pt x="8742" y="34930"/>
                    <a:pt x="9046" y="35169"/>
                  </a:cubicBezTo>
                  <a:cubicBezTo>
                    <a:pt x="10199" y="36083"/>
                    <a:pt x="11221" y="36887"/>
                    <a:pt x="12156" y="37648"/>
                  </a:cubicBezTo>
                  <a:cubicBezTo>
                    <a:pt x="12917" y="38235"/>
                    <a:pt x="13699" y="38888"/>
                    <a:pt x="14678" y="39627"/>
                  </a:cubicBezTo>
                  <a:cubicBezTo>
                    <a:pt x="15396" y="40192"/>
                    <a:pt x="16135" y="40779"/>
                    <a:pt x="16787" y="41301"/>
                  </a:cubicBezTo>
                  <a:lnTo>
                    <a:pt x="16896" y="41388"/>
                  </a:lnTo>
                  <a:lnTo>
                    <a:pt x="16939" y="41432"/>
                  </a:lnTo>
                  <a:cubicBezTo>
                    <a:pt x="18005" y="42258"/>
                    <a:pt x="19179" y="43215"/>
                    <a:pt x="20375" y="44106"/>
                  </a:cubicBezTo>
                  <a:lnTo>
                    <a:pt x="23658" y="46585"/>
                  </a:lnTo>
                  <a:lnTo>
                    <a:pt x="23702" y="46629"/>
                  </a:lnTo>
                  <a:cubicBezTo>
                    <a:pt x="24441" y="47194"/>
                    <a:pt x="25376" y="47911"/>
                    <a:pt x="26246" y="48629"/>
                  </a:cubicBezTo>
                  <a:lnTo>
                    <a:pt x="27029" y="49260"/>
                  </a:lnTo>
                  <a:lnTo>
                    <a:pt x="27050" y="49281"/>
                  </a:lnTo>
                  <a:lnTo>
                    <a:pt x="27072" y="49303"/>
                  </a:lnTo>
                  <a:cubicBezTo>
                    <a:pt x="27703" y="49825"/>
                    <a:pt x="28377" y="50369"/>
                    <a:pt x="29029" y="50890"/>
                  </a:cubicBezTo>
                  <a:cubicBezTo>
                    <a:pt x="30008" y="51673"/>
                    <a:pt x="31008" y="52434"/>
                    <a:pt x="31943" y="53152"/>
                  </a:cubicBezTo>
                  <a:cubicBezTo>
                    <a:pt x="32486" y="53565"/>
                    <a:pt x="32987" y="53978"/>
                    <a:pt x="33508" y="54370"/>
                  </a:cubicBezTo>
                  <a:cubicBezTo>
                    <a:pt x="33682" y="54522"/>
                    <a:pt x="33856" y="54674"/>
                    <a:pt x="34052" y="54826"/>
                  </a:cubicBezTo>
                  <a:lnTo>
                    <a:pt x="34291" y="55022"/>
                  </a:lnTo>
                  <a:cubicBezTo>
                    <a:pt x="34422" y="55131"/>
                    <a:pt x="34596" y="55283"/>
                    <a:pt x="34770" y="55413"/>
                  </a:cubicBezTo>
                  <a:lnTo>
                    <a:pt x="35009" y="55565"/>
                  </a:lnTo>
                  <a:cubicBezTo>
                    <a:pt x="35400" y="55848"/>
                    <a:pt x="35813" y="56131"/>
                    <a:pt x="36226" y="56414"/>
                  </a:cubicBezTo>
                  <a:lnTo>
                    <a:pt x="36248" y="56414"/>
                  </a:lnTo>
                  <a:lnTo>
                    <a:pt x="37075" y="56914"/>
                  </a:lnTo>
                  <a:lnTo>
                    <a:pt x="37161" y="56957"/>
                  </a:lnTo>
                  <a:cubicBezTo>
                    <a:pt x="37401" y="57131"/>
                    <a:pt x="37662" y="57262"/>
                    <a:pt x="37944" y="57370"/>
                  </a:cubicBezTo>
                  <a:cubicBezTo>
                    <a:pt x="38140" y="57435"/>
                    <a:pt x="38357" y="57479"/>
                    <a:pt x="38553" y="57501"/>
                  </a:cubicBezTo>
                  <a:cubicBezTo>
                    <a:pt x="38590" y="57504"/>
                    <a:pt x="38626" y="57505"/>
                    <a:pt x="38663" y="57505"/>
                  </a:cubicBezTo>
                  <a:cubicBezTo>
                    <a:pt x="38908" y="57505"/>
                    <a:pt x="39152" y="57443"/>
                    <a:pt x="39379" y="57349"/>
                  </a:cubicBezTo>
                  <a:cubicBezTo>
                    <a:pt x="39553" y="57262"/>
                    <a:pt x="39706" y="57175"/>
                    <a:pt x="39836" y="57066"/>
                  </a:cubicBezTo>
                  <a:cubicBezTo>
                    <a:pt x="39923" y="56979"/>
                    <a:pt x="40032" y="56892"/>
                    <a:pt x="40097" y="56805"/>
                  </a:cubicBezTo>
                  <a:lnTo>
                    <a:pt x="40162" y="56740"/>
                  </a:lnTo>
                  <a:cubicBezTo>
                    <a:pt x="40314" y="56587"/>
                    <a:pt x="40467" y="56435"/>
                    <a:pt x="40619" y="56261"/>
                  </a:cubicBezTo>
                  <a:lnTo>
                    <a:pt x="40706" y="56174"/>
                  </a:lnTo>
                  <a:cubicBezTo>
                    <a:pt x="41054" y="55826"/>
                    <a:pt x="41358" y="55457"/>
                    <a:pt x="41641" y="55087"/>
                  </a:cubicBezTo>
                  <a:lnTo>
                    <a:pt x="41815" y="54870"/>
                  </a:lnTo>
                  <a:cubicBezTo>
                    <a:pt x="42532" y="54000"/>
                    <a:pt x="43272" y="53130"/>
                    <a:pt x="44033" y="52260"/>
                  </a:cubicBezTo>
                  <a:cubicBezTo>
                    <a:pt x="44446" y="51782"/>
                    <a:pt x="44859" y="51325"/>
                    <a:pt x="45229" y="50890"/>
                  </a:cubicBezTo>
                  <a:lnTo>
                    <a:pt x="45620" y="50390"/>
                  </a:lnTo>
                  <a:cubicBezTo>
                    <a:pt x="45859" y="50129"/>
                    <a:pt x="46098" y="49825"/>
                    <a:pt x="46359" y="49542"/>
                  </a:cubicBezTo>
                  <a:cubicBezTo>
                    <a:pt x="47207" y="48542"/>
                    <a:pt x="47925" y="47694"/>
                    <a:pt x="48708" y="46868"/>
                  </a:cubicBezTo>
                  <a:lnTo>
                    <a:pt x="48925" y="46629"/>
                  </a:lnTo>
                  <a:lnTo>
                    <a:pt x="48947" y="46607"/>
                  </a:lnTo>
                  <a:cubicBezTo>
                    <a:pt x="49230" y="46302"/>
                    <a:pt x="49577" y="45933"/>
                    <a:pt x="49904" y="45541"/>
                  </a:cubicBezTo>
                  <a:cubicBezTo>
                    <a:pt x="50143" y="45280"/>
                    <a:pt x="50382" y="44998"/>
                    <a:pt x="50665" y="44650"/>
                  </a:cubicBezTo>
                  <a:lnTo>
                    <a:pt x="51121" y="44150"/>
                  </a:lnTo>
                  <a:lnTo>
                    <a:pt x="51578" y="43606"/>
                  </a:lnTo>
                  <a:lnTo>
                    <a:pt x="52208" y="42867"/>
                  </a:lnTo>
                  <a:cubicBezTo>
                    <a:pt x="52535" y="42454"/>
                    <a:pt x="52883" y="42041"/>
                    <a:pt x="53230" y="41627"/>
                  </a:cubicBezTo>
                  <a:lnTo>
                    <a:pt x="53317" y="41540"/>
                  </a:lnTo>
                  <a:cubicBezTo>
                    <a:pt x="53644" y="41149"/>
                    <a:pt x="54013" y="40736"/>
                    <a:pt x="54296" y="40388"/>
                  </a:cubicBezTo>
                  <a:cubicBezTo>
                    <a:pt x="54753" y="39866"/>
                    <a:pt x="55231" y="39301"/>
                    <a:pt x="55644" y="38801"/>
                  </a:cubicBezTo>
                  <a:cubicBezTo>
                    <a:pt x="56035" y="38300"/>
                    <a:pt x="56427" y="37800"/>
                    <a:pt x="56775" y="37344"/>
                  </a:cubicBezTo>
                  <a:cubicBezTo>
                    <a:pt x="57123" y="36887"/>
                    <a:pt x="57514" y="36430"/>
                    <a:pt x="57905" y="35996"/>
                  </a:cubicBezTo>
                  <a:lnTo>
                    <a:pt x="57927" y="35952"/>
                  </a:lnTo>
                  <a:lnTo>
                    <a:pt x="58319" y="35517"/>
                  </a:lnTo>
                  <a:lnTo>
                    <a:pt x="58514" y="35300"/>
                  </a:lnTo>
                  <a:cubicBezTo>
                    <a:pt x="58558" y="35235"/>
                    <a:pt x="58601" y="35169"/>
                    <a:pt x="58645" y="35104"/>
                  </a:cubicBezTo>
                  <a:lnTo>
                    <a:pt x="58645" y="35082"/>
                  </a:lnTo>
                  <a:lnTo>
                    <a:pt x="58732" y="34995"/>
                  </a:lnTo>
                  <a:lnTo>
                    <a:pt x="58797" y="34930"/>
                  </a:lnTo>
                  <a:lnTo>
                    <a:pt x="58797" y="34908"/>
                  </a:lnTo>
                  <a:cubicBezTo>
                    <a:pt x="58840" y="34821"/>
                    <a:pt x="58906" y="34756"/>
                    <a:pt x="58971" y="34691"/>
                  </a:cubicBezTo>
                  <a:lnTo>
                    <a:pt x="59319" y="34147"/>
                  </a:lnTo>
                  <a:lnTo>
                    <a:pt x="59384" y="34060"/>
                  </a:lnTo>
                  <a:lnTo>
                    <a:pt x="59406" y="34039"/>
                  </a:lnTo>
                  <a:cubicBezTo>
                    <a:pt x="59602" y="33778"/>
                    <a:pt x="59754" y="33517"/>
                    <a:pt x="59971" y="33234"/>
                  </a:cubicBezTo>
                  <a:cubicBezTo>
                    <a:pt x="60189" y="32951"/>
                    <a:pt x="60428" y="32625"/>
                    <a:pt x="60645" y="32299"/>
                  </a:cubicBezTo>
                  <a:cubicBezTo>
                    <a:pt x="60710" y="32234"/>
                    <a:pt x="60776" y="32169"/>
                    <a:pt x="60841" y="32103"/>
                  </a:cubicBezTo>
                  <a:cubicBezTo>
                    <a:pt x="60928" y="31995"/>
                    <a:pt x="61015" y="31864"/>
                    <a:pt x="61102" y="31734"/>
                  </a:cubicBezTo>
                  <a:lnTo>
                    <a:pt x="61124" y="31712"/>
                  </a:lnTo>
                  <a:cubicBezTo>
                    <a:pt x="61167" y="31625"/>
                    <a:pt x="61211" y="31560"/>
                    <a:pt x="61276" y="31495"/>
                  </a:cubicBezTo>
                  <a:cubicBezTo>
                    <a:pt x="61472" y="31234"/>
                    <a:pt x="61645" y="30929"/>
                    <a:pt x="61754" y="30625"/>
                  </a:cubicBezTo>
                  <a:cubicBezTo>
                    <a:pt x="61841" y="30407"/>
                    <a:pt x="61906" y="30168"/>
                    <a:pt x="61928" y="29929"/>
                  </a:cubicBezTo>
                  <a:cubicBezTo>
                    <a:pt x="61950" y="29733"/>
                    <a:pt x="61906" y="29516"/>
                    <a:pt x="61841" y="29342"/>
                  </a:cubicBezTo>
                  <a:lnTo>
                    <a:pt x="61819" y="29298"/>
                  </a:lnTo>
                  <a:lnTo>
                    <a:pt x="61776" y="29233"/>
                  </a:lnTo>
                  <a:lnTo>
                    <a:pt x="61754" y="29190"/>
                  </a:lnTo>
                  <a:cubicBezTo>
                    <a:pt x="61711" y="29081"/>
                    <a:pt x="61667" y="28994"/>
                    <a:pt x="61602" y="28907"/>
                  </a:cubicBezTo>
                  <a:lnTo>
                    <a:pt x="61558" y="28885"/>
                  </a:lnTo>
                  <a:lnTo>
                    <a:pt x="61537" y="28863"/>
                  </a:lnTo>
                  <a:lnTo>
                    <a:pt x="61472" y="28798"/>
                  </a:lnTo>
                  <a:cubicBezTo>
                    <a:pt x="61363" y="28646"/>
                    <a:pt x="61232" y="28537"/>
                    <a:pt x="61102" y="28407"/>
                  </a:cubicBezTo>
                  <a:lnTo>
                    <a:pt x="60950" y="28255"/>
                  </a:lnTo>
                  <a:cubicBezTo>
                    <a:pt x="60863" y="28168"/>
                    <a:pt x="60776" y="28081"/>
                    <a:pt x="60689" y="27994"/>
                  </a:cubicBezTo>
                  <a:cubicBezTo>
                    <a:pt x="60580" y="27841"/>
                    <a:pt x="60450" y="27711"/>
                    <a:pt x="60319" y="27602"/>
                  </a:cubicBezTo>
                  <a:cubicBezTo>
                    <a:pt x="60276" y="27581"/>
                    <a:pt x="60254" y="27559"/>
                    <a:pt x="60232" y="27537"/>
                  </a:cubicBezTo>
                  <a:lnTo>
                    <a:pt x="59884" y="27298"/>
                  </a:lnTo>
                  <a:cubicBezTo>
                    <a:pt x="59645" y="27102"/>
                    <a:pt x="59384" y="26950"/>
                    <a:pt x="59167" y="26798"/>
                  </a:cubicBezTo>
                  <a:cubicBezTo>
                    <a:pt x="58949" y="26646"/>
                    <a:pt x="58753" y="26515"/>
                    <a:pt x="58558" y="26385"/>
                  </a:cubicBezTo>
                  <a:cubicBezTo>
                    <a:pt x="58210" y="26124"/>
                    <a:pt x="57862" y="25884"/>
                    <a:pt x="57536" y="25602"/>
                  </a:cubicBezTo>
                  <a:lnTo>
                    <a:pt x="57231" y="25363"/>
                  </a:lnTo>
                  <a:cubicBezTo>
                    <a:pt x="56797" y="25036"/>
                    <a:pt x="56362" y="24732"/>
                    <a:pt x="55927" y="24428"/>
                  </a:cubicBezTo>
                  <a:cubicBezTo>
                    <a:pt x="54252" y="23232"/>
                    <a:pt x="52469" y="21927"/>
                    <a:pt x="50469" y="20405"/>
                  </a:cubicBezTo>
                  <a:cubicBezTo>
                    <a:pt x="49991" y="20035"/>
                    <a:pt x="49512" y="19666"/>
                    <a:pt x="49056" y="19318"/>
                  </a:cubicBezTo>
                  <a:lnTo>
                    <a:pt x="48925" y="19209"/>
                  </a:lnTo>
                  <a:lnTo>
                    <a:pt x="47794" y="18361"/>
                  </a:lnTo>
                  <a:cubicBezTo>
                    <a:pt x="47360" y="18013"/>
                    <a:pt x="46859" y="17643"/>
                    <a:pt x="46381" y="17317"/>
                  </a:cubicBezTo>
                  <a:cubicBezTo>
                    <a:pt x="45903" y="16969"/>
                    <a:pt x="45403" y="16621"/>
                    <a:pt x="44902" y="16252"/>
                  </a:cubicBezTo>
                  <a:cubicBezTo>
                    <a:pt x="44098" y="15686"/>
                    <a:pt x="43315" y="15099"/>
                    <a:pt x="42532" y="14512"/>
                  </a:cubicBezTo>
                  <a:lnTo>
                    <a:pt x="42511" y="14512"/>
                  </a:lnTo>
                  <a:lnTo>
                    <a:pt x="42489" y="14490"/>
                  </a:lnTo>
                  <a:lnTo>
                    <a:pt x="42119" y="14208"/>
                  </a:lnTo>
                  <a:cubicBezTo>
                    <a:pt x="41663" y="13882"/>
                    <a:pt x="41162" y="13490"/>
                    <a:pt x="40641" y="13142"/>
                  </a:cubicBezTo>
                  <a:cubicBezTo>
                    <a:pt x="40401" y="12968"/>
                    <a:pt x="40140" y="12773"/>
                    <a:pt x="39945" y="12664"/>
                  </a:cubicBezTo>
                  <a:cubicBezTo>
                    <a:pt x="39771" y="12533"/>
                    <a:pt x="39597" y="12425"/>
                    <a:pt x="39401" y="12294"/>
                  </a:cubicBezTo>
                  <a:lnTo>
                    <a:pt x="39227" y="12164"/>
                  </a:lnTo>
                  <a:lnTo>
                    <a:pt x="38749" y="11816"/>
                  </a:lnTo>
                  <a:lnTo>
                    <a:pt x="38727" y="11816"/>
                  </a:lnTo>
                  <a:lnTo>
                    <a:pt x="38684" y="11772"/>
                  </a:lnTo>
                  <a:cubicBezTo>
                    <a:pt x="38401" y="11598"/>
                    <a:pt x="38096" y="11381"/>
                    <a:pt x="37836" y="11164"/>
                  </a:cubicBezTo>
                  <a:cubicBezTo>
                    <a:pt x="37379" y="10837"/>
                    <a:pt x="36944" y="10511"/>
                    <a:pt x="36444" y="10142"/>
                  </a:cubicBezTo>
                  <a:cubicBezTo>
                    <a:pt x="35552" y="9468"/>
                    <a:pt x="34617" y="8772"/>
                    <a:pt x="33595" y="8032"/>
                  </a:cubicBezTo>
                  <a:cubicBezTo>
                    <a:pt x="32943" y="7576"/>
                    <a:pt x="32269" y="7141"/>
                    <a:pt x="31660" y="6749"/>
                  </a:cubicBezTo>
                  <a:lnTo>
                    <a:pt x="31617" y="6706"/>
                  </a:lnTo>
                  <a:cubicBezTo>
                    <a:pt x="31312" y="6510"/>
                    <a:pt x="31008" y="6293"/>
                    <a:pt x="30703" y="6097"/>
                  </a:cubicBezTo>
                  <a:cubicBezTo>
                    <a:pt x="29703" y="5423"/>
                    <a:pt x="28725" y="4749"/>
                    <a:pt x="27811" y="4118"/>
                  </a:cubicBezTo>
                  <a:cubicBezTo>
                    <a:pt x="27572" y="3944"/>
                    <a:pt x="27377" y="3792"/>
                    <a:pt x="27137" y="3618"/>
                  </a:cubicBezTo>
                  <a:cubicBezTo>
                    <a:pt x="26898" y="3444"/>
                    <a:pt x="26659" y="3270"/>
                    <a:pt x="26420" y="3096"/>
                  </a:cubicBezTo>
                  <a:cubicBezTo>
                    <a:pt x="26094" y="2857"/>
                    <a:pt x="25746" y="2640"/>
                    <a:pt x="25420" y="2401"/>
                  </a:cubicBezTo>
                  <a:lnTo>
                    <a:pt x="25006" y="2140"/>
                  </a:lnTo>
                  <a:cubicBezTo>
                    <a:pt x="24506" y="1792"/>
                    <a:pt x="24028" y="1487"/>
                    <a:pt x="23571" y="1183"/>
                  </a:cubicBezTo>
                  <a:cubicBezTo>
                    <a:pt x="23332" y="1031"/>
                    <a:pt x="23093" y="879"/>
                    <a:pt x="22876" y="705"/>
                  </a:cubicBezTo>
                  <a:lnTo>
                    <a:pt x="22615" y="552"/>
                  </a:lnTo>
                  <a:lnTo>
                    <a:pt x="22549" y="509"/>
                  </a:lnTo>
                  <a:cubicBezTo>
                    <a:pt x="22441" y="444"/>
                    <a:pt x="22332" y="378"/>
                    <a:pt x="22223" y="335"/>
                  </a:cubicBezTo>
                  <a:lnTo>
                    <a:pt x="22180" y="313"/>
                  </a:lnTo>
                  <a:cubicBezTo>
                    <a:pt x="22028" y="226"/>
                    <a:pt x="21897" y="139"/>
                    <a:pt x="21745" y="96"/>
                  </a:cubicBezTo>
                  <a:cubicBezTo>
                    <a:pt x="21562" y="29"/>
                    <a:pt x="21379" y="1"/>
                    <a:pt x="21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" name="Google Shape;168;p3"/>
          <p:cNvGrpSpPr/>
          <p:nvPr/>
        </p:nvGrpSpPr>
        <p:grpSpPr>
          <a:xfrm>
            <a:off x="1741434" y="249573"/>
            <a:ext cx="9066941" cy="4916932"/>
            <a:chOff x="1306075" y="187179"/>
            <a:chExt cx="6800206" cy="3687699"/>
          </a:xfrm>
        </p:grpSpPr>
        <p:sp>
          <p:nvSpPr>
            <p:cNvPr id="169" name="Google Shape;169;p3"/>
            <p:cNvSpPr/>
            <p:nvPr/>
          </p:nvSpPr>
          <p:spPr>
            <a:xfrm>
              <a:off x="1306075" y="3399878"/>
              <a:ext cx="859683" cy="475000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 rot="-2700000">
              <a:off x="7204554" y="2951395"/>
              <a:ext cx="859687" cy="47500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3"/>
            <p:cNvSpPr/>
            <p:nvPr/>
          </p:nvSpPr>
          <p:spPr>
            <a:xfrm rot="2320861">
              <a:off x="1718602" y="403730"/>
              <a:ext cx="859705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411801" y="627585"/>
            <a:ext cx="11474684" cy="6052300"/>
            <a:chOff x="308850" y="470688"/>
            <a:chExt cx="8606013" cy="4539225"/>
          </a:xfrm>
        </p:grpSpPr>
        <p:sp>
          <p:nvSpPr>
            <p:cNvPr id="173" name="Google Shape;173;p3"/>
            <p:cNvSpPr/>
            <p:nvPr/>
          </p:nvSpPr>
          <p:spPr>
            <a:xfrm>
              <a:off x="308850" y="241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3"/>
            <p:cNvGrpSpPr/>
            <p:nvPr/>
          </p:nvGrpSpPr>
          <p:grpSpPr>
            <a:xfrm>
              <a:off x="956050" y="4675625"/>
              <a:ext cx="334775" cy="278300"/>
              <a:chOff x="749700" y="3208925"/>
              <a:chExt cx="334775" cy="278300"/>
            </a:xfrm>
          </p:grpSpPr>
          <p:sp>
            <p:nvSpPr>
              <p:cNvPr id="175" name="Google Shape;175;p3"/>
              <p:cNvSpPr/>
              <p:nvPr/>
            </p:nvSpPr>
            <p:spPr>
              <a:xfrm>
                <a:off x="967525" y="32089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849025" y="32973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749700" y="33842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8" name="Google Shape;178;p3"/>
            <p:cNvSpPr/>
            <p:nvPr/>
          </p:nvSpPr>
          <p:spPr>
            <a:xfrm>
              <a:off x="1237538" y="14275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025275" y="44009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0" name="Google Shape;180;p3"/>
            <p:cNvGrpSpPr/>
            <p:nvPr/>
          </p:nvGrpSpPr>
          <p:grpSpPr>
            <a:xfrm rot="4205948">
              <a:off x="6495402" y="579603"/>
              <a:ext cx="334781" cy="278305"/>
              <a:chOff x="2380389" y="3035139"/>
              <a:chExt cx="334775" cy="278300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2598214" y="3035139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479714" y="3123514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380389" y="3210439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4" name="Google Shape;184;p3"/>
            <p:cNvSpPr/>
            <p:nvPr/>
          </p:nvSpPr>
          <p:spPr>
            <a:xfrm>
              <a:off x="6842175" y="1876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780038" y="328256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029675" y="47068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154513" y="4877713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32922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1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55" name="Google Shape;555;p21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9" name="Google Shape;559;p21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60" name="Google Shape;560;p21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21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63" name="Google Shape;563;p21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21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568" name="Google Shape;568;p21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9" name="Google Shape;569;p21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570" name="Google Shape;570;p21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3" name="Google Shape;573;p21"/>
          <p:cNvSpPr txBox="1">
            <a:spLocks noGrp="1"/>
          </p:cNvSpPr>
          <p:nvPr>
            <p:ph type="ctrTitle"/>
          </p:nvPr>
        </p:nvSpPr>
        <p:spPr>
          <a:xfrm>
            <a:off x="5635536" y="4044672"/>
            <a:ext cx="4773600" cy="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4" name="Google Shape;574;p21"/>
          <p:cNvSpPr txBox="1">
            <a:spLocks noGrp="1"/>
          </p:cNvSpPr>
          <p:nvPr>
            <p:ph type="subTitle" idx="1"/>
          </p:nvPr>
        </p:nvSpPr>
        <p:spPr>
          <a:xfrm>
            <a:off x="4968336" y="2568600"/>
            <a:ext cx="6108000" cy="17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6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9296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4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2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77" name="Google Shape;577;p22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2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81" name="Google Shape;581;p22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582" name="Google Shape;582;p22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85" name="Google Shape;585;p22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2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590" name="Google Shape;590;p22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91" name="Google Shape;591;p22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95" name="Google Shape;595;p22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6123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4"/>
        </a:solid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23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598" name="Google Shape;598;p23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3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3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2" name="Google Shape;602;p23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03" name="Google Shape;603;p23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06" name="Google Shape;606;p23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3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11" name="Google Shape;611;p23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2" name="Google Shape;612;p23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13" name="Google Shape;613;p23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16" name="Google Shape;616;p23"/>
          <p:cNvSpPr txBox="1">
            <a:spLocks noGrp="1"/>
          </p:cNvSpPr>
          <p:nvPr>
            <p:ph type="ctrTitle"/>
          </p:nvPr>
        </p:nvSpPr>
        <p:spPr>
          <a:xfrm>
            <a:off x="4109600" y="930612"/>
            <a:ext cx="3972800" cy="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7" name="Google Shape;617;p23"/>
          <p:cNvSpPr txBox="1">
            <a:spLocks noGrp="1"/>
          </p:cNvSpPr>
          <p:nvPr>
            <p:ph type="subTitle" idx="1"/>
          </p:nvPr>
        </p:nvSpPr>
        <p:spPr>
          <a:xfrm>
            <a:off x="3029800" y="2258600"/>
            <a:ext cx="6132400" cy="17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None/>
              <a:defRPr sz="2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23"/>
          <p:cNvSpPr txBox="1"/>
          <p:nvPr/>
        </p:nvSpPr>
        <p:spPr>
          <a:xfrm>
            <a:off x="2800600" y="5268133"/>
            <a:ext cx="6590800" cy="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15899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4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24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621" name="Google Shape;621;p24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4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4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25" name="Google Shape;625;p24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26" name="Google Shape;626;p24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29" name="Google Shape;629;p24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4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3" name="Google Shape;633;p24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34" name="Google Shape;634;p24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5" name="Google Shape;635;p24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36" name="Google Shape;636;p24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39" name="Google Shape;639;p24"/>
          <p:cNvSpPr txBox="1">
            <a:spLocks noGrp="1"/>
          </p:cNvSpPr>
          <p:nvPr>
            <p:ph type="ctrTitle"/>
          </p:nvPr>
        </p:nvSpPr>
        <p:spPr>
          <a:xfrm>
            <a:off x="1309651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0" name="Google Shape;640;p24"/>
          <p:cNvSpPr txBox="1">
            <a:spLocks noGrp="1"/>
          </p:cNvSpPr>
          <p:nvPr>
            <p:ph type="subTitle" idx="1"/>
          </p:nvPr>
        </p:nvSpPr>
        <p:spPr>
          <a:xfrm>
            <a:off x="1309651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1" name="Google Shape;641;p24"/>
          <p:cNvSpPr txBox="1">
            <a:spLocks noGrp="1"/>
          </p:cNvSpPr>
          <p:nvPr>
            <p:ph type="title" idx="2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2" name="Google Shape;642;p24"/>
          <p:cNvSpPr txBox="1">
            <a:spLocks noGrp="1"/>
          </p:cNvSpPr>
          <p:nvPr>
            <p:ph type="ctrTitle" idx="3"/>
          </p:nvPr>
        </p:nvSpPr>
        <p:spPr>
          <a:xfrm>
            <a:off x="3752417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3" name="Google Shape;643;p24"/>
          <p:cNvSpPr txBox="1">
            <a:spLocks noGrp="1"/>
          </p:cNvSpPr>
          <p:nvPr>
            <p:ph type="subTitle" idx="4"/>
          </p:nvPr>
        </p:nvSpPr>
        <p:spPr>
          <a:xfrm>
            <a:off x="3752417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4" name="Google Shape;644;p24"/>
          <p:cNvSpPr txBox="1">
            <a:spLocks noGrp="1"/>
          </p:cNvSpPr>
          <p:nvPr>
            <p:ph type="ctrTitle" idx="5"/>
          </p:nvPr>
        </p:nvSpPr>
        <p:spPr>
          <a:xfrm>
            <a:off x="6195184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5" name="Google Shape;645;p24"/>
          <p:cNvSpPr txBox="1">
            <a:spLocks noGrp="1"/>
          </p:cNvSpPr>
          <p:nvPr>
            <p:ph type="subTitle" idx="6"/>
          </p:nvPr>
        </p:nvSpPr>
        <p:spPr>
          <a:xfrm>
            <a:off x="6195184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6" name="Google Shape;646;p24"/>
          <p:cNvSpPr txBox="1">
            <a:spLocks noGrp="1"/>
          </p:cNvSpPr>
          <p:nvPr>
            <p:ph type="ctrTitle" idx="7"/>
          </p:nvPr>
        </p:nvSpPr>
        <p:spPr>
          <a:xfrm>
            <a:off x="8637951" y="3748457"/>
            <a:ext cx="2244400" cy="5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7" name="Google Shape;647;p24"/>
          <p:cNvSpPr txBox="1">
            <a:spLocks noGrp="1"/>
          </p:cNvSpPr>
          <p:nvPr>
            <p:ph type="subTitle" idx="8"/>
          </p:nvPr>
        </p:nvSpPr>
        <p:spPr>
          <a:xfrm>
            <a:off x="8637951" y="4163264"/>
            <a:ext cx="22444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6351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accent4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5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650" name="Google Shape;650;p25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5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5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54" name="Google Shape;654;p25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55" name="Google Shape;655;p25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25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2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58" name="Google Shape;658;p25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5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2" name="Google Shape;662;p25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63" name="Google Shape;663;p25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64" name="Google Shape;664;p25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65" name="Google Shape;665;p25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8" name="Google Shape;668;p25"/>
          <p:cNvSpPr txBox="1">
            <a:spLocks noGrp="1"/>
          </p:cNvSpPr>
          <p:nvPr>
            <p:ph type="title"/>
          </p:nvPr>
        </p:nvSpPr>
        <p:spPr>
          <a:xfrm>
            <a:off x="1751600" y="925800"/>
            <a:ext cx="8688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9" name="Google Shape;669;p25"/>
          <p:cNvSpPr txBox="1">
            <a:spLocks noGrp="1"/>
          </p:cNvSpPr>
          <p:nvPr>
            <p:ph type="subTitle" idx="1"/>
          </p:nvPr>
        </p:nvSpPr>
        <p:spPr>
          <a:xfrm>
            <a:off x="1114333" y="3031713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0" name="Google Shape;670;p25"/>
          <p:cNvSpPr txBox="1">
            <a:spLocks noGrp="1"/>
          </p:cNvSpPr>
          <p:nvPr>
            <p:ph type="title" idx="2"/>
          </p:nvPr>
        </p:nvSpPr>
        <p:spPr>
          <a:xfrm>
            <a:off x="1114500" y="2558713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1" name="Google Shape;671;p25"/>
          <p:cNvSpPr txBox="1">
            <a:spLocks noGrp="1"/>
          </p:cNvSpPr>
          <p:nvPr>
            <p:ph type="subTitle" idx="3"/>
          </p:nvPr>
        </p:nvSpPr>
        <p:spPr>
          <a:xfrm>
            <a:off x="8345133" y="3031713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2" name="Google Shape;672;p25"/>
          <p:cNvSpPr txBox="1">
            <a:spLocks noGrp="1"/>
          </p:cNvSpPr>
          <p:nvPr>
            <p:ph type="title" idx="4"/>
          </p:nvPr>
        </p:nvSpPr>
        <p:spPr>
          <a:xfrm>
            <a:off x="8345133" y="2558713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3" name="Google Shape;673;p25"/>
          <p:cNvSpPr txBox="1">
            <a:spLocks noGrp="1"/>
          </p:cNvSpPr>
          <p:nvPr>
            <p:ph type="subTitle" idx="5"/>
          </p:nvPr>
        </p:nvSpPr>
        <p:spPr>
          <a:xfrm>
            <a:off x="4730651" y="3031713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 idx="6"/>
          </p:nvPr>
        </p:nvSpPr>
        <p:spPr>
          <a:xfrm>
            <a:off x="4730816" y="2558713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5" name="Google Shape;675;p25"/>
          <p:cNvSpPr txBox="1">
            <a:spLocks noGrp="1"/>
          </p:cNvSpPr>
          <p:nvPr>
            <p:ph type="subTitle" idx="7"/>
          </p:nvPr>
        </p:nvSpPr>
        <p:spPr>
          <a:xfrm>
            <a:off x="1115267" y="5009847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6" name="Google Shape;676;p25"/>
          <p:cNvSpPr txBox="1">
            <a:spLocks noGrp="1"/>
          </p:cNvSpPr>
          <p:nvPr>
            <p:ph type="title" idx="8"/>
          </p:nvPr>
        </p:nvSpPr>
        <p:spPr>
          <a:xfrm>
            <a:off x="1115433" y="4536847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7" name="Google Shape;677;p25"/>
          <p:cNvSpPr txBox="1">
            <a:spLocks noGrp="1"/>
          </p:cNvSpPr>
          <p:nvPr>
            <p:ph type="subTitle" idx="9"/>
          </p:nvPr>
        </p:nvSpPr>
        <p:spPr>
          <a:xfrm>
            <a:off x="8346067" y="5009847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8" name="Google Shape;678;p25"/>
          <p:cNvSpPr txBox="1">
            <a:spLocks noGrp="1"/>
          </p:cNvSpPr>
          <p:nvPr>
            <p:ph type="title" idx="13"/>
          </p:nvPr>
        </p:nvSpPr>
        <p:spPr>
          <a:xfrm>
            <a:off x="8346067" y="4536847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9" name="Google Shape;679;p25"/>
          <p:cNvSpPr txBox="1">
            <a:spLocks noGrp="1"/>
          </p:cNvSpPr>
          <p:nvPr>
            <p:ph type="subTitle" idx="14"/>
          </p:nvPr>
        </p:nvSpPr>
        <p:spPr>
          <a:xfrm>
            <a:off x="4731584" y="5009847"/>
            <a:ext cx="2731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title" idx="15"/>
          </p:nvPr>
        </p:nvSpPr>
        <p:spPr>
          <a:xfrm>
            <a:off x="4731749" y="4536847"/>
            <a:ext cx="2731600" cy="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1002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4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26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683" name="Google Shape;683;p26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6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6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87" name="Google Shape;687;p26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688" name="Google Shape;688;p26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91" name="Google Shape;691;p26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6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5" name="Google Shape;695;p26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696" name="Google Shape;696;p26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97" name="Google Shape;697;p26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698" name="Google Shape;698;p26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6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1" name="Google Shape;701;p26"/>
          <p:cNvSpPr txBox="1">
            <a:spLocks noGrp="1"/>
          </p:cNvSpPr>
          <p:nvPr>
            <p:ph type="title"/>
          </p:nvPr>
        </p:nvSpPr>
        <p:spPr>
          <a:xfrm>
            <a:off x="1751600" y="925944"/>
            <a:ext cx="86888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2" name="Google Shape;702;p26"/>
          <p:cNvSpPr txBox="1">
            <a:spLocks noGrp="1"/>
          </p:cNvSpPr>
          <p:nvPr>
            <p:ph type="subTitle" idx="1"/>
          </p:nvPr>
        </p:nvSpPr>
        <p:spPr>
          <a:xfrm>
            <a:off x="3241233" y="3825217"/>
            <a:ext cx="57092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title" idx="2"/>
          </p:nvPr>
        </p:nvSpPr>
        <p:spPr>
          <a:xfrm>
            <a:off x="3241581" y="2958800"/>
            <a:ext cx="5709200" cy="12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6105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7"/>
          <p:cNvSpPr txBox="1">
            <a:spLocks noGrp="1"/>
          </p:cNvSpPr>
          <p:nvPr>
            <p:ph type="ctrTitle"/>
          </p:nvPr>
        </p:nvSpPr>
        <p:spPr>
          <a:xfrm>
            <a:off x="1100251" y="1168533"/>
            <a:ext cx="5200000" cy="1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hewy"/>
              <a:buNone/>
              <a:defRPr sz="5067">
                <a:solidFill>
                  <a:schemeClr val="accent3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4667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6" name="Google Shape;706;p27"/>
          <p:cNvGrpSpPr/>
          <p:nvPr/>
        </p:nvGrpSpPr>
        <p:grpSpPr>
          <a:xfrm>
            <a:off x="341053" y="219100"/>
            <a:ext cx="6318712" cy="3785981"/>
            <a:chOff x="255790" y="164325"/>
            <a:chExt cx="4739034" cy="2839486"/>
          </a:xfrm>
        </p:grpSpPr>
        <p:grpSp>
          <p:nvGrpSpPr>
            <p:cNvPr id="707" name="Google Shape;707;p27"/>
            <p:cNvGrpSpPr/>
            <p:nvPr/>
          </p:nvGrpSpPr>
          <p:grpSpPr>
            <a:xfrm>
              <a:off x="255790" y="164325"/>
              <a:ext cx="3595448" cy="2839486"/>
              <a:chOff x="-694935" y="-1581350"/>
              <a:chExt cx="3595448" cy="2839486"/>
            </a:xfrm>
          </p:grpSpPr>
          <p:sp>
            <p:nvSpPr>
              <p:cNvPr id="708" name="Google Shape;708;p27"/>
              <p:cNvSpPr/>
              <p:nvPr/>
            </p:nvSpPr>
            <p:spPr>
              <a:xfrm>
                <a:off x="2765688" y="-1581350"/>
                <a:ext cx="134825" cy="13220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288" extrusionOk="0">
                    <a:moveTo>
                      <a:pt x="2696" y="1"/>
                    </a:moveTo>
                    <a:cubicBezTo>
                      <a:pt x="2031" y="1"/>
                      <a:pt x="1393" y="239"/>
                      <a:pt x="913" y="676"/>
                    </a:cubicBezTo>
                    <a:cubicBezTo>
                      <a:pt x="370" y="1155"/>
                      <a:pt x="65" y="1829"/>
                      <a:pt x="44" y="2546"/>
                    </a:cubicBezTo>
                    <a:cubicBezTo>
                      <a:pt x="0" y="3960"/>
                      <a:pt x="1153" y="5286"/>
                      <a:pt x="2609" y="5286"/>
                    </a:cubicBezTo>
                    <a:cubicBezTo>
                      <a:pt x="2638" y="5287"/>
                      <a:pt x="2666" y="5287"/>
                      <a:pt x="2694" y="5287"/>
                    </a:cubicBezTo>
                    <a:cubicBezTo>
                      <a:pt x="3339" y="5287"/>
                      <a:pt x="3979" y="5049"/>
                      <a:pt x="4479" y="4590"/>
                    </a:cubicBezTo>
                    <a:cubicBezTo>
                      <a:pt x="5001" y="4112"/>
                      <a:pt x="5306" y="3438"/>
                      <a:pt x="5327" y="2742"/>
                    </a:cubicBezTo>
                    <a:cubicBezTo>
                      <a:pt x="5393" y="1329"/>
                      <a:pt x="4218" y="2"/>
                      <a:pt x="2783" y="2"/>
                    </a:cubicBezTo>
                    <a:cubicBezTo>
                      <a:pt x="2754" y="1"/>
                      <a:pt x="2725" y="1"/>
                      <a:pt x="26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 rot="1154054">
                <a:off x="-640689" y="654784"/>
                <a:ext cx="859692" cy="475005"/>
              </a:xfrm>
              <a:custGeom>
                <a:avLst/>
                <a:gdLst/>
                <a:ahLst/>
                <a:cxnLst/>
                <a:rect l="l" t="t" r="r" b="b"/>
                <a:pathLst>
                  <a:path w="26290" h="14526" extrusionOk="0">
                    <a:moveTo>
                      <a:pt x="6372" y="588"/>
                    </a:moveTo>
                    <a:lnTo>
                      <a:pt x="6415" y="631"/>
                    </a:lnTo>
                    <a:lnTo>
                      <a:pt x="6481" y="675"/>
                    </a:lnTo>
                    <a:cubicBezTo>
                      <a:pt x="6502" y="697"/>
                      <a:pt x="6524" y="718"/>
                      <a:pt x="6546" y="740"/>
                    </a:cubicBezTo>
                    <a:cubicBezTo>
                      <a:pt x="6568" y="784"/>
                      <a:pt x="6589" y="849"/>
                      <a:pt x="6611" y="892"/>
                    </a:cubicBezTo>
                    <a:lnTo>
                      <a:pt x="6633" y="957"/>
                    </a:lnTo>
                    <a:cubicBezTo>
                      <a:pt x="6611" y="1044"/>
                      <a:pt x="6568" y="1110"/>
                      <a:pt x="6546" y="1197"/>
                    </a:cubicBezTo>
                    <a:lnTo>
                      <a:pt x="6481" y="1284"/>
                    </a:lnTo>
                    <a:cubicBezTo>
                      <a:pt x="6459" y="1349"/>
                      <a:pt x="6415" y="1414"/>
                      <a:pt x="6372" y="1479"/>
                    </a:cubicBezTo>
                    <a:cubicBezTo>
                      <a:pt x="6285" y="1610"/>
                      <a:pt x="6241" y="1719"/>
                      <a:pt x="6111" y="1849"/>
                    </a:cubicBezTo>
                    <a:cubicBezTo>
                      <a:pt x="5959" y="2001"/>
                      <a:pt x="5785" y="2175"/>
                      <a:pt x="5654" y="2262"/>
                    </a:cubicBezTo>
                    <a:cubicBezTo>
                      <a:pt x="5546" y="2349"/>
                      <a:pt x="5415" y="2458"/>
                      <a:pt x="5285" y="2545"/>
                    </a:cubicBezTo>
                    <a:cubicBezTo>
                      <a:pt x="5263" y="2480"/>
                      <a:pt x="5263" y="2393"/>
                      <a:pt x="5263" y="2327"/>
                    </a:cubicBezTo>
                    <a:lnTo>
                      <a:pt x="5263" y="2132"/>
                    </a:lnTo>
                    <a:lnTo>
                      <a:pt x="5263" y="1958"/>
                    </a:lnTo>
                    <a:cubicBezTo>
                      <a:pt x="5263" y="1871"/>
                      <a:pt x="5285" y="1762"/>
                      <a:pt x="5306" y="1675"/>
                    </a:cubicBezTo>
                    <a:cubicBezTo>
                      <a:pt x="5328" y="1545"/>
                      <a:pt x="5372" y="1414"/>
                      <a:pt x="5437" y="1284"/>
                    </a:cubicBezTo>
                    <a:lnTo>
                      <a:pt x="5524" y="1131"/>
                    </a:lnTo>
                    <a:cubicBezTo>
                      <a:pt x="5546" y="1088"/>
                      <a:pt x="5589" y="1023"/>
                      <a:pt x="5633" y="979"/>
                    </a:cubicBezTo>
                    <a:cubicBezTo>
                      <a:pt x="5720" y="892"/>
                      <a:pt x="5828" y="784"/>
                      <a:pt x="5937" y="718"/>
                    </a:cubicBezTo>
                    <a:cubicBezTo>
                      <a:pt x="6002" y="675"/>
                      <a:pt x="6089" y="631"/>
                      <a:pt x="6154" y="588"/>
                    </a:cubicBezTo>
                    <a:close/>
                    <a:moveTo>
                      <a:pt x="11721" y="3241"/>
                    </a:moveTo>
                    <a:lnTo>
                      <a:pt x="11743" y="3262"/>
                    </a:lnTo>
                    <a:cubicBezTo>
                      <a:pt x="11764" y="3284"/>
                      <a:pt x="11808" y="3306"/>
                      <a:pt x="11830" y="3349"/>
                    </a:cubicBezTo>
                    <a:cubicBezTo>
                      <a:pt x="11873" y="3415"/>
                      <a:pt x="11895" y="3502"/>
                      <a:pt x="11938" y="3567"/>
                    </a:cubicBezTo>
                    <a:cubicBezTo>
                      <a:pt x="11960" y="3610"/>
                      <a:pt x="11960" y="3632"/>
                      <a:pt x="11960" y="3675"/>
                    </a:cubicBezTo>
                    <a:lnTo>
                      <a:pt x="11960" y="3806"/>
                    </a:lnTo>
                    <a:cubicBezTo>
                      <a:pt x="11938" y="3893"/>
                      <a:pt x="11895" y="3958"/>
                      <a:pt x="11873" y="4045"/>
                    </a:cubicBezTo>
                    <a:lnTo>
                      <a:pt x="11743" y="4284"/>
                    </a:lnTo>
                    <a:cubicBezTo>
                      <a:pt x="11656" y="4437"/>
                      <a:pt x="11547" y="4611"/>
                      <a:pt x="11417" y="4763"/>
                    </a:cubicBezTo>
                    <a:cubicBezTo>
                      <a:pt x="11308" y="4871"/>
                      <a:pt x="11199" y="4980"/>
                      <a:pt x="11069" y="5067"/>
                    </a:cubicBezTo>
                    <a:cubicBezTo>
                      <a:pt x="11069" y="5024"/>
                      <a:pt x="11069" y="5002"/>
                      <a:pt x="11069" y="4958"/>
                    </a:cubicBezTo>
                    <a:cubicBezTo>
                      <a:pt x="11047" y="4871"/>
                      <a:pt x="11047" y="4784"/>
                      <a:pt x="11047" y="4676"/>
                    </a:cubicBezTo>
                    <a:cubicBezTo>
                      <a:pt x="11025" y="4480"/>
                      <a:pt x="11047" y="4284"/>
                      <a:pt x="11069" y="4110"/>
                    </a:cubicBezTo>
                    <a:cubicBezTo>
                      <a:pt x="11090" y="4002"/>
                      <a:pt x="11112" y="3915"/>
                      <a:pt x="11156" y="3828"/>
                    </a:cubicBezTo>
                    <a:cubicBezTo>
                      <a:pt x="11199" y="3741"/>
                      <a:pt x="11243" y="3675"/>
                      <a:pt x="11308" y="3589"/>
                    </a:cubicBezTo>
                    <a:cubicBezTo>
                      <a:pt x="11417" y="3480"/>
                      <a:pt x="11547" y="3371"/>
                      <a:pt x="11677" y="3306"/>
                    </a:cubicBezTo>
                    <a:lnTo>
                      <a:pt x="11721" y="3241"/>
                    </a:lnTo>
                    <a:close/>
                    <a:moveTo>
                      <a:pt x="17353" y="5741"/>
                    </a:moveTo>
                    <a:lnTo>
                      <a:pt x="17418" y="5763"/>
                    </a:lnTo>
                    <a:cubicBezTo>
                      <a:pt x="17440" y="5785"/>
                      <a:pt x="17461" y="5828"/>
                      <a:pt x="17483" y="5850"/>
                    </a:cubicBezTo>
                    <a:cubicBezTo>
                      <a:pt x="17548" y="5959"/>
                      <a:pt x="17614" y="6046"/>
                      <a:pt x="17657" y="6154"/>
                    </a:cubicBezTo>
                    <a:lnTo>
                      <a:pt x="17657" y="6220"/>
                    </a:lnTo>
                    <a:cubicBezTo>
                      <a:pt x="17657" y="6263"/>
                      <a:pt x="17635" y="6307"/>
                      <a:pt x="17635" y="6350"/>
                    </a:cubicBezTo>
                    <a:cubicBezTo>
                      <a:pt x="17570" y="6654"/>
                      <a:pt x="17418" y="6937"/>
                      <a:pt x="17201" y="7176"/>
                    </a:cubicBezTo>
                    <a:cubicBezTo>
                      <a:pt x="17048" y="7350"/>
                      <a:pt x="16853" y="7524"/>
                      <a:pt x="16657" y="7655"/>
                    </a:cubicBezTo>
                    <a:lnTo>
                      <a:pt x="16635" y="7676"/>
                    </a:lnTo>
                    <a:lnTo>
                      <a:pt x="16635" y="7611"/>
                    </a:lnTo>
                    <a:cubicBezTo>
                      <a:pt x="16635" y="7394"/>
                      <a:pt x="16635" y="7176"/>
                      <a:pt x="16657" y="6959"/>
                    </a:cubicBezTo>
                    <a:cubicBezTo>
                      <a:pt x="16679" y="6785"/>
                      <a:pt x="16700" y="6611"/>
                      <a:pt x="16722" y="6437"/>
                    </a:cubicBezTo>
                    <a:cubicBezTo>
                      <a:pt x="16744" y="6394"/>
                      <a:pt x="16744" y="6328"/>
                      <a:pt x="16787" y="6263"/>
                    </a:cubicBezTo>
                    <a:cubicBezTo>
                      <a:pt x="16831" y="6154"/>
                      <a:pt x="16896" y="6067"/>
                      <a:pt x="16961" y="5959"/>
                    </a:cubicBezTo>
                    <a:cubicBezTo>
                      <a:pt x="17005" y="5915"/>
                      <a:pt x="17048" y="5872"/>
                      <a:pt x="17114" y="5850"/>
                    </a:cubicBezTo>
                    <a:cubicBezTo>
                      <a:pt x="17157" y="5806"/>
                      <a:pt x="17201" y="5785"/>
                      <a:pt x="17266" y="5763"/>
                    </a:cubicBezTo>
                    <a:lnTo>
                      <a:pt x="17353" y="5741"/>
                    </a:lnTo>
                    <a:close/>
                    <a:moveTo>
                      <a:pt x="22702" y="8220"/>
                    </a:moveTo>
                    <a:cubicBezTo>
                      <a:pt x="22724" y="8242"/>
                      <a:pt x="22767" y="8264"/>
                      <a:pt x="22789" y="8307"/>
                    </a:cubicBezTo>
                    <a:cubicBezTo>
                      <a:pt x="22811" y="8329"/>
                      <a:pt x="22832" y="8351"/>
                      <a:pt x="22854" y="8372"/>
                    </a:cubicBezTo>
                    <a:cubicBezTo>
                      <a:pt x="22898" y="8438"/>
                      <a:pt x="22941" y="8524"/>
                      <a:pt x="22963" y="8590"/>
                    </a:cubicBezTo>
                    <a:cubicBezTo>
                      <a:pt x="22984" y="8655"/>
                      <a:pt x="22984" y="8720"/>
                      <a:pt x="22984" y="8785"/>
                    </a:cubicBezTo>
                    <a:cubicBezTo>
                      <a:pt x="22984" y="8851"/>
                      <a:pt x="22984" y="8894"/>
                      <a:pt x="22984" y="8959"/>
                    </a:cubicBezTo>
                    <a:cubicBezTo>
                      <a:pt x="22963" y="9068"/>
                      <a:pt x="22919" y="9199"/>
                      <a:pt x="22854" y="9307"/>
                    </a:cubicBezTo>
                    <a:cubicBezTo>
                      <a:pt x="22832" y="9351"/>
                      <a:pt x="22811" y="9394"/>
                      <a:pt x="22789" y="9416"/>
                    </a:cubicBezTo>
                    <a:cubicBezTo>
                      <a:pt x="22724" y="9503"/>
                      <a:pt x="22637" y="9568"/>
                      <a:pt x="22571" y="9633"/>
                    </a:cubicBezTo>
                    <a:lnTo>
                      <a:pt x="22441" y="9764"/>
                    </a:lnTo>
                    <a:lnTo>
                      <a:pt x="22245" y="9960"/>
                    </a:lnTo>
                    <a:cubicBezTo>
                      <a:pt x="22180" y="10003"/>
                      <a:pt x="22136" y="10025"/>
                      <a:pt x="22093" y="10068"/>
                    </a:cubicBezTo>
                    <a:lnTo>
                      <a:pt x="22093" y="10003"/>
                    </a:lnTo>
                    <a:lnTo>
                      <a:pt x="22093" y="9655"/>
                    </a:lnTo>
                    <a:cubicBezTo>
                      <a:pt x="22093" y="9568"/>
                      <a:pt x="22093" y="9481"/>
                      <a:pt x="22093" y="9394"/>
                    </a:cubicBezTo>
                    <a:cubicBezTo>
                      <a:pt x="22115" y="9307"/>
                      <a:pt x="22115" y="9177"/>
                      <a:pt x="22136" y="9112"/>
                    </a:cubicBezTo>
                    <a:cubicBezTo>
                      <a:pt x="22136" y="9046"/>
                      <a:pt x="22158" y="8981"/>
                      <a:pt x="22158" y="8916"/>
                    </a:cubicBezTo>
                    <a:cubicBezTo>
                      <a:pt x="22180" y="8807"/>
                      <a:pt x="22223" y="8677"/>
                      <a:pt x="22267" y="8568"/>
                    </a:cubicBezTo>
                    <a:cubicBezTo>
                      <a:pt x="22310" y="8503"/>
                      <a:pt x="22354" y="8416"/>
                      <a:pt x="22419" y="8351"/>
                    </a:cubicBezTo>
                    <a:cubicBezTo>
                      <a:pt x="22441" y="8329"/>
                      <a:pt x="22463" y="8307"/>
                      <a:pt x="22506" y="8285"/>
                    </a:cubicBezTo>
                    <a:lnTo>
                      <a:pt x="22615" y="8220"/>
                    </a:lnTo>
                    <a:close/>
                    <a:moveTo>
                      <a:pt x="6111" y="1"/>
                    </a:moveTo>
                    <a:cubicBezTo>
                      <a:pt x="6024" y="1"/>
                      <a:pt x="5937" y="44"/>
                      <a:pt x="5850" y="88"/>
                    </a:cubicBezTo>
                    <a:cubicBezTo>
                      <a:pt x="5785" y="109"/>
                      <a:pt x="5698" y="153"/>
                      <a:pt x="5633" y="196"/>
                    </a:cubicBezTo>
                    <a:cubicBezTo>
                      <a:pt x="5567" y="240"/>
                      <a:pt x="5480" y="283"/>
                      <a:pt x="5415" y="349"/>
                    </a:cubicBezTo>
                    <a:cubicBezTo>
                      <a:pt x="5285" y="436"/>
                      <a:pt x="5176" y="544"/>
                      <a:pt x="5089" y="675"/>
                    </a:cubicBezTo>
                    <a:cubicBezTo>
                      <a:pt x="5002" y="784"/>
                      <a:pt x="4937" y="892"/>
                      <a:pt x="4872" y="1023"/>
                    </a:cubicBezTo>
                    <a:cubicBezTo>
                      <a:pt x="4850" y="1088"/>
                      <a:pt x="4806" y="1175"/>
                      <a:pt x="4785" y="1240"/>
                    </a:cubicBezTo>
                    <a:cubicBezTo>
                      <a:pt x="4763" y="1284"/>
                      <a:pt x="4741" y="1305"/>
                      <a:pt x="4741" y="1327"/>
                    </a:cubicBezTo>
                    <a:cubicBezTo>
                      <a:pt x="4719" y="1414"/>
                      <a:pt x="4698" y="1501"/>
                      <a:pt x="4698" y="1588"/>
                    </a:cubicBezTo>
                    <a:cubicBezTo>
                      <a:pt x="4676" y="1653"/>
                      <a:pt x="4676" y="1697"/>
                      <a:pt x="4654" y="1784"/>
                    </a:cubicBezTo>
                    <a:cubicBezTo>
                      <a:pt x="4632" y="1871"/>
                      <a:pt x="4632" y="1979"/>
                      <a:pt x="4632" y="2045"/>
                    </a:cubicBezTo>
                    <a:lnTo>
                      <a:pt x="4632" y="2262"/>
                    </a:lnTo>
                    <a:lnTo>
                      <a:pt x="4632" y="2480"/>
                    </a:lnTo>
                    <a:cubicBezTo>
                      <a:pt x="4632" y="2588"/>
                      <a:pt x="4632" y="2697"/>
                      <a:pt x="4654" y="2806"/>
                    </a:cubicBezTo>
                    <a:lnTo>
                      <a:pt x="4437" y="2849"/>
                    </a:lnTo>
                    <a:cubicBezTo>
                      <a:pt x="4284" y="2893"/>
                      <a:pt x="4132" y="2936"/>
                      <a:pt x="3980" y="2958"/>
                    </a:cubicBezTo>
                    <a:lnTo>
                      <a:pt x="3697" y="3001"/>
                    </a:lnTo>
                    <a:cubicBezTo>
                      <a:pt x="3632" y="3023"/>
                      <a:pt x="3545" y="3045"/>
                      <a:pt x="3480" y="3045"/>
                    </a:cubicBezTo>
                    <a:cubicBezTo>
                      <a:pt x="3328" y="3067"/>
                      <a:pt x="3197" y="3088"/>
                      <a:pt x="3067" y="3088"/>
                    </a:cubicBezTo>
                    <a:lnTo>
                      <a:pt x="2436" y="3088"/>
                    </a:lnTo>
                    <a:cubicBezTo>
                      <a:pt x="2393" y="3088"/>
                      <a:pt x="2349" y="3067"/>
                      <a:pt x="2306" y="3067"/>
                    </a:cubicBezTo>
                    <a:lnTo>
                      <a:pt x="2110" y="3045"/>
                    </a:lnTo>
                    <a:lnTo>
                      <a:pt x="1980" y="3023"/>
                    </a:lnTo>
                    <a:lnTo>
                      <a:pt x="1871" y="3001"/>
                    </a:lnTo>
                    <a:cubicBezTo>
                      <a:pt x="1784" y="2980"/>
                      <a:pt x="1697" y="2958"/>
                      <a:pt x="1588" y="2914"/>
                    </a:cubicBezTo>
                    <a:lnTo>
                      <a:pt x="1414" y="2849"/>
                    </a:lnTo>
                    <a:lnTo>
                      <a:pt x="1240" y="2784"/>
                    </a:lnTo>
                    <a:lnTo>
                      <a:pt x="1175" y="2740"/>
                    </a:lnTo>
                    <a:cubicBezTo>
                      <a:pt x="1088" y="2697"/>
                      <a:pt x="1023" y="2654"/>
                      <a:pt x="958" y="2610"/>
                    </a:cubicBezTo>
                    <a:cubicBezTo>
                      <a:pt x="827" y="2480"/>
                      <a:pt x="675" y="2349"/>
                      <a:pt x="544" y="2219"/>
                    </a:cubicBezTo>
                    <a:cubicBezTo>
                      <a:pt x="501" y="2153"/>
                      <a:pt x="414" y="2110"/>
                      <a:pt x="327" y="2110"/>
                    </a:cubicBezTo>
                    <a:cubicBezTo>
                      <a:pt x="315" y="2106"/>
                      <a:pt x="302" y="2104"/>
                      <a:pt x="289" y="2104"/>
                    </a:cubicBezTo>
                    <a:cubicBezTo>
                      <a:pt x="231" y="2104"/>
                      <a:pt x="163" y="2140"/>
                      <a:pt x="110" y="2175"/>
                    </a:cubicBezTo>
                    <a:cubicBezTo>
                      <a:pt x="44" y="2240"/>
                      <a:pt x="23" y="2306"/>
                      <a:pt x="1" y="2393"/>
                    </a:cubicBezTo>
                    <a:cubicBezTo>
                      <a:pt x="1" y="2458"/>
                      <a:pt x="23" y="2545"/>
                      <a:pt x="88" y="2610"/>
                    </a:cubicBezTo>
                    <a:lnTo>
                      <a:pt x="457" y="2980"/>
                    </a:lnTo>
                    <a:cubicBezTo>
                      <a:pt x="566" y="3088"/>
                      <a:pt x="675" y="3175"/>
                      <a:pt x="827" y="3262"/>
                    </a:cubicBezTo>
                    <a:cubicBezTo>
                      <a:pt x="914" y="3306"/>
                      <a:pt x="1001" y="3349"/>
                      <a:pt x="1088" y="3393"/>
                    </a:cubicBezTo>
                    <a:cubicBezTo>
                      <a:pt x="1153" y="3415"/>
                      <a:pt x="1219" y="3436"/>
                      <a:pt x="1305" y="3480"/>
                    </a:cubicBezTo>
                    <a:cubicBezTo>
                      <a:pt x="1436" y="3523"/>
                      <a:pt x="1566" y="3567"/>
                      <a:pt x="1719" y="3589"/>
                    </a:cubicBezTo>
                    <a:lnTo>
                      <a:pt x="1980" y="3654"/>
                    </a:lnTo>
                    <a:cubicBezTo>
                      <a:pt x="2088" y="3675"/>
                      <a:pt x="2175" y="3697"/>
                      <a:pt x="2284" y="3697"/>
                    </a:cubicBezTo>
                    <a:cubicBezTo>
                      <a:pt x="2499" y="3713"/>
                      <a:pt x="2714" y="3728"/>
                      <a:pt x="2930" y="3728"/>
                    </a:cubicBezTo>
                    <a:cubicBezTo>
                      <a:pt x="3019" y="3728"/>
                      <a:pt x="3108" y="3725"/>
                      <a:pt x="3197" y="3719"/>
                    </a:cubicBezTo>
                    <a:lnTo>
                      <a:pt x="3458" y="3697"/>
                    </a:lnTo>
                    <a:cubicBezTo>
                      <a:pt x="3545" y="3697"/>
                      <a:pt x="3632" y="3675"/>
                      <a:pt x="3697" y="3675"/>
                    </a:cubicBezTo>
                    <a:cubicBezTo>
                      <a:pt x="3850" y="3654"/>
                      <a:pt x="4024" y="3632"/>
                      <a:pt x="4154" y="3589"/>
                    </a:cubicBezTo>
                    <a:cubicBezTo>
                      <a:pt x="4306" y="3567"/>
                      <a:pt x="4437" y="3545"/>
                      <a:pt x="4589" y="3502"/>
                    </a:cubicBezTo>
                    <a:lnTo>
                      <a:pt x="4828" y="3458"/>
                    </a:lnTo>
                    <a:cubicBezTo>
                      <a:pt x="4850" y="3545"/>
                      <a:pt x="4872" y="3610"/>
                      <a:pt x="4915" y="3697"/>
                    </a:cubicBezTo>
                    <a:cubicBezTo>
                      <a:pt x="5067" y="4089"/>
                      <a:pt x="5285" y="4480"/>
                      <a:pt x="5567" y="4806"/>
                    </a:cubicBezTo>
                    <a:cubicBezTo>
                      <a:pt x="5698" y="4980"/>
                      <a:pt x="5850" y="5132"/>
                      <a:pt x="6002" y="5285"/>
                    </a:cubicBezTo>
                    <a:cubicBezTo>
                      <a:pt x="6176" y="5437"/>
                      <a:pt x="6350" y="5567"/>
                      <a:pt x="6546" y="5698"/>
                    </a:cubicBezTo>
                    <a:cubicBezTo>
                      <a:pt x="6807" y="5850"/>
                      <a:pt x="7068" y="5980"/>
                      <a:pt x="7329" y="6111"/>
                    </a:cubicBezTo>
                    <a:cubicBezTo>
                      <a:pt x="7437" y="6133"/>
                      <a:pt x="7524" y="6176"/>
                      <a:pt x="7611" y="6220"/>
                    </a:cubicBezTo>
                    <a:cubicBezTo>
                      <a:pt x="7829" y="6285"/>
                      <a:pt x="8046" y="6372"/>
                      <a:pt x="8285" y="6415"/>
                    </a:cubicBezTo>
                    <a:cubicBezTo>
                      <a:pt x="8481" y="6459"/>
                      <a:pt x="8677" y="6502"/>
                      <a:pt x="8872" y="6524"/>
                    </a:cubicBezTo>
                    <a:lnTo>
                      <a:pt x="9547" y="6524"/>
                    </a:lnTo>
                    <a:cubicBezTo>
                      <a:pt x="9742" y="6502"/>
                      <a:pt x="9938" y="6459"/>
                      <a:pt x="10134" y="6394"/>
                    </a:cubicBezTo>
                    <a:cubicBezTo>
                      <a:pt x="10308" y="6350"/>
                      <a:pt x="10482" y="6263"/>
                      <a:pt x="10656" y="6176"/>
                    </a:cubicBezTo>
                    <a:lnTo>
                      <a:pt x="10699" y="6285"/>
                    </a:lnTo>
                    <a:cubicBezTo>
                      <a:pt x="10873" y="6676"/>
                      <a:pt x="11112" y="7046"/>
                      <a:pt x="11395" y="7372"/>
                    </a:cubicBezTo>
                    <a:cubicBezTo>
                      <a:pt x="11677" y="7698"/>
                      <a:pt x="12004" y="8003"/>
                      <a:pt x="12373" y="8242"/>
                    </a:cubicBezTo>
                    <a:cubicBezTo>
                      <a:pt x="12547" y="8372"/>
                      <a:pt x="12721" y="8481"/>
                      <a:pt x="12917" y="8568"/>
                    </a:cubicBezTo>
                    <a:cubicBezTo>
                      <a:pt x="13113" y="8677"/>
                      <a:pt x="13330" y="8764"/>
                      <a:pt x="13547" y="8829"/>
                    </a:cubicBezTo>
                    <a:cubicBezTo>
                      <a:pt x="13743" y="8894"/>
                      <a:pt x="13939" y="8959"/>
                      <a:pt x="14156" y="9003"/>
                    </a:cubicBezTo>
                    <a:cubicBezTo>
                      <a:pt x="14374" y="9025"/>
                      <a:pt x="14591" y="9068"/>
                      <a:pt x="14787" y="9068"/>
                    </a:cubicBezTo>
                    <a:cubicBezTo>
                      <a:pt x="15004" y="9068"/>
                      <a:pt x="15222" y="9068"/>
                      <a:pt x="15439" y="9025"/>
                    </a:cubicBezTo>
                    <a:cubicBezTo>
                      <a:pt x="15657" y="8981"/>
                      <a:pt x="15852" y="8916"/>
                      <a:pt x="16048" y="8829"/>
                    </a:cubicBezTo>
                    <a:lnTo>
                      <a:pt x="16179" y="8764"/>
                    </a:lnTo>
                    <a:lnTo>
                      <a:pt x="16200" y="8807"/>
                    </a:lnTo>
                    <a:lnTo>
                      <a:pt x="16309" y="9090"/>
                    </a:lnTo>
                    <a:cubicBezTo>
                      <a:pt x="16331" y="9155"/>
                      <a:pt x="16374" y="9199"/>
                      <a:pt x="16396" y="9264"/>
                    </a:cubicBezTo>
                    <a:cubicBezTo>
                      <a:pt x="16439" y="9373"/>
                      <a:pt x="16505" y="9459"/>
                      <a:pt x="16548" y="9568"/>
                    </a:cubicBezTo>
                    <a:cubicBezTo>
                      <a:pt x="16613" y="9677"/>
                      <a:pt x="16679" y="9764"/>
                      <a:pt x="16744" y="9851"/>
                    </a:cubicBezTo>
                    <a:cubicBezTo>
                      <a:pt x="16809" y="9960"/>
                      <a:pt x="16874" y="10025"/>
                      <a:pt x="16940" y="10112"/>
                    </a:cubicBezTo>
                    <a:cubicBezTo>
                      <a:pt x="17092" y="10286"/>
                      <a:pt x="17287" y="10460"/>
                      <a:pt x="17483" y="10590"/>
                    </a:cubicBezTo>
                    <a:cubicBezTo>
                      <a:pt x="17657" y="10721"/>
                      <a:pt x="17831" y="10829"/>
                      <a:pt x="18027" y="10916"/>
                    </a:cubicBezTo>
                    <a:cubicBezTo>
                      <a:pt x="18179" y="11003"/>
                      <a:pt x="18309" y="11069"/>
                      <a:pt x="18462" y="11112"/>
                    </a:cubicBezTo>
                    <a:lnTo>
                      <a:pt x="18744" y="11221"/>
                    </a:lnTo>
                    <a:cubicBezTo>
                      <a:pt x="18897" y="11286"/>
                      <a:pt x="19071" y="11329"/>
                      <a:pt x="19244" y="11373"/>
                    </a:cubicBezTo>
                    <a:cubicBezTo>
                      <a:pt x="19462" y="11416"/>
                      <a:pt x="19679" y="11460"/>
                      <a:pt x="19897" y="11482"/>
                    </a:cubicBezTo>
                    <a:cubicBezTo>
                      <a:pt x="20136" y="11503"/>
                      <a:pt x="20353" y="11503"/>
                      <a:pt x="20571" y="11503"/>
                    </a:cubicBezTo>
                    <a:cubicBezTo>
                      <a:pt x="20788" y="11503"/>
                      <a:pt x="20984" y="11460"/>
                      <a:pt x="21180" y="11395"/>
                    </a:cubicBezTo>
                    <a:cubicBezTo>
                      <a:pt x="21332" y="11351"/>
                      <a:pt x="21484" y="11308"/>
                      <a:pt x="21636" y="11221"/>
                    </a:cubicBezTo>
                    <a:lnTo>
                      <a:pt x="21745" y="11460"/>
                    </a:lnTo>
                    <a:cubicBezTo>
                      <a:pt x="21767" y="11525"/>
                      <a:pt x="21810" y="11590"/>
                      <a:pt x="21832" y="11656"/>
                    </a:cubicBezTo>
                    <a:cubicBezTo>
                      <a:pt x="21876" y="11721"/>
                      <a:pt x="21897" y="11764"/>
                      <a:pt x="21941" y="11830"/>
                    </a:cubicBezTo>
                    <a:lnTo>
                      <a:pt x="22093" y="12069"/>
                    </a:lnTo>
                    <a:cubicBezTo>
                      <a:pt x="22136" y="12156"/>
                      <a:pt x="22180" y="12221"/>
                      <a:pt x="22223" y="12286"/>
                    </a:cubicBezTo>
                    <a:cubicBezTo>
                      <a:pt x="22289" y="12373"/>
                      <a:pt x="22332" y="12460"/>
                      <a:pt x="22397" y="12525"/>
                    </a:cubicBezTo>
                    <a:cubicBezTo>
                      <a:pt x="22506" y="12699"/>
                      <a:pt x="22637" y="12852"/>
                      <a:pt x="22767" y="12982"/>
                    </a:cubicBezTo>
                    <a:cubicBezTo>
                      <a:pt x="22854" y="13069"/>
                      <a:pt x="22941" y="13156"/>
                      <a:pt x="23006" y="13221"/>
                    </a:cubicBezTo>
                    <a:cubicBezTo>
                      <a:pt x="23071" y="13286"/>
                      <a:pt x="23137" y="13330"/>
                      <a:pt x="23202" y="13395"/>
                    </a:cubicBezTo>
                    <a:lnTo>
                      <a:pt x="23419" y="13591"/>
                    </a:lnTo>
                    <a:cubicBezTo>
                      <a:pt x="23485" y="13634"/>
                      <a:pt x="23528" y="13656"/>
                      <a:pt x="23593" y="13700"/>
                    </a:cubicBezTo>
                    <a:cubicBezTo>
                      <a:pt x="23680" y="13787"/>
                      <a:pt x="23789" y="13852"/>
                      <a:pt x="23919" y="13917"/>
                    </a:cubicBezTo>
                    <a:cubicBezTo>
                      <a:pt x="24093" y="14026"/>
                      <a:pt x="24311" y="14113"/>
                      <a:pt x="24507" y="14200"/>
                    </a:cubicBezTo>
                    <a:cubicBezTo>
                      <a:pt x="24637" y="14243"/>
                      <a:pt x="24768" y="14287"/>
                      <a:pt x="24920" y="14330"/>
                    </a:cubicBezTo>
                    <a:cubicBezTo>
                      <a:pt x="25050" y="14374"/>
                      <a:pt x="25202" y="14417"/>
                      <a:pt x="25333" y="14439"/>
                    </a:cubicBezTo>
                    <a:cubicBezTo>
                      <a:pt x="25442" y="14461"/>
                      <a:pt x="25529" y="14482"/>
                      <a:pt x="25616" y="14482"/>
                    </a:cubicBezTo>
                    <a:cubicBezTo>
                      <a:pt x="25681" y="14504"/>
                      <a:pt x="25768" y="14526"/>
                      <a:pt x="25833" y="14526"/>
                    </a:cubicBezTo>
                    <a:cubicBezTo>
                      <a:pt x="25898" y="14526"/>
                      <a:pt x="25985" y="14504"/>
                      <a:pt x="26050" y="14482"/>
                    </a:cubicBezTo>
                    <a:cubicBezTo>
                      <a:pt x="26094" y="14461"/>
                      <a:pt x="26137" y="14439"/>
                      <a:pt x="26181" y="14395"/>
                    </a:cubicBezTo>
                    <a:cubicBezTo>
                      <a:pt x="26246" y="14330"/>
                      <a:pt x="26268" y="14265"/>
                      <a:pt x="26290" y="14178"/>
                    </a:cubicBezTo>
                    <a:cubicBezTo>
                      <a:pt x="26290" y="14113"/>
                      <a:pt x="26268" y="14026"/>
                      <a:pt x="26203" y="13961"/>
                    </a:cubicBezTo>
                    <a:cubicBezTo>
                      <a:pt x="26181" y="13917"/>
                      <a:pt x="26137" y="13895"/>
                      <a:pt x="26094" y="13852"/>
                    </a:cubicBezTo>
                    <a:cubicBezTo>
                      <a:pt x="26007" y="13808"/>
                      <a:pt x="25942" y="13787"/>
                      <a:pt x="25855" y="13787"/>
                    </a:cubicBezTo>
                    <a:lnTo>
                      <a:pt x="25681" y="13743"/>
                    </a:lnTo>
                    <a:cubicBezTo>
                      <a:pt x="25485" y="13700"/>
                      <a:pt x="25268" y="13656"/>
                      <a:pt x="25072" y="13591"/>
                    </a:cubicBezTo>
                    <a:cubicBezTo>
                      <a:pt x="24963" y="13547"/>
                      <a:pt x="24854" y="13504"/>
                      <a:pt x="24768" y="13460"/>
                    </a:cubicBezTo>
                    <a:lnTo>
                      <a:pt x="24441" y="13330"/>
                    </a:lnTo>
                    <a:cubicBezTo>
                      <a:pt x="24333" y="13265"/>
                      <a:pt x="24224" y="13200"/>
                      <a:pt x="24115" y="13113"/>
                    </a:cubicBezTo>
                    <a:lnTo>
                      <a:pt x="23919" y="12982"/>
                    </a:lnTo>
                    <a:cubicBezTo>
                      <a:pt x="23833" y="12917"/>
                      <a:pt x="23746" y="12852"/>
                      <a:pt x="23680" y="12786"/>
                    </a:cubicBezTo>
                    <a:lnTo>
                      <a:pt x="23506" y="12612"/>
                    </a:lnTo>
                    <a:cubicBezTo>
                      <a:pt x="23376" y="12504"/>
                      <a:pt x="23245" y="12373"/>
                      <a:pt x="23137" y="12243"/>
                    </a:cubicBezTo>
                    <a:cubicBezTo>
                      <a:pt x="23006" y="12091"/>
                      <a:pt x="22876" y="11917"/>
                      <a:pt x="22745" y="11743"/>
                    </a:cubicBezTo>
                    <a:lnTo>
                      <a:pt x="22615" y="11503"/>
                    </a:lnTo>
                    <a:cubicBezTo>
                      <a:pt x="22571" y="11438"/>
                      <a:pt x="22528" y="11351"/>
                      <a:pt x="22484" y="11264"/>
                    </a:cubicBezTo>
                    <a:cubicBezTo>
                      <a:pt x="22441" y="11199"/>
                      <a:pt x="22397" y="11112"/>
                      <a:pt x="22376" y="11047"/>
                    </a:cubicBezTo>
                    <a:cubicBezTo>
                      <a:pt x="22332" y="10982"/>
                      <a:pt x="22310" y="10895"/>
                      <a:pt x="22289" y="10829"/>
                    </a:cubicBezTo>
                    <a:lnTo>
                      <a:pt x="22354" y="10786"/>
                    </a:lnTo>
                    <a:cubicBezTo>
                      <a:pt x="22484" y="10677"/>
                      <a:pt x="22615" y="10590"/>
                      <a:pt x="22745" y="10481"/>
                    </a:cubicBezTo>
                    <a:lnTo>
                      <a:pt x="22941" y="10286"/>
                    </a:lnTo>
                    <a:cubicBezTo>
                      <a:pt x="23006" y="10242"/>
                      <a:pt x="23071" y="10177"/>
                      <a:pt x="23115" y="10134"/>
                    </a:cubicBezTo>
                    <a:lnTo>
                      <a:pt x="23245" y="10003"/>
                    </a:lnTo>
                    <a:cubicBezTo>
                      <a:pt x="23376" y="9873"/>
                      <a:pt x="23485" y="9720"/>
                      <a:pt x="23550" y="9546"/>
                    </a:cubicBezTo>
                    <a:cubicBezTo>
                      <a:pt x="23572" y="9503"/>
                      <a:pt x="23593" y="9459"/>
                      <a:pt x="23615" y="9394"/>
                    </a:cubicBezTo>
                    <a:lnTo>
                      <a:pt x="23659" y="9286"/>
                    </a:lnTo>
                    <a:cubicBezTo>
                      <a:pt x="23680" y="9199"/>
                      <a:pt x="23702" y="9133"/>
                      <a:pt x="23702" y="9046"/>
                    </a:cubicBezTo>
                    <a:cubicBezTo>
                      <a:pt x="23724" y="8894"/>
                      <a:pt x="23724" y="8742"/>
                      <a:pt x="23702" y="8611"/>
                    </a:cubicBezTo>
                    <a:cubicBezTo>
                      <a:pt x="23680" y="8459"/>
                      <a:pt x="23637" y="8307"/>
                      <a:pt x="23550" y="8177"/>
                    </a:cubicBezTo>
                    <a:cubicBezTo>
                      <a:pt x="23506" y="8090"/>
                      <a:pt x="23463" y="8024"/>
                      <a:pt x="23419" y="7959"/>
                    </a:cubicBezTo>
                    <a:cubicBezTo>
                      <a:pt x="23398" y="7916"/>
                      <a:pt x="23354" y="7872"/>
                      <a:pt x="23311" y="7829"/>
                    </a:cubicBezTo>
                    <a:cubicBezTo>
                      <a:pt x="23267" y="7785"/>
                      <a:pt x="23224" y="7742"/>
                      <a:pt x="23180" y="7720"/>
                    </a:cubicBezTo>
                    <a:lnTo>
                      <a:pt x="23115" y="7676"/>
                    </a:lnTo>
                    <a:cubicBezTo>
                      <a:pt x="23050" y="7611"/>
                      <a:pt x="22984" y="7568"/>
                      <a:pt x="22898" y="7524"/>
                    </a:cubicBezTo>
                    <a:cubicBezTo>
                      <a:pt x="22854" y="7502"/>
                      <a:pt x="22789" y="7502"/>
                      <a:pt x="22745" y="7481"/>
                    </a:cubicBezTo>
                    <a:lnTo>
                      <a:pt x="22528" y="7481"/>
                    </a:lnTo>
                    <a:cubicBezTo>
                      <a:pt x="22463" y="7502"/>
                      <a:pt x="22419" y="7524"/>
                      <a:pt x="22354" y="7546"/>
                    </a:cubicBezTo>
                    <a:cubicBezTo>
                      <a:pt x="22310" y="7546"/>
                      <a:pt x="22267" y="7568"/>
                      <a:pt x="22202" y="7589"/>
                    </a:cubicBezTo>
                    <a:cubicBezTo>
                      <a:pt x="22115" y="7655"/>
                      <a:pt x="22028" y="7698"/>
                      <a:pt x="21962" y="7763"/>
                    </a:cubicBezTo>
                    <a:lnTo>
                      <a:pt x="21919" y="7785"/>
                    </a:lnTo>
                    <a:cubicBezTo>
                      <a:pt x="21897" y="7829"/>
                      <a:pt x="21876" y="7850"/>
                      <a:pt x="21832" y="7894"/>
                    </a:cubicBezTo>
                    <a:cubicBezTo>
                      <a:pt x="21789" y="7959"/>
                      <a:pt x="21745" y="8003"/>
                      <a:pt x="21702" y="8068"/>
                    </a:cubicBezTo>
                    <a:cubicBezTo>
                      <a:pt x="21615" y="8220"/>
                      <a:pt x="21549" y="8372"/>
                      <a:pt x="21484" y="8546"/>
                    </a:cubicBezTo>
                    <a:cubicBezTo>
                      <a:pt x="21462" y="8677"/>
                      <a:pt x="21441" y="8807"/>
                      <a:pt x="21397" y="8959"/>
                    </a:cubicBezTo>
                    <a:cubicBezTo>
                      <a:pt x="21375" y="9090"/>
                      <a:pt x="21375" y="9242"/>
                      <a:pt x="21354" y="9394"/>
                    </a:cubicBezTo>
                    <a:lnTo>
                      <a:pt x="21354" y="9894"/>
                    </a:lnTo>
                    <a:cubicBezTo>
                      <a:pt x="21354" y="10090"/>
                      <a:pt x="21375" y="10264"/>
                      <a:pt x="21419" y="10438"/>
                    </a:cubicBezTo>
                    <a:cubicBezTo>
                      <a:pt x="21288" y="10525"/>
                      <a:pt x="21158" y="10568"/>
                      <a:pt x="21027" y="10634"/>
                    </a:cubicBezTo>
                    <a:lnTo>
                      <a:pt x="20832" y="10677"/>
                    </a:lnTo>
                    <a:cubicBezTo>
                      <a:pt x="20767" y="10677"/>
                      <a:pt x="20701" y="10699"/>
                      <a:pt x="20636" y="10699"/>
                    </a:cubicBezTo>
                    <a:lnTo>
                      <a:pt x="20092" y="10699"/>
                    </a:lnTo>
                    <a:cubicBezTo>
                      <a:pt x="19940" y="10699"/>
                      <a:pt x="19766" y="10677"/>
                      <a:pt x="19592" y="10634"/>
                    </a:cubicBezTo>
                    <a:cubicBezTo>
                      <a:pt x="19375" y="10590"/>
                      <a:pt x="19136" y="10525"/>
                      <a:pt x="18918" y="10438"/>
                    </a:cubicBezTo>
                    <a:cubicBezTo>
                      <a:pt x="18766" y="10373"/>
                      <a:pt x="18592" y="10308"/>
                      <a:pt x="18440" y="10242"/>
                    </a:cubicBezTo>
                    <a:cubicBezTo>
                      <a:pt x="18309" y="10177"/>
                      <a:pt x="18179" y="10112"/>
                      <a:pt x="18049" y="10025"/>
                    </a:cubicBezTo>
                    <a:cubicBezTo>
                      <a:pt x="17940" y="9960"/>
                      <a:pt x="17831" y="9873"/>
                      <a:pt x="17722" y="9786"/>
                    </a:cubicBezTo>
                    <a:cubicBezTo>
                      <a:pt x="17635" y="9720"/>
                      <a:pt x="17570" y="9633"/>
                      <a:pt x="17505" y="9568"/>
                    </a:cubicBezTo>
                    <a:cubicBezTo>
                      <a:pt x="17418" y="9481"/>
                      <a:pt x="17353" y="9394"/>
                      <a:pt x="17287" y="9307"/>
                    </a:cubicBezTo>
                    <a:cubicBezTo>
                      <a:pt x="17179" y="9112"/>
                      <a:pt x="17070" y="8916"/>
                      <a:pt x="16983" y="8742"/>
                    </a:cubicBezTo>
                    <a:cubicBezTo>
                      <a:pt x="16940" y="8655"/>
                      <a:pt x="16918" y="8590"/>
                      <a:pt x="16874" y="8524"/>
                    </a:cubicBezTo>
                    <a:cubicBezTo>
                      <a:pt x="16853" y="8459"/>
                      <a:pt x="16831" y="8394"/>
                      <a:pt x="16809" y="8329"/>
                    </a:cubicBezTo>
                    <a:lnTo>
                      <a:pt x="16961" y="8220"/>
                    </a:lnTo>
                    <a:cubicBezTo>
                      <a:pt x="17222" y="8046"/>
                      <a:pt x="17440" y="7850"/>
                      <a:pt x="17657" y="7633"/>
                    </a:cubicBezTo>
                    <a:cubicBezTo>
                      <a:pt x="17809" y="7481"/>
                      <a:pt x="17940" y="7307"/>
                      <a:pt x="18027" y="7111"/>
                    </a:cubicBezTo>
                    <a:cubicBezTo>
                      <a:pt x="18092" y="7024"/>
                      <a:pt x="18136" y="6937"/>
                      <a:pt x="18179" y="6828"/>
                    </a:cubicBezTo>
                    <a:cubicBezTo>
                      <a:pt x="18222" y="6741"/>
                      <a:pt x="18244" y="6633"/>
                      <a:pt x="18266" y="6524"/>
                    </a:cubicBezTo>
                    <a:cubicBezTo>
                      <a:pt x="18288" y="6415"/>
                      <a:pt x="18309" y="6328"/>
                      <a:pt x="18309" y="6220"/>
                    </a:cubicBezTo>
                    <a:cubicBezTo>
                      <a:pt x="18331" y="6111"/>
                      <a:pt x="18309" y="5980"/>
                      <a:pt x="18266" y="5872"/>
                    </a:cubicBezTo>
                    <a:cubicBezTo>
                      <a:pt x="18222" y="5763"/>
                      <a:pt x="18179" y="5676"/>
                      <a:pt x="18114" y="5567"/>
                    </a:cubicBezTo>
                    <a:cubicBezTo>
                      <a:pt x="18070" y="5480"/>
                      <a:pt x="18005" y="5415"/>
                      <a:pt x="17940" y="5328"/>
                    </a:cubicBezTo>
                    <a:cubicBezTo>
                      <a:pt x="17896" y="5263"/>
                      <a:pt x="17809" y="5219"/>
                      <a:pt x="17744" y="5154"/>
                    </a:cubicBezTo>
                    <a:cubicBezTo>
                      <a:pt x="17701" y="5132"/>
                      <a:pt x="17635" y="5111"/>
                      <a:pt x="17592" y="5089"/>
                    </a:cubicBezTo>
                    <a:cubicBezTo>
                      <a:pt x="17527" y="5067"/>
                      <a:pt x="17461" y="5045"/>
                      <a:pt x="17374" y="5045"/>
                    </a:cubicBezTo>
                    <a:lnTo>
                      <a:pt x="17331" y="5045"/>
                    </a:lnTo>
                    <a:cubicBezTo>
                      <a:pt x="17309" y="5045"/>
                      <a:pt x="17266" y="5045"/>
                      <a:pt x="17222" y="5067"/>
                    </a:cubicBezTo>
                    <a:lnTo>
                      <a:pt x="17179" y="5067"/>
                    </a:lnTo>
                    <a:cubicBezTo>
                      <a:pt x="17092" y="5089"/>
                      <a:pt x="17005" y="5111"/>
                      <a:pt x="16918" y="5154"/>
                    </a:cubicBezTo>
                    <a:cubicBezTo>
                      <a:pt x="16853" y="5198"/>
                      <a:pt x="16766" y="5241"/>
                      <a:pt x="16679" y="5306"/>
                    </a:cubicBezTo>
                    <a:cubicBezTo>
                      <a:pt x="16526" y="5415"/>
                      <a:pt x="16374" y="5567"/>
                      <a:pt x="16287" y="5763"/>
                    </a:cubicBezTo>
                    <a:cubicBezTo>
                      <a:pt x="16222" y="5850"/>
                      <a:pt x="16179" y="5937"/>
                      <a:pt x="16135" y="6024"/>
                    </a:cubicBezTo>
                    <a:cubicBezTo>
                      <a:pt x="16113" y="6111"/>
                      <a:pt x="16070" y="6220"/>
                      <a:pt x="16048" y="6307"/>
                    </a:cubicBezTo>
                    <a:cubicBezTo>
                      <a:pt x="16026" y="6459"/>
                      <a:pt x="16005" y="6633"/>
                      <a:pt x="15983" y="6785"/>
                    </a:cubicBezTo>
                    <a:cubicBezTo>
                      <a:pt x="15961" y="6959"/>
                      <a:pt x="15939" y="7111"/>
                      <a:pt x="15939" y="7263"/>
                    </a:cubicBezTo>
                    <a:cubicBezTo>
                      <a:pt x="15939" y="7416"/>
                      <a:pt x="15939" y="7568"/>
                      <a:pt x="15939" y="7698"/>
                    </a:cubicBezTo>
                    <a:cubicBezTo>
                      <a:pt x="15961" y="7807"/>
                      <a:pt x="15961" y="7916"/>
                      <a:pt x="15983" y="8003"/>
                    </a:cubicBezTo>
                    <a:lnTo>
                      <a:pt x="15983" y="8068"/>
                    </a:lnTo>
                    <a:cubicBezTo>
                      <a:pt x="15852" y="8155"/>
                      <a:pt x="15700" y="8220"/>
                      <a:pt x="15548" y="8264"/>
                    </a:cubicBezTo>
                    <a:cubicBezTo>
                      <a:pt x="15396" y="8307"/>
                      <a:pt x="15244" y="8329"/>
                      <a:pt x="15091" y="8351"/>
                    </a:cubicBezTo>
                    <a:cubicBezTo>
                      <a:pt x="15021" y="8356"/>
                      <a:pt x="14949" y="8359"/>
                      <a:pt x="14876" y="8359"/>
                    </a:cubicBezTo>
                    <a:cubicBezTo>
                      <a:pt x="14656" y="8359"/>
                      <a:pt x="14428" y="8334"/>
                      <a:pt x="14200" y="8285"/>
                    </a:cubicBezTo>
                    <a:cubicBezTo>
                      <a:pt x="13895" y="8220"/>
                      <a:pt x="13613" y="8111"/>
                      <a:pt x="13330" y="7981"/>
                    </a:cubicBezTo>
                    <a:cubicBezTo>
                      <a:pt x="13156" y="7894"/>
                      <a:pt x="13004" y="7807"/>
                      <a:pt x="12830" y="7720"/>
                    </a:cubicBezTo>
                    <a:cubicBezTo>
                      <a:pt x="12656" y="7589"/>
                      <a:pt x="12504" y="7459"/>
                      <a:pt x="12330" y="7329"/>
                    </a:cubicBezTo>
                    <a:cubicBezTo>
                      <a:pt x="12047" y="7068"/>
                      <a:pt x="11808" y="6785"/>
                      <a:pt x="11591" y="6459"/>
                    </a:cubicBezTo>
                    <a:cubicBezTo>
                      <a:pt x="11438" y="6241"/>
                      <a:pt x="11330" y="6024"/>
                      <a:pt x="11243" y="5785"/>
                    </a:cubicBezTo>
                    <a:lnTo>
                      <a:pt x="11308" y="5719"/>
                    </a:lnTo>
                    <a:cubicBezTo>
                      <a:pt x="11525" y="5589"/>
                      <a:pt x="11721" y="5415"/>
                      <a:pt x="11895" y="5219"/>
                    </a:cubicBezTo>
                    <a:cubicBezTo>
                      <a:pt x="12004" y="5089"/>
                      <a:pt x="12112" y="4937"/>
                      <a:pt x="12199" y="4784"/>
                    </a:cubicBezTo>
                    <a:cubicBezTo>
                      <a:pt x="12243" y="4719"/>
                      <a:pt x="12286" y="4654"/>
                      <a:pt x="12330" y="4567"/>
                    </a:cubicBezTo>
                    <a:cubicBezTo>
                      <a:pt x="12395" y="4458"/>
                      <a:pt x="12460" y="4328"/>
                      <a:pt x="12526" y="4197"/>
                    </a:cubicBezTo>
                    <a:cubicBezTo>
                      <a:pt x="12569" y="4067"/>
                      <a:pt x="12591" y="3936"/>
                      <a:pt x="12612" y="3784"/>
                    </a:cubicBezTo>
                    <a:cubicBezTo>
                      <a:pt x="12634" y="3675"/>
                      <a:pt x="12612" y="3567"/>
                      <a:pt x="12591" y="3458"/>
                    </a:cubicBezTo>
                    <a:cubicBezTo>
                      <a:pt x="12547" y="3328"/>
                      <a:pt x="12482" y="3197"/>
                      <a:pt x="12417" y="3067"/>
                    </a:cubicBezTo>
                    <a:cubicBezTo>
                      <a:pt x="12330" y="2914"/>
                      <a:pt x="12199" y="2784"/>
                      <a:pt x="12069" y="2697"/>
                    </a:cubicBezTo>
                    <a:cubicBezTo>
                      <a:pt x="12004" y="2654"/>
                      <a:pt x="11938" y="2632"/>
                      <a:pt x="11851" y="2610"/>
                    </a:cubicBezTo>
                    <a:cubicBezTo>
                      <a:pt x="11841" y="2599"/>
                      <a:pt x="11824" y="2594"/>
                      <a:pt x="11805" y="2594"/>
                    </a:cubicBezTo>
                    <a:cubicBezTo>
                      <a:pt x="11786" y="2594"/>
                      <a:pt x="11764" y="2599"/>
                      <a:pt x="11743" y="2610"/>
                    </a:cubicBezTo>
                    <a:cubicBezTo>
                      <a:pt x="11677" y="2610"/>
                      <a:pt x="11634" y="2610"/>
                      <a:pt x="11569" y="2632"/>
                    </a:cubicBezTo>
                    <a:cubicBezTo>
                      <a:pt x="11525" y="2632"/>
                      <a:pt x="11504" y="2654"/>
                      <a:pt x="11460" y="2675"/>
                    </a:cubicBezTo>
                    <a:cubicBezTo>
                      <a:pt x="11438" y="2697"/>
                      <a:pt x="11395" y="2697"/>
                      <a:pt x="11351" y="2740"/>
                    </a:cubicBezTo>
                    <a:lnTo>
                      <a:pt x="11199" y="2827"/>
                    </a:lnTo>
                    <a:lnTo>
                      <a:pt x="11264" y="2806"/>
                    </a:lnTo>
                    <a:lnTo>
                      <a:pt x="11264" y="2806"/>
                    </a:lnTo>
                    <a:cubicBezTo>
                      <a:pt x="11134" y="2871"/>
                      <a:pt x="11003" y="2980"/>
                      <a:pt x="10873" y="3067"/>
                    </a:cubicBezTo>
                    <a:cubicBezTo>
                      <a:pt x="10786" y="3175"/>
                      <a:pt x="10699" y="3284"/>
                      <a:pt x="10634" y="3415"/>
                    </a:cubicBezTo>
                    <a:cubicBezTo>
                      <a:pt x="10590" y="3480"/>
                      <a:pt x="10569" y="3523"/>
                      <a:pt x="10547" y="3589"/>
                    </a:cubicBezTo>
                    <a:cubicBezTo>
                      <a:pt x="10482" y="3697"/>
                      <a:pt x="10460" y="3806"/>
                      <a:pt x="10438" y="3915"/>
                    </a:cubicBezTo>
                    <a:cubicBezTo>
                      <a:pt x="10395" y="4067"/>
                      <a:pt x="10373" y="4241"/>
                      <a:pt x="10373" y="4393"/>
                    </a:cubicBezTo>
                    <a:cubicBezTo>
                      <a:pt x="10373" y="4458"/>
                      <a:pt x="10373" y="4524"/>
                      <a:pt x="10373" y="4632"/>
                    </a:cubicBezTo>
                    <a:cubicBezTo>
                      <a:pt x="10395" y="4719"/>
                      <a:pt x="10395" y="4784"/>
                      <a:pt x="10395" y="4893"/>
                    </a:cubicBezTo>
                    <a:cubicBezTo>
                      <a:pt x="10395" y="5002"/>
                      <a:pt x="10416" y="5111"/>
                      <a:pt x="10416" y="5198"/>
                    </a:cubicBezTo>
                    <a:cubicBezTo>
                      <a:pt x="10438" y="5285"/>
                      <a:pt x="10438" y="5393"/>
                      <a:pt x="10460" y="5480"/>
                    </a:cubicBezTo>
                    <a:lnTo>
                      <a:pt x="10351" y="5546"/>
                    </a:lnTo>
                    <a:cubicBezTo>
                      <a:pt x="10242" y="5611"/>
                      <a:pt x="10112" y="5654"/>
                      <a:pt x="9981" y="5719"/>
                    </a:cubicBezTo>
                    <a:cubicBezTo>
                      <a:pt x="9786" y="5763"/>
                      <a:pt x="9612" y="5806"/>
                      <a:pt x="9416" y="5828"/>
                    </a:cubicBezTo>
                    <a:cubicBezTo>
                      <a:pt x="9112" y="5828"/>
                      <a:pt x="8807" y="5806"/>
                      <a:pt x="8525" y="5763"/>
                    </a:cubicBezTo>
                    <a:cubicBezTo>
                      <a:pt x="8351" y="5719"/>
                      <a:pt x="8198" y="5676"/>
                      <a:pt x="8068" y="5632"/>
                    </a:cubicBezTo>
                    <a:cubicBezTo>
                      <a:pt x="7937" y="5589"/>
                      <a:pt x="7807" y="5546"/>
                      <a:pt x="7677" y="5502"/>
                    </a:cubicBezTo>
                    <a:lnTo>
                      <a:pt x="7329" y="5328"/>
                    </a:lnTo>
                    <a:cubicBezTo>
                      <a:pt x="7002" y="5176"/>
                      <a:pt x="6698" y="4980"/>
                      <a:pt x="6437" y="4763"/>
                    </a:cubicBezTo>
                    <a:cubicBezTo>
                      <a:pt x="6220" y="4567"/>
                      <a:pt x="6024" y="4328"/>
                      <a:pt x="5850" y="4089"/>
                    </a:cubicBezTo>
                    <a:cubicBezTo>
                      <a:pt x="5676" y="3806"/>
                      <a:pt x="5524" y="3502"/>
                      <a:pt x="5415" y="3197"/>
                    </a:cubicBezTo>
                    <a:cubicBezTo>
                      <a:pt x="5546" y="3110"/>
                      <a:pt x="5698" y="3023"/>
                      <a:pt x="5828" y="2936"/>
                    </a:cubicBezTo>
                    <a:cubicBezTo>
                      <a:pt x="6046" y="2762"/>
                      <a:pt x="6263" y="2588"/>
                      <a:pt x="6481" y="2393"/>
                    </a:cubicBezTo>
                    <a:cubicBezTo>
                      <a:pt x="6589" y="2262"/>
                      <a:pt x="6676" y="2153"/>
                      <a:pt x="6763" y="2023"/>
                    </a:cubicBezTo>
                    <a:cubicBezTo>
                      <a:pt x="6807" y="1958"/>
                      <a:pt x="6850" y="1892"/>
                      <a:pt x="6894" y="1827"/>
                    </a:cubicBezTo>
                    <a:cubicBezTo>
                      <a:pt x="6937" y="1762"/>
                      <a:pt x="6981" y="1719"/>
                      <a:pt x="7024" y="1632"/>
                    </a:cubicBezTo>
                    <a:cubicBezTo>
                      <a:pt x="7068" y="1545"/>
                      <a:pt x="7089" y="1479"/>
                      <a:pt x="7133" y="1392"/>
                    </a:cubicBezTo>
                    <a:cubicBezTo>
                      <a:pt x="7176" y="1327"/>
                      <a:pt x="7198" y="1262"/>
                      <a:pt x="7198" y="1197"/>
                    </a:cubicBezTo>
                    <a:cubicBezTo>
                      <a:pt x="7220" y="1131"/>
                      <a:pt x="7242" y="1066"/>
                      <a:pt x="7242" y="1001"/>
                    </a:cubicBezTo>
                    <a:cubicBezTo>
                      <a:pt x="7263" y="892"/>
                      <a:pt x="7242" y="784"/>
                      <a:pt x="7198" y="675"/>
                    </a:cubicBezTo>
                    <a:cubicBezTo>
                      <a:pt x="7155" y="544"/>
                      <a:pt x="7068" y="414"/>
                      <a:pt x="6981" y="327"/>
                    </a:cubicBezTo>
                    <a:cubicBezTo>
                      <a:pt x="6937" y="240"/>
                      <a:pt x="6850" y="196"/>
                      <a:pt x="6785" y="131"/>
                    </a:cubicBezTo>
                    <a:lnTo>
                      <a:pt x="6698" y="88"/>
                    </a:lnTo>
                    <a:cubicBezTo>
                      <a:pt x="6655" y="66"/>
                      <a:pt x="6611" y="44"/>
                      <a:pt x="6568" y="44"/>
                    </a:cubicBezTo>
                    <a:cubicBezTo>
                      <a:pt x="6502" y="22"/>
                      <a:pt x="6437" y="1"/>
                      <a:pt x="6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 flipH="1">
              <a:off x="4859999" y="2413575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5142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28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713" name="Google Shape;713;p28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8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8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17" name="Google Shape;717;p28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718" name="Google Shape;718;p28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21" name="Google Shape;721;p28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8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5" name="Google Shape;725;p28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726" name="Google Shape;726;p28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7" name="Google Shape;727;p28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728" name="Google Shape;728;p28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31" name="Google Shape;731;p28"/>
          <p:cNvSpPr txBox="1">
            <a:spLocks noGrp="1"/>
          </p:cNvSpPr>
          <p:nvPr>
            <p:ph type="title" hasCustomPrompt="1"/>
          </p:nvPr>
        </p:nvSpPr>
        <p:spPr>
          <a:xfrm>
            <a:off x="2179000" y="2349933"/>
            <a:ext cx="7834000" cy="20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732" name="Google Shape;732;p28"/>
          <p:cNvSpPr txBox="1">
            <a:spLocks noGrp="1"/>
          </p:cNvSpPr>
          <p:nvPr>
            <p:ph type="subTitle" idx="1"/>
          </p:nvPr>
        </p:nvSpPr>
        <p:spPr>
          <a:xfrm>
            <a:off x="3576800" y="4073400"/>
            <a:ext cx="5038400" cy="9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None/>
              <a:defRPr sz="26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6175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1529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3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30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736" name="Google Shape;736;p30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0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0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40" name="Google Shape;740;p30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741" name="Google Shape;741;p30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30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3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44" name="Google Shape;744;p30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0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8" name="Google Shape;748;p30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749" name="Google Shape;749;p30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0" name="Google Shape;750;p30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751" name="Google Shape;751;p30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30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3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54" name="Google Shape;754;p30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5" name="Google Shape;755;p30"/>
          <p:cNvSpPr txBox="1">
            <a:spLocks noGrp="1"/>
          </p:cNvSpPr>
          <p:nvPr>
            <p:ph type="ctrTitle" idx="2"/>
          </p:nvPr>
        </p:nvSpPr>
        <p:spPr>
          <a:xfrm>
            <a:off x="1324467" y="3572847"/>
            <a:ext cx="2844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6" name="Google Shape;756;p30"/>
          <p:cNvSpPr txBox="1">
            <a:spLocks noGrp="1"/>
          </p:cNvSpPr>
          <p:nvPr>
            <p:ph type="title" idx="3" hasCustomPrompt="1"/>
          </p:nvPr>
        </p:nvSpPr>
        <p:spPr>
          <a:xfrm>
            <a:off x="1997667" y="2735907"/>
            <a:ext cx="149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757" name="Google Shape;757;p30"/>
          <p:cNvSpPr txBox="1">
            <a:spLocks noGrp="1"/>
          </p:cNvSpPr>
          <p:nvPr>
            <p:ph type="subTitle" idx="1"/>
          </p:nvPr>
        </p:nvSpPr>
        <p:spPr>
          <a:xfrm>
            <a:off x="1452067" y="4176427"/>
            <a:ext cx="2588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8" name="Google Shape;758;p30"/>
          <p:cNvSpPr txBox="1">
            <a:spLocks noGrp="1"/>
          </p:cNvSpPr>
          <p:nvPr>
            <p:ph type="ctrTitle" idx="4"/>
          </p:nvPr>
        </p:nvSpPr>
        <p:spPr>
          <a:xfrm>
            <a:off x="4674000" y="3572847"/>
            <a:ext cx="2844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9" name="Google Shape;759;p30"/>
          <p:cNvSpPr txBox="1">
            <a:spLocks noGrp="1"/>
          </p:cNvSpPr>
          <p:nvPr>
            <p:ph type="title" idx="5" hasCustomPrompt="1"/>
          </p:nvPr>
        </p:nvSpPr>
        <p:spPr>
          <a:xfrm>
            <a:off x="5347200" y="2735907"/>
            <a:ext cx="149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760" name="Google Shape;760;p30"/>
          <p:cNvSpPr txBox="1">
            <a:spLocks noGrp="1"/>
          </p:cNvSpPr>
          <p:nvPr>
            <p:ph type="subTitle" idx="6"/>
          </p:nvPr>
        </p:nvSpPr>
        <p:spPr>
          <a:xfrm>
            <a:off x="4801600" y="4176427"/>
            <a:ext cx="2588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1" name="Google Shape;761;p30"/>
          <p:cNvSpPr txBox="1">
            <a:spLocks noGrp="1"/>
          </p:cNvSpPr>
          <p:nvPr>
            <p:ph type="ctrTitle" idx="7"/>
          </p:nvPr>
        </p:nvSpPr>
        <p:spPr>
          <a:xfrm>
            <a:off x="8023533" y="3572847"/>
            <a:ext cx="2844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 idx="8" hasCustomPrompt="1"/>
          </p:nvPr>
        </p:nvSpPr>
        <p:spPr>
          <a:xfrm>
            <a:off x="8696733" y="2735907"/>
            <a:ext cx="14976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hewy"/>
              <a:buNone/>
              <a:defRPr sz="3600">
                <a:solidFill>
                  <a:schemeClr val="lt1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t>xx%</a:t>
            </a:r>
          </a:p>
        </p:txBody>
      </p:sp>
      <p:sp>
        <p:nvSpPr>
          <p:cNvPr id="763" name="Google Shape;763;p30"/>
          <p:cNvSpPr txBox="1">
            <a:spLocks noGrp="1"/>
          </p:cNvSpPr>
          <p:nvPr>
            <p:ph type="subTitle" idx="9"/>
          </p:nvPr>
        </p:nvSpPr>
        <p:spPr>
          <a:xfrm>
            <a:off x="8151133" y="4176427"/>
            <a:ext cx="25888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999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190" name="Google Shape;190;p4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" name="Google Shape;194;p4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195" name="Google Shape;195;p4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8" name="Google Shape;198;p4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4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" name="Google Shape;202;p4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03" name="Google Shape;203;p4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4" name="Google Shape;204;p4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05" name="Google Shape;205;p4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2960600" y="2954204"/>
            <a:ext cx="6270800" cy="1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 ExtraBold"/>
              <a:buNone/>
              <a:defRPr sz="5333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subTitle" idx="1"/>
          </p:nvPr>
        </p:nvSpPr>
        <p:spPr>
          <a:xfrm>
            <a:off x="4211600" y="4757520"/>
            <a:ext cx="3768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None/>
              <a:defRPr sz="2133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title" idx="2" hasCustomPrompt="1"/>
          </p:nvPr>
        </p:nvSpPr>
        <p:spPr>
          <a:xfrm>
            <a:off x="5426800" y="1117600"/>
            <a:ext cx="1338400" cy="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ExtraBold"/>
              <a:buNone/>
              <a:defRPr sz="6667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73398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bg>
      <p:bgPr>
        <a:solidFill>
          <a:schemeClr val="accent3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1"/>
          <p:cNvGrpSpPr/>
          <p:nvPr/>
        </p:nvGrpSpPr>
        <p:grpSpPr>
          <a:xfrm flipH="1">
            <a:off x="-242067" y="120470"/>
            <a:ext cx="12676137" cy="7124097"/>
            <a:chOff x="115065" y="497327"/>
            <a:chExt cx="9507103" cy="5343073"/>
          </a:xfrm>
        </p:grpSpPr>
        <p:sp>
          <p:nvSpPr>
            <p:cNvPr id="766" name="Google Shape;766;p31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1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1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0" name="Google Shape;770;p31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771" name="Google Shape;771;p31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74" name="Google Shape;774;p31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1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8" name="Google Shape;778;p31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779" name="Google Shape;779;p31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80" name="Google Shape;780;p31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781" name="Google Shape;781;p31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4" name="Google Shape;784;p31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5" name="Google Shape;785;p31"/>
          <p:cNvSpPr txBox="1">
            <a:spLocks noGrp="1"/>
          </p:cNvSpPr>
          <p:nvPr>
            <p:ph type="subTitle" idx="1"/>
          </p:nvPr>
        </p:nvSpPr>
        <p:spPr>
          <a:xfrm>
            <a:off x="2118200" y="2435600"/>
            <a:ext cx="7955600" cy="25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929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081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40400" y="1809867"/>
            <a:ext cx="51112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Chewy"/>
              <a:buNone/>
              <a:defRPr sz="7466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28000" y="4809563"/>
            <a:ext cx="5736000" cy="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3733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7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5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13" name="Google Shape;213;p5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7" name="Google Shape;217;p5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18" name="Google Shape;218;p5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1" name="Google Shape;221;p5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" name="Google Shape;225;p5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26" name="Google Shape;226;p5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7" name="Google Shape;227;p5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1422400" y="2014800"/>
            <a:ext cx="9347200" cy="3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None/>
              <a:defRPr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66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6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35" name="Google Shape;235;p6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6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6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6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43" name="Google Shape;243;p6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6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633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4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7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49" name="Google Shape;249;p7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3" name="Google Shape;253;p7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57" name="Google Shape;257;p7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7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" name="Google Shape;261;p7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62" name="Google Shape;262;p7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3" name="Google Shape;263;p7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64" name="Google Shape;264;p7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7"/>
          <p:cNvSpPr txBox="1">
            <a:spLocks noGrp="1"/>
          </p:cNvSpPr>
          <p:nvPr>
            <p:ph type="ctrTitle" idx="2"/>
          </p:nvPr>
        </p:nvSpPr>
        <p:spPr>
          <a:xfrm>
            <a:off x="2936193" y="30291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7"/>
          <p:cNvSpPr txBox="1">
            <a:spLocks noGrp="1"/>
          </p:cNvSpPr>
          <p:nvPr>
            <p:ph type="subTitle" idx="1"/>
          </p:nvPr>
        </p:nvSpPr>
        <p:spPr>
          <a:xfrm>
            <a:off x="2936193" y="35568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7"/>
          <p:cNvSpPr txBox="1">
            <a:spLocks noGrp="1"/>
          </p:cNvSpPr>
          <p:nvPr>
            <p:ph type="ctrTitle" idx="3"/>
          </p:nvPr>
        </p:nvSpPr>
        <p:spPr>
          <a:xfrm>
            <a:off x="6229807" y="30291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1" name="Google Shape;271;p7"/>
          <p:cNvSpPr txBox="1">
            <a:spLocks noGrp="1"/>
          </p:cNvSpPr>
          <p:nvPr>
            <p:ph type="subTitle" idx="4"/>
          </p:nvPr>
        </p:nvSpPr>
        <p:spPr>
          <a:xfrm>
            <a:off x="6229807" y="35568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2133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513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4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8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74" name="Google Shape;274;p8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8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8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8" name="Google Shape;278;p8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279" name="Google Shape;279;p8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82" name="Google Shape;282;p8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8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287" name="Google Shape;287;p8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88" name="Google Shape;288;p8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2" name="Google Shape;292;p8"/>
          <p:cNvSpPr txBox="1">
            <a:spLocks noGrp="1"/>
          </p:cNvSpPr>
          <p:nvPr>
            <p:ph type="ctrTitle"/>
          </p:nvPr>
        </p:nvSpPr>
        <p:spPr>
          <a:xfrm>
            <a:off x="2529793" y="36387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3" name="Google Shape;293;p8"/>
          <p:cNvSpPr txBox="1">
            <a:spLocks noGrp="1"/>
          </p:cNvSpPr>
          <p:nvPr>
            <p:ph type="subTitle" idx="1"/>
          </p:nvPr>
        </p:nvSpPr>
        <p:spPr>
          <a:xfrm>
            <a:off x="2529793" y="41664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8"/>
          <p:cNvSpPr txBox="1">
            <a:spLocks noGrp="1"/>
          </p:cNvSpPr>
          <p:nvPr>
            <p:ph type="ctrTitle" idx="2"/>
          </p:nvPr>
        </p:nvSpPr>
        <p:spPr>
          <a:xfrm>
            <a:off x="6636207" y="3638781"/>
            <a:ext cx="3026000" cy="7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Font typeface="Chewy"/>
              <a:buNone/>
              <a:defRPr sz="3600"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5" name="Google Shape;295;p8"/>
          <p:cNvSpPr txBox="1">
            <a:spLocks noGrp="1"/>
          </p:cNvSpPr>
          <p:nvPr>
            <p:ph type="subTitle" idx="3"/>
          </p:nvPr>
        </p:nvSpPr>
        <p:spPr>
          <a:xfrm>
            <a:off x="6636207" y="4166419"/>
            <a:ext cx="3026000" cy="14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8"/>
          <p:cNvSpPr txBox="1">
            <a:spLocks noGrp="1"/>
          </p:cNvSpPr>
          <p:nvPr>
            <p:ph type="title" idx="4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737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accent4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9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299" name="Google Shape;299;p9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9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9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3" name="Google Shape;303;p9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04" name="Google Shape;304;p9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07" name="Google Shape;307;p9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9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351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2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0"/>
          <p:cNvGrpSpPr/>
          <p:nvPr/>
        </p:nvGrpSpPr>
        <p:grpSpPr>
          <a:xfrm>
            <a:off x="-615246" y="120470"/>
            <a:ext cx="12676137" cy="7124097"/>
            <a:chOff x="115065" y="497327"/>
            <a:chExt cx="9507103" cy="5343073"/>
          </a:xfrm>
        </p:grpSpPr>
        <p:sp>
          <p:nvSpPr>
            <p:cNvPr id="313" name="Google Shape;313;p10"/>
            <p:cNvSpPr/>
            <p:nvPr/>
          </p:nvSpPr>
          <p:spPr>
            <a:xfrm>
              <a:off x="947850" y="44834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2030913" y="56690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0"/>
            <p:cNvSpPr/>
            <p:nvPr/>
          </p:nvSpPr>
          <p:spPr>
            <a:xfrm rot="-2453923">
              <a:off x="1844321" y="5141936"/>
              <a:ext cx="859704" cy="47501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0"/>
            <p:cNvSpPr/>
            <p:nvPr/>
          </p:nvSpPr>
          <p:spPr>
            <a:xfrm rot="-4479091">
              <a:off x="8849552" y="3286199"/>
              <a:ext cx="859650" cy="474982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7" name="Google Shape;317;p10"/>
            <p:cNvGrpSpPr/>
            <p:nvPr/>
          </p:nvGrpSpPr>
          <p:grpSpPr>
            <a:xfrm rot="4205948">
              <a:off x="5692299" y="1918061"/>
              <a:ext cx="4418806" cy="1991279"/>
              <a:chOff x="2426100" y="2722897"/>
              <a:chExt cx="4418726" cy="1991243"/>
            </a:xfrm>
          </p:grpSpPr>
          <p:sp>
            <p:nvSpPr>
              <p:cNvPr id="318" name="Google Shape;318;p10"/>
              <p:cNvSpPr/>
              <p:nvPr/>
            </p:nvSpPr>
            <p:spPr>
              <a:xfrm>
                <a:off x="6727876" y="461116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2444388" y="2722897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1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1" name="Google Shape;321;p10"/>
            <p:cNvSpPr/>
            <p:nvPr/>
          </p:nvSpPr>
          <p:spPr>
            <a:xfrm>
              <a:off x="9270850" y="1922388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0"/>
            <p:cNvSpPr/>
            <p:nvPr/>
          </p:nvSpPr>
          <p:spPr>
            <a:xfrm rot="1154054">
              <a:off x="169311" y="1319059"/>
              <a:ext cx="859692" cy="475005"/>
            </a:xfrm>
            <a:custGeom>
              <a:avLst/>
              <a:gdLst/>
              <a:ahLst/>
              <a:cxnLst/>
              <a:rect l="l" t="t" r="r" b="b"/>
              <a:pathLst>
                <a:path w="26290" h="14526" extrusionOk="0">
                  <a:moveTo>
                    <a:pt x="6372" y="588"/>
                  </a:moveTo>
                  <a:lnTo>
                    <a:pt x="6415" y="631"/>
                  </a:lnTo>
                  <a:lnTo>
                    <a:pt x="6481" y="675"/>
                  </a:lnTo>
                  <a:cubicBezTo>
                    <a:pt x="6502" y="697"/>
                    <a:pt x="6524" y="718"/>
                    <a:pt x="6546" y="740"/>
                  </a:cubicBezTo>
                  <a:cubicBezTo>
                    <a:pt x="6568" y="784"/>
                    <a:pt x="6589" y="849"/>
                    <a:pt x="6611" y="892"/>
                  </a:cubicBezTo>
                  <a:lnTo>
                    <a:pt x="6633" y="957"/>
                  </a:lnTo>
                  <a:cubicBezTo>
                    <a:pt x="6611" y="1044"/>
                    <a:pt x="6568" y="1110"/>
                    <a:pt x="6546" y="1197"/>
                  </a:cubicBezTo>
                  <a:lnTo>
                    <a:pt x="6481" y="1284"/>
                  </a:lnTo>
                  <a:cubicBezTo>
                    <a:pt x="6459" y="1349"/>
                    <a:pt x="6415" y="1414"/>
                    <a:pt x="6372" y="1479"/>
                  </a:cubicBezTo>
                  <a:cubicBezTo>
                    <a:pt x="6285" y="1610"/>
                    <a:pt x="6241" y="1719"/>
                    <a:pt x="6111" y="1849"/>
                  </a:cubicBezTo>
                  <a:cubicBezTo>
                    <a:pt x="5959" y="2001"/>
                    <a:pt x="5785" y="2175"/>
                    <a:pt x="5654" y="2262"/>
                  </a:cubicBezTo>
                  <a:cubicBezTo>
                    <a:pt x="5546" y="2349"/>
                    <a:pt x="5415" y="2458"/>
                    <a:pt x="5285" y="2545"/>
                  </a:cubicBezTo>
                  <a:cubicBezTo>
                    <a:pt x="5263" y="2480"/>
                    <a:pt x="5263" y="2393"/>
                    <a:pt x="5263" y="2327"/>
                  </a:cubicBezTo>
                  <a:lnTo>
                    <a:pt x="5263" y="2132"/>
                  </a:lnTo>
                  <a:lnTo>
                    <a:pt x="5263" y="1958"/>
                  </a:lnTo>
                  <a:cubicBezTo>
                    <a:pt x="5263" y="1871"/>
                    <a:pt x="5285" y="1762"/>
                    <a:pt x="5306" y="1675"/>
                  </a:cubicBezTo>
                  <a:cubicBezTo>
                    <a:pt x="5328" y="1545"/>
                    <a:pt x="5372" y="1414"/>
                    <a:pt x="5437" y="1284"/>
                  </a:cubicBezTo>
                  <a:lnTo>
                    <a:pt x="5524" y="1131"/>
                  </a:lnTo>
                  <a:cubicBezTo>
                    <a:pt x="5546" y="1088"/>
                    <a:pt x="5589" y="1023"/>
                    <a:pt x="5633" y="979"/>
                  </a:cubicBezTo>
                  <a:cubicBezTo>
                    <a:pt x="5720" y="892"/>
                    <a:pt x="5828" y="784"/>
                    <a:pt x="5937" y="718"/>
                  </a:cubicBezTo>
                  <a:cubicBezTo>
                    <a:pt x="6002" y="675"/>
                    <a:pt x="6089" y="631"/>
                    <a:pt x="6154" y="588"/>
                  </a:cubicBezTo>
                  <a:close/>
                  <a:moveTo>
                    <a:pt x="11721" y="3241"/>
                  </a:moveTo>
                  <a:lnTo>
                    <a:pt x="11743" y="3262"/>
                  </a:lnTo>
                  <a:cubicBezTo>
                    <a:pt x="11764" y="3284"/>
                    <a:pt x="11808" y="3306"/>
                    <a:pt x="11830" y="3349"/>
                  </a:cubicBezTo>
                  <a:cubicBezTo>
                    <a:pt x="11873" y="3415"/>
                    <a:pt x="11895" y="3502"/>
                    <a:pt x="11938" y="3567"/>
                  </a:cubicBezTo>
                  <a:cubicBezTo>
                    <a:pt x="11960" y="3610"/>
                    <a:pt x="11960" y="3632"/>
                    <a:pt x="11960" y="3675"/>
                  </a:cubicBezTo>
                  <a:lnTo>
                    <a:pt x="11960" y="3806"/>
                  </a:lnTo>
                  <a:cubicBezTo>
                    <a:pt x="11938" y="3893"/>
                    <a:pt x="11895" y="3958"/>
                    <a:pt x="11873" y="4045"/>
                  </a:cubicBezTo>
                  <a:lnTo>
                    <a:pt x="11743" y="4284"/>
                  </a:lnTo>
                  <a:cubicBezTo>
                    <a:pt x="11656" y="4437"/>
                    <a:pt x="11547" y="4611"/>
                    <a:pt x="11417" y="4763"/>
                  </a:cubicBezTo>
                  <a:cubicBezTo>
                    <a:pt x="11308" y="4871"/>
                    <a:pt x="11199" y="4980"/>
                    <a:pt x="11069" y="5067"/>
                  </a:cubicBezTo>
                  <a:cubicBezTo>
                    <a:pt x="11069" y="5024"/>
                    <a:pt x="11069" y="5002"/>
                    <a:pt x="11069" y="4958"/>
                  </a:cubicBezTo>
                  <a:cubicBezTo>
                    <a:pt x="11047" y="4871"/>
                    <a:pt x="11047" y="4784"/>
                    <a:pt x="11047" y="4676"/>
                  </a:cubicBezTo>
                  <a:cubicBezTo>
                    <a:pt x="11025" y="4480"/>
                    <a:pt x="11047" y="4284"/>
                    <a:pt x="11069" y="4110"/>
                  </a:cubicBezTo>
                  <a:cubicBezTo>
                    <a:pt x="11090" y="4002"/>
                    <a:pt x="11112" y="3915"/>
                    <a:pt x="11156" y="3828"/>
                  </a:cubicBezTo>
                  <a:cubicBezTo>
                    <a:pt x="11199" y="3741"/>
                    <a:pt x="11243" y="3675"/>
                    <a:pt x="11308" y="3589"/>
                  </a:cubicBezTo>
                  <a:cubicBezTo>
                    <a:pt x="11417" y="3480"/>
                    <a:pt x="11547" y="3371"/>
                    <a:pt x="11677" y="3306"/>
                  </a:cubicBezTo>
                  <a:lnTo>
                    <a:pt x="11721" y="3241"/>
                  </a:lnTo>
                  <a:close/>
                  <a:moveTo>
                    <a:pt x="17353" y="5741"/>
                  </a:moveTo>
                  <a:lnTo>
                    <a:pt x="17418" y="5763"/>
                  </a:lnTo>
                  <a:cubicBezTo>
                    <a:pt x="17440" y="5785"/>
                    <a:pt x="17461" y="5828"/>
                    <a:pt x="17483" y="5850"/>
                  </a:cubicBezTo>
                  <a:cubicBezTo>
                    <a:pt x="17548" y="5959"/>
                    <a:pt x="17614" y="6046"/>
                    <a:pt x="17657" y="6154"/>
                  </a:cubicBezTo>
                  <a:lnTo>
                    <a:pt x="17657" y="6220"/>
                  </a:lnTo>
                  <a:cubicBezTo>
                    <a:pt x="17657" y="6263"/>
                    <a:pt x="17635" y="6307"/>
                    <a:pt x="17635" y="6350"/>
                  </a:cubicBezTo>
                  <a:cubicBezTo>
                    <a:pt x="17570" y="6654"/>
                    <a:pt x="17418" y="6937"/>
                    <a:pt x="17201" y="7176"/>
                  </a:cubicBezTo>
                  <a:cubicBezTo>
                    <a:pt x="17048" y="7350"/>
                    <a:pt x="16853" y="7524"/>
                    <a:pt x="16657" y="7655"/>
                  </a:cubicBezTo>
                  <a:lnTo>
                    <a:pt x="16635" y="7676"/>
                  </a:lnTo>
                  <a:lnTo>
                    <a:pt x="16635" y="7611"/>
                  </a:lnTo>
                  <a:cubicBezTo>
                    <a:pt x="16635" y="7394"/>
                    <a:pt x="16635" y="7176"/>
                    <a:pt x="16657" y="6959"/>
                  </a:cubicBezTo>
                  <a:cubicBezTo>
                    <a:pt x="16679" y="6785"/>
                    <a:pt x="16700" y="6611"/>
                    <a:pt x="16722" y="6437"/>
                  </a:cubicBezTo>
                  <a:cubicBezTo>
                    <a:pt x="16744" y="6394"/>
                    <a:pt x="16744" y="6328"/>
                    <a:pt x="16787" y="6263"/>
                  </a:cubicBezTo>
                  <a:cubicBezTo>
                    <a:pt x="16831" y="6154"/>
                    <a:pt x="16896" y="6067"/>
                    <a:pt x="16961" y="5959"/>
                  </a:cubicBezTo>
                  <a:cubicBezTo>
                    <a:pt x="17005" y="5915"/>
                    <a:pt x="17048" y="5872"/>
                    <a:pt x="17114" y="5850"/>
                  </a:cubicBezTo>
                  <a:cubicBezTo>
                    <a:pt x="17157" y="5806"/>
                    <a:pt x="17201" y="5785"/>
                    <a:pt x="17266" y="5763"/>
                  </a:cubicBezTo>
                  <a:lnTo>
                    <a:pt x="17353" y="5741"/>
                  </a:lnTo>
                  <a:close/>
                  <a:moveTo>
                    <a:pt x="22702" y="8220"/>
                  </a:moveTo>
                  <a:cubicBezTo>
                    <a:pt x="22724" y="8242"/>
                    <a:pt x="22767" y="8264"/>
                    <a:pt x="22789" y="8307"/>
                  </a:cubicBezTo>
                  <a:cubicBezTo>
                    <a:pt x="22811" y="8329"/>
                    <a:pt x="22832" y="8351"/>
                    <a:pt x="22854" y="8372"/>
                  </a:cubicBezTo>
                  <a:cubicBezTo>
                    <a:pt x="22898" y="8438"/>
                    <a:pt x="22941" y="8524"/>
                    <a:pt x="22963" y="8590"/>
                  </a:cubicBezTo>
                  <a:cubicBezTo>
                    <a:pt x="22984" y="8655"/>
                    <a:pt x="22984" y="8720"/>
                    <a:pt x="22984" y="8785"/>
                  </a:cubicBezTo>
                  <a:cubicBezTo>
                    <a:pt x="22984" y="8851"/>
                    <a:pt x="22984" y="8894"/>
                    <a:pt x="22984" y="8959"/>
                  </a:cubicBezTo>
                  <a:cubicBezTo>
                    <a:pt x="22963" y="9068"/>
                    <a:pt x="22919" y="9199"/>
                    <a:pt x="22854" y="9307"/>
                  </a:cubicBezTo>
                  <a:cubicBezTo>
                    <a:pt x="22832" y="9351"/>
                    <a:pt x="22811" y="9394"/>
                    <a:pt x="22789" y="9416"/>
                  </a:cubicBezTo>
                  <a:cubicBezTo>
                    <a:pt x="22724" y="9503"/>
                    <a:pt x="22637" y="9568"/>
                    <a:pt x="22571" y="9633"/>
                  </a:cubicBezTo>
                  <a:lnTo>
                    <a:pt x="22441" y="9764"/>
                  </a:lnTo>
                  <a:lnTo>
                    <a:pt x="22245" y="9960"/>
                  </a:lnTo>
                  <a:cubicBezTo>
                    <a:pt x="22180" y="10003"/>
                    <a:pt x="22136" y="10025"/>
                    <a:pt x="22093" y="10068"/>
                  </a:cubicBezTo>
                  <a:lnTo>
                    <a:pt x="22093" y="10003"/>
                  </a:lnTo>
                  <a:lnTo>
                    <a:pt x="22093" y="9655"/>
                  </a:lnTo>
                  <a:cubicBezTo>
                    <a:pt x="22093" y="9568"/>
                    <a:pt x="22093" y="9481"/>
                    <a:pt x="22093" y="9394"/>
                  </a:cubicBezTo>
                  <a:cubicBezTo>
                    <a:pt x="22115" y="9307"/>
                    <a:pt x="22115" y="9177"/>
                    <a:pt x="22136" y="9112"/>
                  </a:cubicBezTo>
                  <a:cubicBezTo>
                    <a:pt x="22136" y="9046"/>
                    <a:pt x="22158" y="8981"/>
                    <a:pt x="22158" y="8916"/>
                  </a:cubicBezTo>
                  <a:cubicBezTo>
                    <a:pt x="22180" y="8807"/>
                    <a:pt x="22223" y="8677"/>
                    <a:pt x="22267" y="8568"/>
                  </a:cubicBezTo>
                  <a:cubicBezTo>
                    <a:pt x="22310" y="8503"/>
                    <a:pt x="22354" y="8416"/>
                    <a:pt x="22419" y="8351"/>
                  </a:cubicBezTo>
                  <a:cubicBezTo>
                    <a:pt x="22441" y="8329"/>
                    <a:pt x="22463" y="8307"/>
                    <a:pt x="22506" y="8285"/>
                  </a:cubicBezTo>
                  <a:lnTo>
                    <a:pt x="22615" y="8220"/>
                  </a:lnTo>
                  <a:close/>
                  <a:moveTo>
                    <a:pt x="6111" y="1"/>
                  </a:moveTo>
                  <a:cubicBezTo>
                    <a:pt x="6024" y="1"/>
                    <a:pt x="5937" y="44"/>
                    <a:pt x="5850" y="88"/>
                  </a:cubicBezTo>
                  <a:cubicBezTo>
                    <a:pt x="5785" y="109"/>
                    <a:pt x="5698" y="153"/>
                    <a:pt x="5633" y="196"/>
                  </a:cubicBezTo>
                  <a:cubicBezTo>
                    <a:pt x="5567" y="240"/>
                    <a:pt x="5480" y="283"/>
                    <a:pt x="5415" y="349"/>
                  </a:cubicBezTo>
                  <a:cubicBezTo>
                    <a:pt x="5285" y="436"/>
                    <a:pt x="5176" y="544"/>
                    <a:pt x="5089" y="675"/>
                  </a:cubicBezTo>
                  <a:cubicBezTo>
                    <a:pt x="5002" y="784"/>
                    <a:pt x="4937" y="892"/>
                    <a:pt x="4872" y="1023"/>
                  </a:cubicBezTo>
                  <a:cubicBezTo>
                    <a:pt x="4850" y="1088"/>
                    <a:pt x="4806" y="1175"/>
                    <a:pt x="4785" y="1240"/>
                  </a:cubicBezTo>
                  <a:cubicBezTo>
                    <a:pt x="4763" y="1284"/>
                    <a:pt x="4741" y="1305"/>
                    <a:pt x="4741" y="1327"/>
                  </a:cubicBezTo>
                  <a:cubicBezTo>
                    <a:pt x="4719" y="1414"/>
                    <a:pt x="4698" y="1501"/>
                    <a:pt x="4698" y="1588"/>
                  </a:cubicBezTo>
                  <a:cubicBezTo>
                    <a:pt x="4676" y="1653"/>
                    <a:pt x="4676" y="1697"/>
                    <a:pt x="4654" y="1784"/>
                  </a:cubicBezTo>
                  <a:cubicBezTo>
                    <a:pt x="4632" y="1871"/>
                    <a:pt x="4632" y="1979"/>
                    <a:pt x="4632" y="2045"/>
                  </a:cubicBezTo>
                  <a:lnTo>
                    <a:pt x="4632" y="2262"/>
                  </a:lnTo>
                  <a:lnTo>
                    <a:pt x="4632" y="2480"/>
                  </a:lnTo>
                  <a:cubicBezTo>
                    <a:pt x="4632" y="2588"/>
                    <a:pt x="4632" y="2697"/>
                    <a:pt x="4654" y="2806"/>
                  </a:cubicBezTo>
                  <a:lnTo>
                    <a:pt x="4437" y="2849"/>
                  </a:lnTo>
                  <a:cubicBezTo>
                    <a:pt x="4284" y="2893"/>
                    <a:pt x="4132" y="2936"/>
                    <a:pt x="3980" y="2958"/>
                  </a:cubicBezTo>
                  <a:lnTo>
                    <a:pt x="3697" y="3001"/>
                  </a:lnTo>
                  <a:cubicBezTo>
                    <a:pt x="3632" y="3023"/>
                    <a:pt x="3545" y="3045"/>
                    <a:pt x="3480" y="3045"/>
                  </a:cubicBezTo>
                  <a:cubicBezTo>
                    <a:pt x="3328" y="3067"/>
                    <a:pt x="3197" y="3088"/>
                    <a:pt x="3067" y="3088"/>
                  </a:cubicBezTo>
                  <a:lnTo>
                    <a:pt x="2436" y="3088"/>
                  </a:lnTo>
                  <a:cubicBezTo>
                    <a:pt x="2393" y="3088"/>
                    <a:pt x="2349" y="3067"/>
                    <a:pt x="2306" y="3067"/>
                  </a:cubicBezTo>
                  <a:lnTo>
                    <a:pt x="2110" y="3045"/>
                  </a:lnTo>
                  <a:lnTo>
                    <a:pt x="1980" y="3023"/>
                  </a:lnTo>
                  <a:lnTo>
                    <a:pt x="1871" y="3001"/>
                  </a:lnTo>
                  <a:cubicBezTo>
                    <a:pt x="1784" y="2980"/>
                    <a:pt x="1697" y="2958"/>
                    <a:pt x="1588" y="2914"/>
                  </a:cubicBezTo>
                  <a:lnTo>
                    <a:pt x="1414" y="2849"/>
                  </a:lnTo>
                  <a:lnTo>
                    <a:pt x="1240" y="2784"/>
                  </a:lnTo>
                  <a:lnTo>
                    <a:pt x="1175" y="2740"/>
                  </a:lnTo>
                  <a:cubicBezTo>
                    <a:pt x="1088" y="2697"/>
                    <a:pt x="1023" y="2654"/>
                    <a:pt x="958" y="2610"/>
                  </a:cubicBezTo>
                  <a:cubicBezTo>
                    <a:pt x="827" y="2480"/>
                    <a:pt x="675" y="2349"/>
                    <a:pt x="544" y="2219"/>
                  </a:cubicBezTo>
                  <a:cubicBezTo>
                    <a:pt x="501" y="2153"/>
                    <a:pt x="414" y="2110"/>
                    <a:pt x="327" y="2110"/>
                  </a:cubicBezTo>
                  <a:cubicBezTo>
                    <a:pt x="315" y="2106"/>
                    <a:pt x="302" y="2104"/>
                    <a:pt x="289" y="2104"/>
                  </a:cubicBezTo>
                  <a:cubicBezTo>
                    <a:pt x="231" y="2104"/>
                    <a:pt x="163" y="2140"/>
                    <a:pt x="110" y="2175"/>
                  </a:cubicBezTo>
                  <a:cubicBezTo>
                    <a:pt x="44" y="2240"/>
                    <a:pt x="23" y="2306"/>
                    <a:pt x="1" y="2393"/>
                  </a:cubicBezTo>
                  <a:cubicBezTo>
                    <a:pt x="1" y="2458"/>
                    <a:pt x="23" y="2545"/>
                    <a:pt x="88" y="2610"/>
                  </a:cubicBezTo>
                  <a:lnTo>
                    <a:pt x="457" y="2980"/>
                  </a:lnTo>
                  <a:cubicBezTo>
                    <a:pt x="566" y="3088"/>
                    <a:pt x="675" y="3175"/>
                    <a:pt x="827" y="3262"/>
                  </a:cubicBezTo>
                  <a:cubicBezTo>
                    <a:pt x="914" y="3306"/>
                    <a:pt x="1001" y="3349"/>
                    <a:pt x="1088" y="3393"/>
                  </a:cubicBezTo>
                  <a:cubicBezTo>
                    <a:pt x="1153" y="3415"/>
                    <a:pt x="1219" y="3436"/>
                    <a:pt x="1305" y="3480"/>
                  </a:cubicBezTo>
                  <a:cubicBezTo>
                    <a:pt x="1436" y="3523"/>
                    <a:pt x="1566" y="3567"/>
                    <a:pt x="1719" y="3589"/>
                  </a:cubicBezTo>
                  <a:lnTo>
                    <a:pt x="1980" y="3654"/>
                  </a:lnTo>
                  <a:cubicBezTo>
                    <a:pt x="2088" y="3675"/>
                    <a:pt x="2175" y="3697"/>
                    <a:pt x="2284" y="3697"/>
                  </a:cubicBezTo>
                  <a:cubicBezTo>
                    <a:pt x="2499" y="3713"/>
                    <a:pt x="2714" y="3728"/>
                    <a:pt x="2930" y="3728"/>
                  </a:cubicBezTo>
                  <a:cubicBezTo>
                    <a:pt x="3019" y="3728"/>
                    <a:pt x="3108" y="3725"/>
                    <a:pt x="3197" y="3719"/>
                  </a:cubicBezTo>
                  <a:lnTo>
                    <a:pt x="3458" y="3697"/>
                  </a:lnTo>
                  <a:cubicBezTo>
                    <a:pt x="3545" y="3697"/>
                    <a:pt x="3632" y="3675"/>
                    <a:pt x="3697" y="3675"/>
                  </a:cubicBezTo>
                  <a:cubicBezTo>
                    <a:pt x="3850" y="3654"/>
                    <a:pt x="4024" y="3632"/>
                    <a:pt x="4154" y="3589"/>
                  </a:cubicBezTo>
                  <a:cubicBezTo>
                    <a:pt x="4306" y="3567"/>
                    <a:pt x="4437" y="3545"/>
                    <a:pt x="4589" y="3502"/>
                  </a:cubicBezTo>
                  <a:lnTo>
                    <a:pt x="4828" y="3458"/>
                  </a:lnTo>
                  <a:cubicBezTo>
                    <a:pt x="4850" y="3545"/>
                    <a:pt x="4872" y="3610"/>
                    <a:pt x="4915" y="3697"/>
                  </a:cubicBezTo>
                  <a:cubicBezTo>
                    <a:pt x="5067" y="4089"/>
                    <a:pt x="5285" y="4480"/>
                    <a:pt x="5567" y="4806"/>
                  </a:cubicBezTo>
                  <a:cubicBezTo>
                    <a:pt x="5698" y="4980"/>
                    <a:pt x="5850" y="5132"/>
                    <a:pt x="6002" y="5285"/>
                  </a:cubicBezTo>
                  <a:cubicBezTo>
                    <a:pt x="6176" y="5437"/>
                    <a:pt x="6350" y="5567"/>
                    <a:pt x="6546" y="5698"/>
                  </a:cubicBezTo>
                  <a:cubicBezTo>
                    <a:pt x="6807" y="5850"/>
                    <a:pt x="7068" y="5980"/>
                    <a:pt x="7329" y="6111"/>
                  </a:cubicBezTo>
                  <a:cubicBezTo>
                    <a:pt x="7437" y="6133"/>
                    <a:pt x="7524" y="6176"/>
                    <a:pt x="7611" y="6220"/>
                  </a:cubicBezTo>
                  <a:cubicBezTo>
                    <a:pt x="7829" y="6285"/>
                    <a:pt x="8046" y="6372"/>
                    <a:pt x="8285" y="6415"/>
                  </a:cubicBezTo>
                  <a:cubicBezTo>
                    <a:pt x="8481" y="6459"/>
                    <a:pt x="8677" y="6502"/>
                    <a:pt x="8872" y="6524"/>
                  </a:cubicBezTo>
                  <a:lnTo>
                    <a:pt x="9547" y="6524"/>
                  </a:lnTo>
                  <a:cubicBezTo>
                    <a:pt x="9742" y="6502"/>
                    <a:pt x="9938" y="6459"/>
                    <a:pt x="10134" y="6394"/>
                  </a:cubicBezTo>
                  <a:cubicBezTo>
                    <a:pt x="10308" y="6350"/>
                    <a:pt x="10482" y="6263"/>
                    <a:pt x="10656" y="6176"/>
                  </a:cubicBezTo>
                  <a:lnTo>
                    <a:pt x="10699" y="6285"/>
                  </a:lnTo>
                  <a:cubicBezTo>
                    <a:pt x="10873" y="6676"/>
                    <a:pt x="11112" y="7046"/>
                    <a:pt x="11395" y="7372"/>
                  </a:cubicBezTo>
                  <a:cubicBezTo>
                    <a:pt x="11677" y="7698"/>
                    <a:pt x="12004" y="8003"/>
                    <a:pt x="12373" y="8242"/>
                  </a:cubicBezTo>
                  <a:cubicBezTo>
                    <a:pt x="12547" y="8372"/>
                    <a:pt x="12721" y="8481"/>
                    <a:pt x="12917" y="8568"/>
                  </a:cubicBezTo>
                  <a:cubicBezTo>
                    <a:pt x="13113" y="8677"/>
                    <a:pt x="13330" y="8764"/>
                    <a:pt x="13547" y="8829"/>
                  </a:cubicBezTo>
                  <a:cubicBezTo>
                    <a:pt x="13743" y="8894"/>
                    <a:pt x="13939" y="8959"/>
                    <a:pt x="14156" y="9003"/>
                  </a:cubicBezTo>
                  <a:cubicBezTo>
                    <a:pt x="14374" y="9025"/>
                    <a:pt x="14591" y="9068"/>
                    <a:pt x="14787" y="9068"/>
                  </a:cubicBezTo>
                  <a:cubicBezTo>
                    <a:pt x="15004" y="9068"/>
                    <a:pt x="15222" y="9068"/>
                    <a:pt x="15439" y="9025"/>
                  </a:cubicBezTo>
                  <a:cubicBezTo>
                    <a:pt x="15657" y="8981"/>
                    <a:pt x="15852" y="8916"/>
                    <a:pt x="16048" y="8829"/>
                  </a:cubicBezTo>
                  <a:lnTo>
                    <a:pt x="16179" y="8764"/>
                  </a:lnTo>
                  <a:lnTo>
                    <a:pt x="16200" y="8807"/>
                  </a:lnTo>
                  <a:lnTo>
                    <a:pt x="16309" y="9090"/>
                  </a:lnTo>
                  <a:cubicBezTo>
                    <a:pt x="16331" y="9155"/>
                    <a:pt x="16374" y="9199"/>
                    <a:pt x="16396" y="9264"/>
                  </a:cubicBezTo>
                  <a:cubicBezTo>
                    <a:pt x="16439" y="9373"/>
                    <a:pt x="16505" y="9459"/>
                    <a:pt x="16548" y="9568"/>
                  </a:cubicBezTo>
                  <a:cubicBezTo>
                    <a:pt x="16613" y="9677"/>
                    <a:pt x="16679" y="9764"/>
                    <a:pt x="16744" y="9851"/>
                  </a:cubicBezTo>
                  <a:cubicBezTo>
                    <a:pt x="16809" y="9960"/>
                    <a:pt x="16874" y="10025"/>
                    <a:pt x="16940" y="10112"/>
                  </a:cubicBezTo>
                  <a:cubicBezTo>
                    <a:pt x="17092" y="10286"/>
                    <a:pt x="17287" y="10460"/>
                    <a:pt x="17483" y="10590"/>
                  </a:cubicBezTo>
                  <a:cubicBezTo>
                    <a:pt x="17657" y="10721"/>
                    <a:pt x="17831" y="10829"/>
                    <a:pt x="18027" y="10916"/>
                  </a:cubicBezTo>
                  <a:cubicBezTo>
                    <a:pt x="18179" y="11003"/>
                    <a:pt x="18309" y="11069"/>
                    <a:pt x="18462" y="11112"/>
                  </a:cubicBezTo>
                  <a:lnTo>
                    <a:pt x="18744" y="11221"/>
                  </a:lnTo>
                  <a:cubicBezTo>
                    <a:pt x="18897" y="11286"/>
                    <a:pt x="19071" y="11329"/>
                    <a:pt x="19244" y="11373"/>
                  </a:cubicBezTo>
                  <a:cubicBezTo>
                    <a:pt x="19462" y="11416"/>
                    <a:pt x="19679" y="11460"/>
                    <a:pt x="19897" y="11482"/>
                  </a:cubicBezTo>
                  <a:cubicBezTo>
                    <a:pt x="20136" y="11503"/>
                    <a:pt x="20353" y="11503"/>
                    <a:pt x="20571" y="11503"/>
                  </a:cubicBezTo>
                  <a:cubicBezTo>
                    <a:pt x="20788" y="11503"/>
                    <a:pt x="20984" y="11460"/>
                    <a:pt x="21180" y="11395"/>
                  </a:cubicBezTo>
                  <a:cubicBezTo>
                    <a:pt x="21332" y="11351"/>
                    <a:pt x="21484" y="11308"/>
                    <a:pt x="21636" y="11221"/>
                  </a:cubicBezTo>
                  <a:lnTo>
                    <a:pt x="21745" y="11460"/>
                  </a:lnTo>
                  <a:cubicBezTo>
                    <a:pt x="21767" y="11525"/>
                    <a:pt x="21810" y="11590"/>
                    <a:pt x="21832" y="11656"/>
                  </a:cubicBezTo>
                  <a:cubicBezTo>
                    <a:pt x="21876" y="11721"/>
                    <a:pt x="21897" y="11764"/>
                    <a:pt x="21941" y="11830"/>
                  </a:cubicBezTo>
                  <a:lnTo>
                    <a:pt x="22093" y="12069"/>
                  </a:lnTo>
                  <a:cubicBezTo>
                    <a:pt x="22136" y="12156"/>
                    <a:pt x="22180" y="12221"/>
                    <a:pt x="22223" y="12286"/>
                  </a:cubicBezTo>
                  <a:cubicBezTo>
                    <a:pt x="22289" y="12373"/>
                    <a:pt x="22332" y="12460"/>
                    <a:pt x="22397" y="12525"/>
                  </a:cubicBezTo>
                  <a:cubicBezTo>
                    <a:pt x="22506" y="12699"/>
                    <a:pt x="22637" y="12852"/>
                    <a:pt x="22767" y="12982"/>
                  </a:cubicBezTo>
                  <a:cubicBezTo>
                    <a:pt x="22854" y="13069"/>
                    <a:pt x="22941" y="13156"/>
                    <a:pt x="23006" y="13221"/>
                  </a:cubicBezTo>
                  <a:cubicBezTo>
                    <a:pt x="23071" y="13286"/>
                    <a:pt x="23137" y="13330"/>
                    <a:pt x="23202" y="13395"/>
                  </a:cubicBezTo>
                  <a:lnTo>
                    <a:pt x="23419" y="13591"/>
                  </a:lnTo>
                  <a:cubicBezTo>
                    <a:pt x="23485" y="13634"/>
                    <a:pt x="23528" y="13656"/>
                    <a:pt x="23593" y="13700"/>
                  </a:cubicBezTo>
                  <a:cubicBezTo>
                    <a:pt x="23680" y="13787"/>
                    <a:pt x="23789" y="13852"/>
                    <a:pt x="23919" y="13917"/>
                  </a:cubicBezTo>
                  <a:cubicBezTo>
                    <a:pt x="24093" y="14026"/>
                    <a:pt x="24311" y="14113"/>
                    <a:pt x="24507" y="14200"/>
                  </a:cubicBezTo>
                  <a:cubicBezTo>
                    <a:pt x="24637" y="14243"/>
                    <a:pt x="24768" y="14287"/>
                    <a:pt x="24920" y="14330"/>
                  </a:cubicBezTo>
                  <a:cubicBezTo>
                    <a:pt x="25050" y="14374"/>
                    <a:pt x="25202" y="14417"/>
                    <a:pt x="25333" y="14439"/>
                  </a:cubicBezTo>
                  <a:cubicBezTo>
                    <a:pt x="25442" y="14461"/>
                    <a:pt x="25529" y="14482"/>
                    <a:pt x="25616" y="14482"/>
                  </a:cubicBezTo>
                  <a:cubicBezTo>
                    <a:pt x="25681" y="14504"/>
                    <a:pt x="25768" y="14526"/>
                    <a:pt x="25833" y="14526"/>
                  </a:cubicBezTo>
                  <a:cubicBezTo>
                    <a:pt x="25898" y="14526"/>
                    <a:pt x="25985" y="14504"/>
                    <a:pt x="26050" y="14482"/>
                  </a:cubicBezTo>
                  <a:cubicBezTo>
                    <a:pt x="26094" y="14461"/>
                    <a:pt x="26137" y="14439"/>
                    <a:pt x="26181" y="14395"/>
                  </a:cubicBezTo>
                  <a:cubicBezTo>
                    <a:pt x="26246" y="14330"/>
                    <a:pt x="26268" y="14265"/>
                    <a:pt x="26290" y="14178"/>
                  </a:cubicBezTo>
                  <a:cubicBezTo>
                    <a:pt x="26290" y="14113"/>
                    <a:pt x="26268" y="14026"/>
                    <a:pt x="26203" y="13961"/>
                  </a:cubicBezTo>
                  <a:cubicBezTo>
                    <a:pt x="26181" y="13917"/>
                    <a:pt x="26137" y="13895"/>
                    <a:pt x="26094" y="13852"/>
                  </a:cubicBezTo>
                  <a:cubicBezTo>
                    <a:pt x="26007" y="13808"/>
                    <a:pt x="25942" y="13787"/>
                    <a:pt x="25855" y="13787"/>
                  </a:cubicBezTo>
                  <a:lnTo>
                    <a:pt x="25681" y="13743"/>
                  </a:lnTo>
                  <a:cubicBezTo>
                    <a:pt x="25485" y="13700"/>
                    <a:pt x="25268" y="13656"/>
                    <a:pt x="25072" y="13591"/>
                  </a:cubicBezTo>
                  <a:cubicBezTo>
                    <a:pt x="24963" y="13547"/>
                    <a:pt x="24854" y="13504"/>
                    <a:pt x="24768" y="13460"/>
                  </a:cubicBezTo>
                  <a:lnTo>
                    <a:pt x="24441" y="13330"/>
                  </a:lnTo>
                  <a:cubicBezTo>
                    <a:pt x="24333" y="13265"/>
                    <a:pt x="24224" y="13200"/>
                    <a:pt x="24115" y="13113"/>
                  </a:cubicBezTo>
                  <a:lnTo>
                    <a:pt x="23919" y="12982"/>
                  </a:lnTo>
                  <a:cubicBezTo>
                    <a:pt x="23833" y="12917"/>
                    <a:pt x="23746" y="12852"/>
                    <a:pt x="23680" y="12786"/>
                  </a:cubicBezTo>
                  <a:lnTo>
                    <a:pt x="23506" y="12612"/>
                  </a:lnTo>
                  <a:cubicBezTo>
                    <a:pt x="23376" y="12504"/>
                    <a:pt x="23245" y="12373"/>
                    <a:pt x="23137" y="12243"/>
                  </a:cubicBezTo>
                  <a:cubicBezTo>
                    <a:pt x="23006" y="12091"/>
                    <a:pt x="22876" y="11917"/>
                    <a:pt x="22745" y="11743"/>
                  </a:cubicBezTo>
                  <a:lnTo>
                    <a:pt x="22615" y="11503"/>
                  </a:lnTo>
                  <a:cubicBezTo>
                    <a:pt x="22571" y="11438"/>
                    <a:pt x="22528" y="11351"/>
                    <a:pt x="22484" y="11264"/>
                  </a:cubicBezTo>
                  <a:cubicBezTo>
                    <a:pt x="22441" y="11199"/>
                    <a:pt x="22397" y="11112"/>
                    <a:pt x="22376" y="11047"/>
                  </a:cubicBezTo>
                  <a:cubicBezTo>
                    <a:pt x="22332" y="10982"/>
                    <a:pt x="22310" y="10895"/>
                    <a:pt x="22289" y="10829"/>
                  </a:cubicBezTo>
                  <a:lnTo>
                    <a:pt x="22354" y="10786"/>
                  </a:lnTo>
                  <a:cubicBezTo>
                    <a:pt x="22484" y="10677"/>
                    <a:pt x="22615" y="10590"/>
                    <a:pt x="22745" y="10481"/>
                  </a:cubicBezTo>
                  <a:lnTo>
                    <a:pt x="22941" y="10286"/>
                  </a:lnTo>
                  <a:cubicBezTo>
                    <a:pt x="23006" y="10242"/>
                    <a:pt x="23071" y="10177"/>
                    <a:pt x="23115" y="10134"/>
                  </a:cubicBezTo>
                  <a:lnTo>
                    <a:pt x="23245" y="10003"/>
                  </a:lnTo>
                  <a:cubicBezTo>
                    <a:pt x="23376" y="9873"/>
                    <a:pt x="23485" y="9720"/>
                    <a:pt x="23550" y="9546"/>
                  </a:cubicBezTo>
                  <a:cubicBezTo>
                    <a:pt x="23572" y="9503"/>
                    <a:pt x="23593" y="9459"/>
                    <a:pt x="23615" y="9394"/>
                  </a:cubicBezTo>
                  <a:lnTo>
                    <a:pt x="23659" y="9286"/>
                  </a:lnTo>
                  <a:cubicBezTo>
                    <a:pt x="23680" y="9199"/>
                    <a:pt x="23702" y="9133"/>
                    <a:pt x="23702" y="9046"/>
                  </a:cubicBezTo>
                  <a:cubicBezTo>
                    <a:pt x="23724" y="8894"/>
                    <a:pt x="23724" y="8742"/>
                    <a:pt x="23702" y="8611"/>
                  </a:cubicBezTo>
                  <a:cubicBezTo>
                    <a:pt x="23680" y="8459"/>
                    <a:pt x="23637" y="8307"/>
                    <a:pt x="23550" y="8177"/>
                  </a:cubicBezTo>
                  <a:cubicBezTo>
                    <a:pt x="23506" y="8090"/>
                    <a:pt x="23463" y="8024"/>
                    <a:pt x="23419" y="7959"/>
                  </a:cubicBezTo>
                  <a:cubicBezTo>
                    <a:pt x="23398" y="7916"/>
                    <a:pt x="23354" y="7872"/>
                    <a:pt x="23311" y="7829"/>
                  </a:cubicBezTo>
                  <a:cubicBezTo>
                    <a:pt x="23267" y="7785"/>
                    <a:pt x="23224" y="7742"/>
                    <a:pt x="23180" y="7720"/>
                  </a:cubicBezTo>
                  <a:lnTo>
                    <a:pt x="23115" y="7676"/>
                  </a:lnTo>
                  <a:cubicBezTo>
                    <a:pt x="23050" y="7611"/>
                    <a:pt x="22984" y="7568"/>
                    <a:pt x="22898" y="7524"/>
                  </a:cubicBezTo>
                  <a:cubicBezTo>
                    <a:pt x="22854" y="7502"/>
                    <a:pt x="22789" y="7502"/>
                    <a:pt x="22745" y="7481"/>
                  </a:cubicBezTo>
                  <a:lnTo>
                    <a:pt x="22528" y="7481"/>
                  </a:lnTo>
                  <a:cubicBezTo>
                    <a:pt x="22463" y="7502"/>
                    <a:pt x="22419" y="7524"/>
                    <a:pt x="22354" y="7546"/>
                  </a:cubicBezTo>
                  <a:cubicBezTo>
                    <a:pt x="22310" y="7546"/>
                    <a:pt x="22267" y="7568"/>
                    <a:pt x="22202" y="7589"/>
                  </a:cubicBezTo>
                  <a:cubicBezTo>
                    <a:pt x="22115" y="7655"/>
                    <a:pt x="22028" y="7698"/>
                    <a:pt x="21962" y="7763"/>
                  </a:cubicBezTo>
                  <a:lnTo>
                    <a:pt x="21919" y="7785"/>
                  </a:lnTo>
                  <a:cubicBezTo>
                    <a:pt x="21897" y="7829"/>
                    <a:pt x="21876" y="7850"/>
                    <a:pt x="21832" y="7894"/>
                  </a:cubicBezTo>
                  <a:cubicBezTo>
                    <a:pt x="21789" y="7959"/>
                    <a:pt x="21745" y="8003"/>
                    <a:pt x="21702" y="8068"/>
                  </a:cubicBezTo>
                  <a:cubicBezTo>
                    <a:pt x="21615" y="8220"/>
                    <a:pt x="21549" y="8372"/>
                    <a:pt x="21484" y="8546"/>
                  </a:cubicBezTo>
                  <a:cubicBezTo>
                    <a:pt x="21462" y="8677"/>
                    <a:pt x="21441" y="8807"/>
                    <a:pt x="21397" y="8959"/>
                  </a:cubicBezTo>
                  <a:cubicBezTo>
                    <a:pt x="21375" y="9090"/>
                    <a:pt x="21375" y="9242"/>
                    <a:pt x="21354" y="9394"/>
                  </a:cubicBezTo>
                  <a:lnTo>
                    <a:pt x="21354" y="9894"/>
                  </a:lnTo>
                  <a:cubicBezTo>
                    <a:pt x="21354" y="10090"/>
                    <a:pt x="21375" y="10264"/>
                    <a:pt x="21419" y="10438"/>
                  </a:cubicBezTo>
                  <a:cubicBezTo>
                    <a:pt x="21288" y="10525"/>
                    <a:pt x="21158" y="10568"/>
                    <a:pt x="21027" y="10634"/>
                  </a:cubicBezTo>
                  <a:lnTo>
                    <a:pt x="20832" y="10677"/>
                  </a:lnTo>
                  <a:cubicBezTo>
                    <a:pt x="20767" y="10677"/>
                    <a:pt x="20701" y="10699"/>
                    <a:pt x="20636" y="10699"/>
                  </a:cubicBezTo>
                  <a:lnTo>
                    <a:pt x="20092" y="10699"/>
                  </a:lnTo>
                  <a:cubicBezTo>
                    <a:pt x="19940" y="10699"/>
                    <a:pt x="19766" y="10677"/>
                    <a:pt x="19592" y="10634"/>
                  </a:cubicBezTo>
                  <a:cubicBezTo>
                    <a:pt x="19375" y="10590"/>
                    <a:pt x="19136" y="10525"/>
                    <a:pt x="18918" y="10438"/>
                  </a:cubicBezTo>
                  <a:cubicBezTo>
                    <a:pt x="18766" y="10373"/>
                    <a:pt x="18592" y="10308"/>
                    <a:pt x="18440" y="10242"/>
                  </a:cubicBezTo>
                  <a:cubicBezTo>
                    <a:pt x="18309" y="10177"/>
                    <a:pt x="18179" y="10112"/>
                    <a:pt x="18049" y="10025"/>
                  </a:cubicBezTo>
                  <a:cubicBezTo>
                    <a:pt x="17940" y="9960"/>
                    <a:pt x="17831" y="9873"/>
                    <a:pt x="17722" y="9786"/>
                  </a:cubicBezTo>
                  <a:cubicBezTo>
                    <a:pt x="17635" y="9720"/>
                    <a:pt x="17570" y="9633"/>
                    <a:pt x="17505" y="9568"/>
                  </a:cubicBezTo>
                  <a:cubicBezTo>
                    <a:pt x="17418" y="9481"/>
                    <a:pt x="17353" y="9394"/>
                    <a:pt x="17287" y="9307"/>
                  </a:cubicBezTo>
                  <a:cubicBezTo>
                    <a:pt x="17179" y="9112"/>
                    <a:pt x="17070" y="8916"/>
                    <a:pt x="16983" y="8742"/>
                  </a:cubicBezTo>
                  <a:cubicBezTo>
                    <a:pt x="16940" y="8655"/>
                    <a:pt x="16918" y="8590"/>
                    <a:pt x="16874" y="8524"/>
                  </a:cubicBezTo>
                  <a:cubicBezTo>
                    <a:pt x="16853" y="8459"/>
                    <a:pt x="16831" y="8394"/>
                    <a:pt x="16809" y="8329"/>
                  </a:cubicBezTo>
                  <a:lnTo>
                    <a:pt x="16961" y="8220"/>
                  </a:lnTo>
                  <a:cubicBezTo>
                    <a:pt x="17222" y="8046"/>
                    <a:pt x="17440" y="7850"/>
                    <a:pt x="17657" y="7633"/>
                  </a:cubicBezTo>
                  <a:cubicBezTo>
                    <a:pt x="17809" y="7481"/>
                    <a:pt x="17940" y="7307"/>
                    <a:pt x="18027" y="7111"/>
                  </a:cubicBezTo>
                  <a:cubicBezTo>
                    <a:pt x="18092" y="7024"/>
                    <a:pt x="18136" y="6937"/>
                    <a:pt x="18179" y="6828"/>
                  </a:cubicBezTo>
                  <a:cubicBezTo>
                    <a:pt x="18222" y="6741"/>
                    <a:pt x="18244" y="6633"/>
                    <a:pt x="18266" y="6524"/>
                  </a:cubicBezTo>
                  <a:cubicBezTo>
                    <a:pt x="18288" y="6415"/>
                    <a:pt x="18309" y="6328"/>
                    <a:pt x="18309" y="6220"/>
                  </a:cubicBezTo>
                  <a:cubicBezTo>
                    <a:pt x="18331" y="6111"/>
                    <a:pt x="18309" y="5980"/>
                    <a:pt x="18266" y="5872"/>
                  </a:cubicBezTo>
                  <a:cubicBezTo>
                    <a:pt x="18222" y="5763"/>
                    <a:pt x="18179" y="5676"/>
                    <a:pt x="18114" y="5567"/>
                  </a:cubicBezTo>
                  <a:cubicBezTo>
                    <a:pt x="18070" y="5480"/>
                    <a:pt x="18005" y="5415"/>
                    <a:pt x="17940" y="5328"/>
                  </a:cubicBezTo>
                  <a:cubicBezTo>
                    <a:pt x="17896" y="5263"/>
                    <a:pt x="17809" y="5219"/>
                    <a:pt x="17744" y="5154"/>
                  </a:cubicBezTo>
                  <a:cubicBezTo>
                    <a:pt x="17701" y="5132"/>
                    <a:pt x="17635" y="5111"/>
                    <a:pt x="17592" y="5089"/>
                  </a:cubicBezTo>
                  <a:cubicBezTo>
                    <a:pt x="17527" y="5067"/>
                    <a:pt x="17461" y="5045"/>
                    <a:pt x="17374" y="5045"/>
                  </a:cubicBezTo>
                  <a:lnTo>
                    <a:pt x="17331" y="5045"/>
                  </a:lnTo>
                  <a:cubicBezTo>
                    <a:pt x="17309" y="5045"/>
                    <a:pt x="17266" y="5045"/>
                    <a:pt x="17222" y="5067"/>
                  </a:cubicBezTo>
                  <a:lnTo>
                    <a:pt x="17179" y="5067"/>
                  </a:lnTo>
                  <a:cubicBezTo>
                    <a:pt x="17092" y="5089"/>
                    <a:pt x="17005" y="5111"/>
                    <a:pt x="16918" y="5154"/>
                  </a:cubicBezTo>
                  <a:cubicBezTo>
                    <a:pt x="16853" y="5198"/>
                    <a:pt x="16766" y="5241"/>
                    <a:pt x="16679" y="5306"/>
                  </a:cubicBezTo>
                  <a:cubicBezTo>
                    <a:pt x="16526" y="5415"/>
                    <a:pt x="16374" y="5567"/>
                    <a:pt x="16287" y="5763"/>
                  </a:cubicBezTo>
                  <a:cubicBezTo>
                    <a:pt x="16222" y="5850"/>
                    <a:pt x="16179" y="5937"/>
                    <a:pt x="16135" y="6024"/>
                  </a:cubicBezTo>
                  <a:cubicBezTo>
                    <a:pt x="16113" y="6111"/>
                    <a:pt x="16070" y="6220"/>
                    <a:pt x="16048" y="6307"/>
                  </a:cubicBezTo>
                  <a:cubicBezTo>
                    <a:pt x="16026" y="6459"/>
                    <a:pt x="16005" y="6633"/>
                    <a:pt x="15983" y="6785"/>
                  </a:cubicBezTo>
                  <a:cubicBezTo>
                    <a:pt x="15961" y="6959"/>
                    <a:pt x="15939" y="7111"/>
                    <a:pt x="15939" y="7263"/>
                  </a:cubicBezTo>
                  <a:cubicBezTo>
                    <a:pt x="15939" y="7416"/>
                    <a:pt x="15939" y="7568"/>
                    <a:pt x="15939" y="7698"/>
                  </a:cubicBezTo>
                  <a:cubicBezTo>
                    <a:pt x="15961" y="7807"/>
                    <a:pt x="15961" y="7916"/>
                    <a:pt x="15983" y="8003"/>
                  </a:cubicBezTo>
                  <a:lnTo>
                    <a:pt x="15983" y="8068"/>
                  </a:lnTo>
                  <a:cubicBezTo>
                    <a:pt x="15852" y="8155"/>
                    <a:pt x="15700" y="8220"/>
                    <a:pt x="15548" y="8264"/>
                  </a:cubicBezTo>
                  <a:cubicBezTo>
                    <a:pt x="15396" y="8307"/>
                    <a:pt x="15244" y="8329"/>
                    <a:pt x="15091" y="8351"/>
                  </a:cubicBezTo>
                  <a:cubicBezTo>
                    <a:pt x="15021" y="8356"/>
                    <a:pt x="14949" y="8359"/>
                    <a:pt x="14876" y="8359"/>
                  </a:cubicBezTo>
                  <a:cubicBezTo>
                    <a:pt x="14656" y="8359"/>
                    <a:pt x="14428" y="8334"/>
                    <a:pt x="14200" y="8285"/>
                  </a:cubicBezTo>
                  <a:cubicBezTo>
                    <a:pt x="13895" y="8220"/>
                    <a:pt x="13613" y="8111"/>
                    <a:pt x="13330" y="7981"/>
                  </a:cubicBezTo>
                  <a:cubicBezTo>
                    <a:pt x="13156" y="7894"/>
                    <a:pt x="13004" y="7807"/>
                    <a:pt x="12830" y="7720"/>
                  </a:cubicBezTo>
                  <a:cubicBezTo>
                    <a:pt x="12656" y="7589"/>
                    <a:pt x="12504" y="7459"/>
                    <a:pt x="12330" y="7329"/>
                  </a:cubicBezTo>
                  <a:cubicBezTo>
                    <a:pt x="12047" y="7068"/>
                    <a:pt x="11808" y="6785"/>
                    <a:pt x="11591" y="6459"/>
                  </a:cubicBezTo>
                  <a:cubicBezTo>
                    <a:pt x="11438" y="6241"/>
                    <a:pt x="11330" y="6024"/>
                    <a:pt x="11243" y="5785"/>
                  </a:cubicBezTo>
                  <a:lnTo>
                    <a:pt x="11308" y="5719"/>
                  </a:lnTo>
                  <a:cubicBezTo>
                    <a:pt x="11525" y="5589"/>
                    <a:pt x="11721" y="5415"/>
                    <a:pt x="11895" y="5219"/>
                  </a:cubicBezTo>
                  <a:cubicBezTo>
                    <a:pt x="12004" y="5089"/>
                    <a:pt x="12112" y="4937"/>
                    <a:pt x="12199" y="4784"/>
                  </a:cubicBezTo>
                  <a:cubicBezTo>
                    <a:pt x="12243" y="4719"/>
                    <a:pt x="12286" y="4654"/>
                    <a:pt x="12330" y="4567"/>
                  </a:cubicBezTo>
                  <a:cubicBezTo>
                    <a:pt x="12395" y="4458"/>
                    <a:pt x="12460" y="4328"/>
                    <a:pt x="12526" y="4197"/>
                  </a:cubicBezTo>
                  <a:cubicBezTo>
                    <a:pt x="12569" y="4067"/>
                    <a:pt x="12591" y="3936"/>
                    <a:pt x="12612" y="3784"/>
                  </a:cubicBezTo>
                  <a:cubicBezTo>
                    <a:pt x="12634" y="3675"/>
                    <a:pt x="12612" y="3567"/>
                    <a:pt x="12591" y="3458"/>
                  </a:cubicBezTo>
                  <a:cubicBezTo>
                    <a:pt x="12547" y="3328"/>
                    <a:pt x="12482" y="3197"/>
                    <a:pt x="12417" y="3067"/>
                  </a:cubicBezTo>
                  <a:cubicBezTo>
                    <a:pt x="12330" y="2914"/>
                    <a:pt x="12199" y="2784"/>
                    <a:pt x="12069" y="2697"/>
                  </a:cubicBezTo>
                  <a:cubicBezTo>
                    <a:pt x="12004" y="2654"/>
                    <a:pt x="11938" y="2632"/>
                    <a:pt x="11851" y="2610"/>
                  </a:cubicBezTo>
                  <a:cubicBezTo>
                    <a:pt x="11841" y="2599"/>
                    <a:pt x="11824" y="2594"/>
                    <a:pt x="11805" y="2594"/>
                  </a:cubicBezTo>
                  <a:cubicBezTo>
                    <a:pt x="11786" y="2594"/>
                    <a:pt x="11764" y="2599"/>
                    <a:pt x="11743" y="2610"/>
                  </a:cubicBezTo>
                  <a:cubicBezTo>
                    <a:pt x="11677" y="2610"/>
                    <a:pt x="11634" y="2610"/>
                    <a:pt x="11569" y="2632"/>
                  </a:cubicBezTo>
                  <a:cubicBezTo>
                    <a:pt x="11525" y="2632"/>
                    <a:pt x="11504" y="2654"/>
                    <a:pt x="11460" y="2675"/>
                  </a:cubicBezTo>
                  <a:cubicBezTo>
                    <a:pt x="11438" y="2697"/>
                    <a:pt x="11395" y="2697"/>
                    <a:pt x="11351" y="2740"/>
                  </a:cubicBezTo>
                  <a:lnTo>
                    <a:pt x="11199" y="2827"/>
                  </a:lnTo>
                  <a:lnTo>
                    <a:pt x="11264" y="2806"/>
                  </a:lnTo>
                  <a:lnTo>
                    <a:pt x="11264" y="2806"/>
                  </a:lnTo>
                  <a:cubicBezTo>
                    <a:pt x="11134" y="2871"/>
                    <a:pt x="11003" y="2980"/>
                    <a:pt x="10873" y="3067"/>
                  </a:cubicBezTo>
                  <a:cubicBezTo>
                    <a:pt x="10786" y="3175"/>
                    <a:pt x="10699" y="3284"/>
                    <a:pt x="10634" y="3415"/>
                  </a:cubicBezTo>
                  <a:cubicBezTo>
                    <a:pt x="10590" y="3480"/>
                    <a:pt x="10569" y="3523"/>
                    <a:pt x="10547" y="3589"/>
                  </a:cubicBezTo>
                  <a:cubicBezTo>
                    <a:pt x="10482" y="3697"/>
                    <a:pt x="10460" y="3806"/>
                    <a:pt x="10438" y="3915"/>
                  </a:cubicBezTo>
                  <a:cubicBezTo>
                    <a:pt x="10395" y="4067"/>
                    <a:pt x="10373" y="4241"/>
                    <a:pt x="10373" y="4393"/>
                  </a:cubicBezTo>
                  <a:cubicBezTo>
                    <a:pt x="10373" y="4458"/>
                    <a:pt x="10373" y="4524"/>
                    <a:pt x="10373" y="4632"/>
                  </a:cubicBezTo>
                  <a:cubicBezTo>
                    <a:pt x="10395" y="4719"/>
                    <a:pt x="10395" y="4784"/>
                    <a:pt x="10395" y="4893"/>
                  </a:cubicBezTo>
                  <a:cubicBezTo>
                    <a:pt x="10395" y="5002"/>
                    <a:pt x="10416" y="5111"/>
                    <a:pt x="10416" y="5198"/>
                  </a:cubicBezTo>
                  <a:cubicBezTo>
                    <a:pt x="10438" y="5285"/>
                    <a:pt x="10438" y="5393"/>
                    <a:pt x="10460" y="5480"/>
                  </a:cubicBezTo>
                  <a:lnTo>
                    <a:pt x="10351" y="5546"/>
                  </a:lnTo>
                  <a:cubicBezTo>
                    <a:pt x="10242" y="5611"/>
                    <a:pt x="10112" y="5654"/>
                    <a:pt x="9981" y="5719"/>
                  </a:cubicBezTo>
                  <a:cubicBezTo>
                    <a:pt x="9786" y="5763"/>
                    <a:pt x="9612" y="5806"/>
                    <a:pt x="9416" y="5828"/>
                  </a:cubicBezTo>
                  <a:cubicBezTo>
                    <a:pt x="9112" y="5828"/>
                    <a:pt x="8807" y="5806"/>
                    <a:pt x="8525" y="5763"/>
                  </a:cubicBezTo>
                  <a:cubicBezTo>
                    <a:pt x="8351" y="5719"/>
                    <a:pt x="8198" y="5676"/>
                    <a:pt x="8068" y="5632"/>
                  </a:cubicBezTo>
                  <a:cubicBezTo>
                    <a:pt x="7937" y="5589"/>
                    <a:pt x="7807" y="5546"/>
                    <a:pt x="7677" y="5502"/>
                  </a:cubicBezTo>
                  <a:lnTo>
                    <a:pt x="7329" y="5328"/>
                  </a:lnTo>
                  <a:cubicBezTo>
                    <a:pt x="7002" y="5176"/>
                    <a:pt x="6698" y="4980"/>
                    <a:pt x="6437" y="4763"/>
                  </a:cubicBezTo>
                  <a:cubicBezTo>
                    <a:pt x="6220" y="4567"/>
                    <a:pt x="6024" y="4328"/>
                    <a:pt x="5850" y="4089"/>
                  </a:cubicBezTo>
                  <a:cubicBezTo>
                    <a:pt x="5676" y="3806"/>
                    <a:pt x="5524" y="3502"/>
                    <a:pt x="5415" y="3197"/>
                  </a:cubicBezTo>
                  <a:cubicBezTo>
                    <a:pt x="5546" y="3110"/>
                    <a:pt x="5698" y="3023"/>
                    <a:pt x="5828" y="2936"/>
                  </a:cubicBezTo>
                  <a:cubicBezTo>
                    <a:pt x="6046" y="2762"/>
                    <a:pt x="6263" y="2588"/>
                    <a:pt x="6481" y="2393"/>
                  </a:cubicBezTo>
                  <a:cubicBezTo>
                    <a:pt x="6589" y="2262"/>
                    <a:pt x="6676" y="2153"/>
                    <a:pt x="6763" y="2023"/>
                  </a:cubicBezTo>
                  <a:cubicBezTo>
                    <a:pt x="6807" y="1958"/>
                    <a:pt x="6850" y="1892"/>
                    <a:pt x="6894" y="1827"/>
                  </a:cubicBezTo>
                  <a:cubicBezTo>
                    <a:pt x="6937" y="1762"/>
                    <a:pt x="6981" y="1719"/>
                    <a:pt x="7024" y="1632"/>
                  </a:cubicBezTo>
                  <a:cubicBezTo>
                    <a:pt x="7068" y="1545"/>
                    <a:pt x="7089" y="1479"/>
                    <a:pt x="7133" y="1392"/>
                  </a:cubicBezTo>
                  <a:cubicBezTo>
                    <a:pt x="7176" y="1327"/>
                    <a:pt x="7198" y="1262"/>
                    <a:pt x="7198" y="1197"/>
                  </a:cubicBezTo>
                  <a:cubicBezTo>
                    <a:pt x="7220" y="1131"/>
                    <a:pt x="7242" y="1066"/>
                    <a:pt x="7242" y="1001"/>
                  </a:cubicBezTo>
                  <a:cubicBezTo>
                    <a:pt x="7263" y="892"/>
                    <a:pt x="7242" y="784"/>
                    <a:pt x="7198" y="675"/>
                  </a:cubicBezTo>
                  <a:cubicBezTo>
                    <a:pt x="7155" y="544"/>
                    <a:pt x="7068" y="414"/>
                    <a:pt x="6981" y="327"/>
                  </a:cubicBezTo>
                  <a:cubicBezTo>
                    <a:pt x="6937" y="240"/>
                    <a:pt x="6850" y="196"/>
                    <a:pt x="6785" y="131"/>
                  </a:cubicBezTo>
                  <a:lnTo>
                    <a:pt x="6698" y="88"/>
                  </a:lnTo>
                  <a:cubicBezTo>
                    <a:pt x="6655" y="66"/>
                    <a:pt x="6611" y="44"/>
                    <a:pt x="6568" y="44"/>
                  </a:cubicBezTo>
                  <a:cubicBezTo>
                    <a:pt x="6502" y="22"/>
                    <a:pt x="6437" y="1"/>
                    <a:pt x="6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3894000" y="520938"/>
              <a:ext cx="135400" cy="132200"/>
            </a:xfrm>
            <a:custGeom>
              <a:avLst/>
              <a:gdLst/>
              <a:ahLst/>
              <a:cxnLst/>
              <a:rect l="l" t="t" r="r" b="b"/>
              <a:pathLst>
                <a:path w="5416" h="5288" extrusionOk="0">
                  <a:moveTo>
                    <a:pt x="2719" y="0"/>
                  </a:moveTo>
                  <a:cubicBezTo>
                    <a:pt x="2054" y="0"/>
                    <a:pt x="1414" y="238"/>
                    <a:pt x="914" y="676"/>
                  </a:cubicBezTo>
                  <a:cubicBezTo>
                    <a:pt x="392" y="1154"/>
                    <a:pt x="88" y="1828"/>
                    <a:pt x="66" y="2546"/>
                  </a:cubicBezTo>
                  <a:cubicBezTo>
                    <a:pt x="1" y="3959"/>
                    <a:pt x="1175" y="5286"/>
                    <a:pt x="2610" y="5286"/>
                  </a:cubicBezTo>
                  <a:cubicBezTo>
                    <a:pt x="2639" y="5287"/>
                    <a:pt x="2668" y="5287"/>
                    <a:pt x="2697" y="5287"/>
                  </a:cubicBezTo>
                  <a:cubicBezTo>
                    <a:pt x="3362" y="5287"/>
                    <a:pt x="4002" y="5049"/>
                    <a:pt x="4502" y="4612"/>
                  </a:cubicBezTo>
                  <a:cubicBezTo>
                    <a:pt x="5024" y="4111"/>
                    <a:pt x="5328" y="3437"/>
                    <a:pt x="5350" y="2742"/>
                  </a:cubicBezTo>
                  <a:cubicBezTo>
                    <a:pt x="5415" y="1328"/>
                    <a:pt x="4241" y="2"/>
                    <a:pt x="2806" y="2"/>
                  </a:cubicBezTo>
                  <a:cubicBezTo>
                    <a:pt x="2777" y="1"/>
                    <a:pt x="2748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7207463" y="5316350"/>
              <a:ext cx="134825" cy="132200"/>
            </a:xfrm>
            <a:custGeom>
              <a:avLst/>
              <a:gdLst/>
              <a:ahLst/>
              <a:cxnLst/>
              <a:rect l="l" t="t" r="r" b="b"/>
              <a:pathLst>
                <a:path w="5393" h="5288" extrusionOk="0">
                  <a:moveTo>
                    <a:pt x="2696" y="1"/>
                  </a:moveTo>
                  <a:cubicBezTo>
                    <a:pt x="2031" y="1"/>
                    <a:pt x="1393" y="239"/>
                    <a:pt x="913" y="676"/>
                  </a:cubicBezTo>
                  <a:cubicBezTo>
                    <a:pt x="370" y="1155"/>
                    <a:pt x="65" y="1829"/>
                    <a:pt x="44" y="2546"/>
                  </a:cubicBezTo>
                  <a:cubicBezTo>
                    <a:pt x="0" y="3960"/>
                    <a:pt x="1153" y="5286"/>
                    <a:pt x="2609" y="5286"/>
                  </a:cubicBezTo>
                  <a:cubicBezTo>
                    <a:pt x="2638" y="5287"/>
                    <a:pt x="2666" y="5287"/>
                    <a:pt x="2694" y="5287"/>
                  </a:cubicBezTo>
                  <a:cubicBezTo>
                    <a:pt x="3339" y="5287"/>
                    <a:pt x="3979" y="5049"/>
                    <a:pt x="4479" y="4590"/>
                  </a:cubicBezTo>
                  <a:cubicBezTo>
                    <a:pt x="5001" y="4112"/>
                    <a:pt x="5306" y="3438"/>
                    <a:pt x="5327" y="2742"/>
                  </a:cubicBezTo>
                  <a:cubicBezTo>
                    <a:pt x="5393" y="1329"/>
                    <a:pt x="4218" y="2"/>
                    <a:pt x="2783" y="2"/>
                  </a:cubicBezTo>
                  <a:cubicBezTo>
                    <a:pt x="2754" y="1"/>
                    <a:pt x="2725" y="1"/>
                    <a:pt x="2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10"/>
          <p:cNvGrpSpPr/>
          <p:nvPr/>
        </p:nvGrpSpPr>
        <p:grpSpPr>
          <a:xfrm>
            <a:off x="664678" y="532470"/>
            <a:ext cx="10862645" cy="5793060"/>
            <a:chOff x="498508" y="399352"/>
            <a:chExt cx="8146984" cy="4344795"/>
          </a:xfrm>
        </p:grpSpPr>
        <p:sp>
          <p:nvSpPr>
            <p:cNvPr id="326" name="Google Shape;326;p10"/>
            <p:cNvSpPr/>
            <p:nvPr/>
          </p:nvSpPr>
          <p:spPr>
            <a:xfrm>
              <a:off x="498508" y="399352"/>
              <a:ext cx="8146984" cy="4344795"/>
            </a:xfrm>
            <a:custGeom>
              <a:avLst/>
              <a:gdLst/>
              <a:ahLst/>
              <a:cxnLst/>
              <a:rect l="l" t="t" r="r" b="b"/>
              <a:pathLst>
                <a:path w="215757" h="129589" extrusionOk="0">
                  <a:moveTo>
                    <a:pt x="110843" y="1"/>
                  </a:moveTo>
                  <a:cubicBezTo>
                    <a:pt x="74618" y="1"/>
                    <a:pt x="38159" y="809"/>
                    <a:pt x="4901" y="2297"/>
                  </a:cubicBezTo>
                  <a:cubicBezTo>
                    <a:pt x="0" y="2530"/>
                    <a:pt x="2075" y="81824"/>
                    <a:pt x="5760" y="116061"/>
                  </a:cubicBezTo>
                  <a:cubicBezTo>
                    <a:pt x="6422" y="122142"/>
                    <a:pt x="11073" y="127294"/>
                    <a:pt x="15974" y="127509"/>
                  </a:cubicBezTo>
                  <a:cubicBezTo>
                    <a:pt x="46954" y="128895"/>
                    <a:pt x="77935" y="129588"/>
                    <a:pt x="108916" y="129588"/>
                  </a:cubicBezTo>
                  <a:cubicBezTo>
                    <a:pt x="139897" y="129588"/>
                    <a:pt x="170877" y="128895"/>
                    <a:pt x="201858" y="127509"/>
                  </a:cubicBezTo>
                  <a:cubicBezTo>
                    <a:pt x="206759" y="127276"/>
                    <a:pt x="211410" y="122142"/>
                    <a:pt x="212072" y="116061"/>
                  </a:cubicBezTo>
                  <a:cubicBezTo>
                    <a:pt x="215756" y="81914"/>
                    <a:pt x="215756" y="47481"/>
                    <a:pt x="212072" y="13334"/>
                  </a:cubicBezTo>
                  <a:cubicBezTo>
                    <a:pt x="211410" y="7252"/>
                    <a:pt x="206759" y="2101"/>
                    <a:pt x="201858" y="1886"/>
                  </a:cubicBezTo>
                  <a:cubicBezTo>
                    <a:pt x="173163" y="602"/>
                    <a:pt x="142090" y="1"/>
                    <a:pt x="110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7" name="Google Shape;327;p10"/>
            <p:cNvGrpSpPr/>
            <p:nvPr/>
          </p:nvGrpSpPr>
          <p:grpSpPr>
            <a:xfrm rot="2213904">
              <a:off x="840710" y="504102"/>
              <a:ext cx="524914" cy="429600"/>
              <a:chOff x="2426100" y="3132725"/>
              <a:chExt cx="334775" cy="278300"/>
            </a:xfrm>
          </p:grpSpPr>
          <p:sp>
            <p:nvSpPr>
              <p:cNvPr id="328" name="Google Shape;328;p10"/>
              <p:cNvSpPr/>
              <p:nvPr/>
            </p:nvSpPr>
            <p:spPr>
              <a:xfrm>
                <a:off x="2643925" y="3132725"/>
                <a:ext cx="116950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119" extrusionOk="0">
                    <a:moveTo>
                      <a:pt x="2326" y="0"/>
                    </a:moveTo>
                    <a:cubicBezTo>
                      <a:pt x="1969" y="0"/>
                      <a:pt x="1601" y="96"/>
                      <a:pt x="1252" y="309"/>
                    </a:cubicBezTo>
                    <a:cubicBezTo>
                      <a:pt x="795" y="592"/>
                      <a:pt x="469" y="1048"/>
                      <a:pt x="339" y="1570"/>
                    </a:cubicBezTo>
                    <a:cubicBezTo>
                      <a:pt x="1" y="2956"/>
                      <a:pt x="1094" y="4118"/>
                      <a:pt x="2334" y="4118"/>
                    </a:cubicBezTo>
                    <a:cubicBezTo>
                      <a:pt x="2689" y="4118"/>
                      <a:pt x="3056" y="4023"/>
                      <a:pt x="3405" y="3810"/>
                    </a:cubicBezTo>
                    <a:cubicBezTo>
                      <a:pt x="3861" y="3527"/>
                      <a:pt x="4187" y="3070"/>
                      <a:pt x="4340" y="2549"/>
                    </a:cubicBezTo>
                    <a:cubicBezTo>
                      <a:pt x="4678" y="1163"/>
                      <a:pt x="3571" y="0"/>
                      <a:pt x="2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>
                <a:off x="2525425" y="3221100"/>
                <a:ext cx="11692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4128" extrusionOk="0">
                    <a:moveTo>
                      <a:pt x="2332" y="1"/>
                    </a:moveTo>
                    <a:cubicBezTo>
                      <a:pt x="1973" y="1"/>
                      <a:pt x="1603" y="99"/>
                      <a:pt x="1252" y="318"/>
                    </a:cubicBezTo>
                    <a:cubicBezTo>
                      <a:pt x="795" y="601"/>
                      <a:pt x="469" y="1058"/>
                      <a:pt x="338" y="1579"/>
                    </a:cubicBezTo>
                    <a:cubicBezTo>
                      <a:pt x="0" y="2965"/>
                      <a:pt x="1107" y="4128"/>
                      <a:pt x="2352" y="4128"/>
                    </a:cubicBezTo>
                    <a:cubicBezTo>
                      <a:pt x="2709" y="4128"/>
                      <a:pt x="3077" y="4032"/>
                      <a:pt x="3426" y="3819"/>
                    </a:cubicBezTo>
                    <a:cubicBezTo>
                      <a:pt x="3883" y="3515"/>
                      <a:pt x="4209" y="3080"/>
                      <a:pt x="4339" y="2558"/>
                    </a:cubicBezTo>
                    <a:cubicBezTo>
                      <a:pt x="4677" y="1175"/>
                      <a:pt x="3575" y="1"/>
                      <a:pt x="23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>
                <a:off x="2426100" y="3308025"/>
                <a:ext cx="117300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4120" extrusionOk="0">
                    <a:moveTo>
                      <a:pt x="2356" y="0"/>
                    </a:moveTo>
                    <a:cubicBezTo>
                      <a:pt x="1995" y="0"/>
                      <a:pt x="1621" y="99"/>
                      <a:pt x="1267" y="320"/>
                    </a:cubicBezTo>
                    <a:cubicBezTo>
                      <a:pt x="811" y="603"/>
                      <a:pt x="484" y="1038"/>
                      <a:pt x="354" y="1560"/>
                    </a:cubicBezTo>
                    <a:cubicBezTo>
                      <a:pt x="1" y="2957"/>
                      <a:pt x="1093" y="4119"/>
                      <a:pt x="2342" y="4119"/>
                    </a:cubicBezTo>
                    <a:cubicBezTo>
                      <a:pt x="2706" y="4119"/>
                      <a:pt x="3083" y="4020"/>
                      <a:pt x="3442" y="3799"/>
                    </a:cubicBezTo>
                    <a:cubicBezTo>
                      <a:pt x="3877" y="3517"/>
                      <a:pt x="4203" y="3082"/>
                      <a:pt x="4355" y="2560"/>
                    </a:cubicBezTo>
                    <a:cubicBezTo>
                      <a:pt x="4692" y="1163"/>
                      <a:pt x="3595" y="0"/>
                      <a:pt x="23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31" name="Google Shape;331;p10"/>
          <p:cNvSpPr txBox="1">
            <a:spLocks noGrp="1"/>
          </p:cNvSpPr>
          <p:nvPr>
            <p:ph type="title"/>
          </p:nvPr>
        </p:nvSpPr>
        <p:spPr>
          <a:xfrm>
            <a:off x="2540000" y="925800"/>
            <a:ext cx="7112000" cy="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Chewy"/>
              <a:buNone/>
              <a:defRPr sz="5067"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563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hewy"/>
              <a:buNone/>
              <a:defRPr sz="38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7486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88" name="Google Shape;788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022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BDA41D63-A0ED-4B71-BEE7-6648C93BF129}"/>
              </a:ext>
            </a:extLst>
          </p:cNvPr>
          <p:cNvSpPr/>
          <p:nvPr/>
        </p:nvSpPr>
        <p:spPr>
          <a:xfrm>
            <a:off x="2682385" y="5385732"/>
            <a:ext cx="6555171" cy="730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BF7D61-FB4D-49B5-ADB9-3DB7398BACDD}"/>
              </a:ext>
            </a:extLst>
          </p:cNvPr>
          <p:cNvSpPr/>
          <p:nvPr/>
        </p:nvSpPr>
        <p:spPr>
          <a:xfrm>
            <a:off x="0" y="4429769"/>
            <a:ext cx="12192000" cy="3244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American Flag Flat - 2ft x 4ft Drop Ceiling Fluorescent Decorative Ceiling  Light Cover Skylight Film - - Amazon.com">
            <a:extLst>
              <a:ext uri="{FF2B5EF4-FFF2-40B4-BE49-F238E27FC236}">
                <a16:creationId xmlns:a16="http://schemas.microsoft.com/office/drawing/2014/main" id="{7CF0D03B-E768-45E0-B8E3-E5FAE4F2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451141"/>
            <a:ext cx="539717" cy="2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E781893-AB5C-444F-A60E-CC73B10171DF}"/>
              </a:ext>
            </a:extLst>
          </p:cNvPr>
          <p:cNvGrpSpPr/>
          <p:nvPr/>
        </p:nvGrpSpPr>
        <p:grpSpPr>
          <a:xfrm>
            <a:off x="1" y="4089410"/>
            <a:ext cx="12192000" cy="324464"/>
            <a:chOff x="0" y="4089410"/>
            <a:chExt cx="12315261" cy="324464"/>
          </a:xfrm>
          <a:solidFill>
            <a:schemeClr val="bg1">
              <a:lumMod val="6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1E56ED-FAAE-4864-918B-235204B4D9CF}"/>
                </a:ext>
              </a:extLst>
            </p:cNvPr>
            <p:cNvSpPr/>
            <p:nvPr/>
          </p:nvSpPr>
          <p:spPr>
            <a:xfrm>
              <a:off x="3442094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2003</a:t>
              </a:r>
              <a:endParaRPr lang="en-GB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92CB10-1823-4F4D-A4DF-203ED4D200BA}"/>
                </a:ext>
              </a:extLst>
            </p:cNvPr>
            <p:cNvSpPr/>
            <p:nvPr/>
          </p:nvSpPr>
          <p:spPr>
            <a:xfrm>
              <a:off x="2950482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2002</a:t>
              </a:r>
              <a:endParaRPr lang="en-GB" sz="11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81E48B-250D-43E1-B997-621659847382}"/>
                </a:ext>
              </a:extLst>
            </p:cNvPr>
            <p:cNvSpPr/>
            <p:nvPr/>
          </p:nvSpPr>
          <p:spPr>
            <a:xfrm>
              <a:off x="0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1996</a:t>
              </a:r>
              <a:endParaRPr lang="en-GB" sz="11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9473B5-9C3D-4CC8-ABE2-C7F3A079062E}"/>
                </a:ext>
              </a:extLst>
            </p:cNvPr>
            <p:cNvSpPr/>
            <p:nvPr/>
          </p:nvSpPr>
          <p:spPr>
            <a:xfrm>
              <a:off x="491613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1997</a:t>
              </a:r>
              <a:endParaRPr lang="en-GB" sz="11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A3ED6F-EBB7-44A8-B089-21F637F20087}"/>
                </a:ext>
              </a:extLst>
            </p:cNvPr>
            <p:cNvSpPr/>
            <p:nvPr/>
          </p:nvSpPr>
          <p:spPr>
            <a:xfrm>
              <a:off x="983226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1998</a:t>
              </a:r>
              <a:endParaRPr lang="en-GB" sz="11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03609D-B7FA-4C15-B495-E77BF5B7AE21}"/>
                </a:ext>
              </a:extLst>
            </p:cNvPr>
            <p:cNvSpPr/>
            <p:nvPr/>
          </p:nvSpPr>
          <p:spPr>
            <a:xfrm>
              <a:off x="1474839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1999</a:t>
              </a:r>
              <a:endParaRPr lang="en-GB" sz="11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1A8B42-7E84-4B4B-8D5D-4C443FDE3BF3}"/>
                </a:ext>
              </a:extLst>
            </p:cNvPr>
            <p:cNvSpPr/>
            <p:nvPr/>
          </p:nvSpPr>
          <p:spPr>
            <a:xfrm>
              <a:off x="1967256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2000</a:t>
              </a:r>
              <a:endParaRPr lang="en-GB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34C52-9CA8-41AB-ACCF-900A87839FB8}"/>
                </a:ext>
              </a:extLst>
            </p:cNvPr>
            <p:cNvSpPr/>
            <p:nvPr/>
          </p:nvSpPr>
          <p:spPr>
            <a:xfrm>
              <a:off x="2458869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2001</a:t>
              </a:r>
              <a:endParaRPr lang="en-GB" sz="11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3C7DA4-90BA-44F2-80E7-0D46BCE35A37}"/>
                </a:ext>
              </a:extLst>
            </p:cNvPr>
            <p:cNvSpPr/>
            <p:nvPr/>
          </p:nvSpPr>
          <p:spPr>
            <a:xfrm>
              <a:off x="3933707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2004</a:t>
              </a:r>
              <a:endParaRPr lang="en-GB" sz="11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858FA7-BFAB-4562-9D7D-DC01B5BAEBB8}"/>
                </a:ext>
              </a:extLst>
            </p:cNvPr>
            <p:cNvSpPr/>
            <p:nvPr/>
          </p:nvSpPr>
          <p:spPr>
            <a:xfrm>
              <a:off x="4425320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2005</a:t>
              </a:r>
              <a:endParaRPr lang="en-GB" sz="11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6F53D9-0339-45F8-9580-3AC2E7106E7E}"/>
                </a:ext>
              </a:extLst>
            </p:cNvPr>
            <p:cNvSpPr/>
            <p:nvPr/>
          </p:nvSpPr>
          <p:spPr>
            <a:xfrm>
              <a:off x="4916933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2006</a:t>
              </a:r>
              <a:endParaRPr lang="en-GB" sz="11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DABB60-0565-4784-B871-62ACFB5A8AF5}"/>
                </a:ext>
              </a:extLst>
            </p:cNvPr>
            <p:cNvSpPr/>
            <p:nvPr/>
          </p:nvSpPr>
          <p:spPr>
            <a:xfrm>
              <a:off x="5408546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2007</a:t>
              </a:r>
              <a:endParaRPr lang="en-GB" sz="11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C312-5495-4A82-866E-475757D26204}"/>
                </a:ext>
              </a:extLst>
            </p:cNvPr>
            <p:cNvSpPr/>
            <p:nvPr/>
          </p:nvSpPr>
          <p:spPr>
            <a:xfrm>
              <a:off x="5900963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2008</a:t>
              </a:r>
              <a:endParaRPr lang="en-GB" sz="11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13064F-24FB-4AB2-96AD-809ABD879D8E}"/>
                </a:ext>
              </a:extLst>
            </p:cNvPr>
            <p:cNvSpPr/>
            <p:nvPr/>
          </p:nvSpPr>
          <p:spPr>
            <a:xfrm>
              <a:off x="6392576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2009</a:t>
              </a:r>
              <a:endParaRPr lang="en-GB" sz="11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52D8C8-A998-4FDB-A2A5-56F690AC9F41}"/>
                </a:ext>
              </a:extLst>
            </p:cNvPr>
            <p:cNvSpPr/>
            <p:nvPr/>
          </p:nvSpPr>
          <p:spPr>
            <a:xfrm>
              <a:off x="8359027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2013</a:t>
              </a:r>
              <a:endParaRPr lang="en-GB" sz="11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8D1734-1F56-4E49-A831-45138B82EA40}"/>
                </a:ext>
              </a:extLst>
            </p:cNvPr>
            <p:cNvSpPr/>
            <p:nvPr/>
          </p:nvSpPr>
          <p:spPr>
            <a:xfrm>
              <a:off x="7867415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2012</a:t>
              </a:r>
              <a:endParaRPr lang="en-GB" sz="11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CCAAD-6388-420A-A407-996BA76363B0}"/>
                </a:ext>
              </a:extLst>
            </p:cNvPr>
            <p:cNvSpPr/>
            <p:nvPr/>
          </p:nvSpPr>
          <p:spPr>
            <a:xfrm>
              <a:off x="6884189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2010</a:t>
              </a:r>
              <a:endParaRPr lang="en-GB" sz="11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3E3A57-53B6-4931-BFDD-B982BADD7F8F}"/>
                </a:ext>
              </a:extLst>
            </p:cNvPr>
            <p:cNvSpPr/>
            <p:nvPr/>
          </p:nvSpPr>
          <p:spPr>
            <a:xfrm>
              <a:off x="7375802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2011</a:t>
              </a:r>
              <a:endParaRPr lang="en-GB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DDFBCF-1BFB-4F59-B83D-BF0B0F2C9791}"/>
                </a:ext>
              </a:extLst>
            </p:cNvPr>
            <p:cNvSpPr/>
            <p:nvPr/>
          </p:nvSpPr>
          <p:spPr>
            <a:xfrm>
              <a:off x="8850640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2014</a:t>
              </a:r>
              <a:endParaRPr lang="en-GB" sz="11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4995CB-9EE7-40BC-9502-12ADA8CE7C12}"/>
                </a:ext>
              </a:extLst>
            </p:cNvPr>
            <p:cNvSpPr/>
            <p:nvPr/>
          </p:nvSpPr>
          <p:spPr>
            <a:xfrm>
              <a:off x="9342253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2015</a:t>
              </a:r>
              <a:endParaRPr lang="en-GB" sz="11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D69B62-B1C4-4539-A657-4E3CD113BC72}"/>
                </a:ext>
              </a:extLst>
            </p:cNvPr>
            <p:cNvSpPr/>
            <p:nvPr/>
          </p:nvSpPr>
          <p:spPr>
            <a:xfrm>
              <a:off x="9833866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2016</a:t>
              </a:r>
              <a:endParaRPr lang="en-GB" sz="11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0FF8421-4DB8-47C6-B0F9-48970AAC5BEF}"/>
                </a:ext>
              </a:extLst>
            </p:cNvPr>
            <p:cNvSpPr/>
            <p:nvPr/>
          </p:nvSpPr>
          <p:spPr>
            <a:xfrm>
              <a:off x="10325479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2017</a:t>
              </a:r>
              <a:endParaRPr lang="en-GB" sz="11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238A6E-59AD-451D-B96E-9DB18F342FE5}"/>
                </a:ext>
              </a:extLst>
            </p:cNvPr>
            <p:cNvSpPr/>
            <p:nvPr/>
          </p:nvSpPr>
          <p:spPr>
            <a:xfrm>
              <a:off x="10817896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2018</a:t>
              </a:r>
              <a:endParaRPr lang="en-GB" sz="11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DA80E72-30C7-4A57-8365-A5AE9A01D6A0}"/>
                </a:ext>
              </a:extLst>
            </p:cNvPr>
            <p:cNvSpPr/>
            <p:nvPr/>
          </p:nvSpPr>
          <p:spPr>
            <a:xfrm>
              <a:off x="11309509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2019</a:t>
              </a:r>
              <a:endParaRPr lang="en-GB" sz="11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7F0803-809D-48BE-B0AC-A7031F010C71}"/>
                </a:ext>
              </a:extLst>
            </p:cNvPr>
            <p:cNvSpPr/>
            <p:nvPr/>
          </p:nvSpPr>
          <p:spPr>
            <a:xfrm>
              <a:off x="11812385" y="4089410"/>
              <a:ext cx="502876" cy="324464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2020</a:t>
              </a:r>
              <a:endParaRPr lang="en-GB" sz="1100" dirty="0"/>
            </a:p>
          </p:txBody>
        </p:sp>
      </p:grpSp>
      <p:sp>
        <p:nvSpPr>
          <p:cNvPr id="40" name="Trapezoid 39">
            <a:extLst>
              <a:ext uri="{FF2B5EF4-FFF2-40B4-BE49-F238E27FC236}">
                <a16:creationId xmlns:a16="http://schemas.microsoft.com/office/drawing/2014/main" id="{24FFAE6E-CE3B-4927-A693-750B3D2399B5}"/>
              </a:ext>
            </a:extLst>
          </p:cNvPr>
          <p:cNvSpPr/>
          <p:nvPr/>
        </p:nvSpPr>
        <p:spPr>
          <a:xfrm>
            <a:off x="1709000" y="3832736"/>
            <a:ext cx="561474" cy="256674"/>
          </a:xfrm>
          <a:custGeom>
            <a:avLst/>
            <a:gdLst>
              <a:gd name="connsiteX0" fmla="*/ 0 w 561474"/>
              <a:gd name="connsiteY0" fmla="*/ 256674 h 256674"/>
              <a:gd name="connsiteX1" fmla="*/ 64169 w 561474"/>
              <a:gd name="connsiteY1" fmla="*/ 0 h 256674"/>
              <a:gd name="connsiteX2" fmla="*/ 497306 w 561474"/>
              <a:gd name="connsiteY2" fmla="*/ 0 h 256674"/>
              <a:gd name="connsiteX3" fmla="*/ 561474 w 561474"/>
              <a:gd name="connsiteY3" fmla="*/ 256674 h 256674"/>
              <a:gd name="connsiteX4" fmla="*/ 0 w 561474"/>
              <a:gd name="connsiteY4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474" h="256674" fill="none" extrusionOk="0">
                <a:moveTo>
                  <a:pt x="0" y="256674"/>
                </a:moveTo>
                <a:cubicBezTo>
                  <a:pt x="19495" y="155778"/>
                  <a:pt x="40663" y="92649"/>
                  <a:pt x="64169" y="0"/>
                </a:cubicBezTo>
                <a:cubicBezTo>
                  <a:pt x="277306" y="-14641"/>
                  <a:pt x="380712" y="15157"/>
                  <a:pt x="497306" y="0"/>
                </a:cubicBezTo>
                <a:cubicBezTo>
                  <a:pt x="518329" y="113567"/>
                  <a:pt x="520739" y="142685"/>
                  <a:pt x="561474" y="256674"/>
                </a:cubicBezTo>
                <a:cubicBezTo>
                  <a:pt x="434661" y="231840"/>
                  <a:pt x="130595" y="267044"/>
                  <a:pt x="0" y="256674"/>
                </a:cubicBezTo>
                <a:close/>
              </a:path>
              <a:path w="561474" h="256674" stroke="0" extrusionOk="0">
                <a:moveTo>
                  <a:pt x="0" y="256674"/>
                </a:moveTo>
                <a:cubicBezTo>
                  <a:pt x="29513" y="156150"/>
                  <a:pt x="49297" y="88311"/>
                  <a:pt x="64169" y="0"/>
                </a:cubicBezTo>
                <a:cubicBezTo>
                  <a:pt x="267711" y="1502"/>
                  <a:pt x="301908" y="-13726"/>
                  <a:pt x="497306" y="0"/>
                </a:cubicBezTo>
                <a:cubicBezTo>
                  <a:pt x="516420" y="68294"/>
                  <a:pt x="546338" y="165184"/>
                  <a:pt x="561474" y="256674"/>
                </a:cubicBezTo>
                <a:cubicBezTo>
                  <a:pt x="448669" y="262409"/>
                  <a:pt x="142334" y="256972"/>
                  <a:pt x="0" y="25667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10800000" scaled="1"/>
            <a:tileRect/>
          </a:gra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31975203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F&amp;O</a:t>
            </a:r>
            <a:endParaRPr lang="en-GB" sz="800" dirty="0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78E696BE-62D2-4457-9EFE-211B684E5C56}"/>
              </a:ext>
            </a:extLst>
          </p:cNvPr>
          <p:cNvSpPr/>
          <p:nvPr/>
        </p:nvSpPr>
        <p:spPr>
          <a:xfrm>
            <a:off x="2682385" y="3832736"/>
            <a:ext cx="1945762" cy="256674"/>
          </a:xfrm>
          <a:custGeom>
            <a:avLst/>
            <a:gdLst>
              <a:gd name="connsiteX0" fmla="*/ 0 w 1945762"/>
              <a:gd name="connsiteY0" fmla="*/ 256674 h 256674"/>
              <a:gd name="connsiteX1" fmla="*/ 64169 w 1945762"/>
              <a:gd name="connsiteY1" fmla="*/ 0 h 256674"/>
              <a:gd name="connsiteX2" fmla="*/ 706326 w 1945762"/>
              <a:gd name="connsiteY2" fmla="*/ 0 h 256674"/>
              <a:gd name="connsiteX3" fmla="*/ 1293960 w 1945762"/>
              <a:gd name="connsiteY3" fmla="*/ 0 h 256674"/>
              <a:gd name="connsiteX4" fmla="*/ 1881594 w 1945762"/>
              <a:gd name="connsiteY4" fmla="*/ 0 h 256674"/>
              <a:gd name="connsiteX5" fmla="*/ 1945762 w 1945762"/>
              <a:gd name="connsiteY5" fmla="*/ 256674 h 256674"/>
              <a:gd name="connsiteX6" fmla="*/ 1258259 w 1945762"/>
              <a:gd name="connsiteY6" fmla="*/ 256674 h 256674"/>
              <a:gd name="connsiteX7" fmla="*/ 609672 w 1945762"/>
              <a:gd name="connsiteY7" fmla="*/ 256674 h 256674"/>
              <a:gd name="connsiteX8" fmla="*/ 0 w 1945762"/>
              <a:gd name="connsiteY8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762" h="256674" fill="none" extrusionOk="0">
                <a:moveTo>
                  <a:pt x="0" y="256674"/>
                </a:moveTo>
                <a:cubicBezTo>
                  <a:pt x="9268" y="173916"/>
                  <a:pt x="60035" y="58097"/>
                  <a:pt x="64169" y="0"/>
                </a:cubicBezTo>
                <a:cubicBezTo>
                  <a:pt x="318841" y="-10408"/>
                  <a:pt x="573586" y="15062"/>
                  <a:pt x="706326" y="0"/>
                </a:cubicBezTo>
                <a:cubicBezTo>
                  <a:pt x="839066" y="-15062"/>
                  <a:pt x="1062720" y="-5314"/>
                  <a:pt x="1293960" y="0"/>
                </a:cubicBezTo>
                <a:cubicBezTo>
                  <a:pt x="1525200" y="5314"/>
                  <a:pt x="1680729" y="-2107"/>
                  <a:pt x="1881594" y="0"/>
                </a:cubicBezTo>
                <a:cubicBezTo>
                  <a:pt x="1910764" y="126893"/>
                  <a:pt x="1926632" y="143771"/>
                  <a:pt x="1945762" y="256674"/>
                </a:cubicBezTo>
                <a:cubicBezTo>
                  <a:pt x="1638286" y="242054"/>
                  <a:pt x="1506387" y="262448"/>
                  <a:pt x="1258259" y="256674"/>
                </a:cubicBezTo>
                <a:cubicBezTo>
                  <a:pt x="1010131" y="250900"/>
                  <a:pt x="893085" y="276991"/>
                  <a:pt x="609672" y="256674"/>
                </a:cubicBezTo>
                <a:cubicBezTo>
                  <a:pt x="326259" y="236357"/>
                  <a:pt x="205163" y="272213"/>
                  <a:pt x="0" y="256674"/>
                </a:cubicBezTo>
                <a:close/>
              </a:path>
              <a:path w="1945762" h="256674" stroke="0" extrusionOk="0">
                <a:moveTo>
                  <a:pt x="0" y="256674"/>
                </a:moveTo>
                <a:cubicBezTo>
                  <a:pt x="7640" y="194966"/>
                  <a:pt x="38291" y="84297"/>
                  <a:pt x="64169" y="0"/>
                </a:cubicBezTo>
                <a:cubicBezTo>
                  <a:pt x="207327" y="-29785"/>
                  <a:pt x="488857" y="27109"/>
                  <a:pt x="669977" y="0"/>
                </a:cubicBezTo>
                <a:cubicBezTo>
                  <a:pt x="851097" y="-27109"/>
                  <a:pt x="1076830" y="-10478"/>
                  <a:pt x="1312134" y="0"/>
                </a:cubicBezTo>
                <a:cubicBezTo>
                  <a:pt x="1547438" y="10478"/>
                  <a:pt x="1658380" y="17537"/>
                  <a:pt x="1881594" y="0"/>
                </a:cubicBezTo>
                <a:cubicBezTo>
                  <a:pt x="1890366" y="69918"/>
                  <a:pt x="1915387" y="142699"/>
                  <a:pt x="1945762" y="256674"/>
                </a:cubicBezTo>
                <a:cubicBezTo>
                  <a:pt x="1679635" y="239491"/>
                  <a:pt x="1579201" y="227146"/>
                  <a:pt x="1316632" y="256674"/>
                </a:cubicBezTo>
                <a:cubicBezTo>
                  <a:pt x="1054063" y="286203"/>
                  <a:pt x="965505" y="256365"/>
                  <a:pt x="648587" y="256674"/>
                </a:cubicBezTo>
                <a:cubicBezTo>
                  <a:pt x="331669" y="256983"/>
                  <a:pt x="297620" y="234937"/>
                  <a:pt x="0" y="25667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10800000" scaled="1"/>
            <a:tileRect/>
          </a:gra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3245387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Sterling Environmental Engineering</a:t>
            </a:r>
            <a:endParaRPr lang="en-GB" sz="800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F0449EFD-37EF-40F3-A62A-2A2C183C7E64}"/>
              </a:ext>
            </a:extLst>
          </p:cNvPr>
          <p:cNvSpPr/>
          <p:nvPr/>
        </p:nvSpPr>
        <p:spPr>
          <a:xfrm>
            <a:off x="5863405" y="3832736"/>
            <a:ext cx="3646209" cy="256674"/>
          </a:xfrm>
          <a:custGeom>
            <a:avLst/>
            <a:gdLst>
              <a:gd name="connsiteX0" fmla="*/ 0 w 3646209"/>
              <a:gd name="connsiteY0" fmla="*/ 256674 h 256674"/>
              <a:gd name="connsiteX1" fmla="*/ 64169 w 3646209"/>
              <a:gd name="connsiteY1" fmla="*/ 0 h 256674"/>
              <a:gd name="connsiteX2" fmla="*/ 544945 w 3646209"/>
              <a:gd name="connsiteY2" fmla="*/ 0 h 256674"/>
              <a:gd name="connsiteX3" fmla="*/ 1096078 w 3646209"/>
              <a:gd name="connsiteY3" fmla="*/ 0 h 256674"/>
              <a:gd name="connsiteX4" fmla="*/ 1717569 w 3646209"/>
              <a:gd name="connsiteY4" fmla="*/ 0 h 256674"/>
              <a:gd name="connsiteX5" fmla="*/ 2303881 w 3646209"/>
              <a:gd name="connsiteY5" fmla="*/ 0 h 256674"/>
              <a:gd name="connsiteX6" fmla="*/ 2819835 w 3646209"/>
              <a:gd name="connsiteY6" fmla="*/ 0 h 256674"/>
              <a:gd name="connsiteX7" fmla="*/ 3582041 w 3646209"/>
              <a:gd name="connsiteY7" fmla="*/ 0 h 256674"/>
              <a:gd name="connsiteX8" fmla="*/ 3646209 w 3646209"/>
              <a:gd name="connsiteY8" fmla="*/ 256674 h 256674"/>
              <a:gd name="connsiteX9" fmla="*/ 3038508 w 3646209"/>
              <a:gd name="connsiteY9" fmla="*/ 256674 h 256674"/>
              <a:gd name="connsiteX10" fmla="*/ 2540192 w 3646209"/>
              <a:gd name="connsiteY10" fmla="*/ 256674 h 256674"/>
              <a:gd name="connsiteX11" fmla="*/ 1896029 w 3646209"/>
              <a:gd name="connsiteY11" fmla="*/ 256674 h 256674"/>
              <a:gd name="connsiteX12" fmla="*/ 1288327 w 3646209"/>
              <a:gd name="connsiteY12" fmla="*/ 256674 h 256674"/>
              <a:gd name="connsiteX13" fmla="*/ 790012 w 3646209"/>
              <a:gd name="connsiteY13" fmla="*/ 256674 h 256674"/>
              <a:gd name="connsiteX14" fmla="*/ 0 w 3646209"/>
              <a:gd name="connsiteY14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6209" h="256674" fill="none" extrusionOk="0">
                <a:moveTo>
                  <a:pt x="0" y="256674"/>
                </a:moveTo>
                <a:cubicBezTo>
                  <a:pt x="22067" y="190620"/>
                  <a:pt x="44510" y="104345"/>
                  <a:pt x="64169" y="0"/>
                </a:cubicBezTo>
                <a:cubicBezTo>
                  <a:pt x="212311" y="15963"/>
                  <a:pt x="407414" y="18675"/>
                  <a:pt x="544945" y="0"/>
                </a:cubicBezTo>
                <a:cubicBezTo>
                  <a:pt x="682476" y="-18675"/>
                  <a:pt x="964229" y="22999"/>
                  <a:pt x="1096078" y="0"/>
                </a:cubicBezTo>
                <a:cubicBezTo>
                  <a:pt x="1227927" y="-22999"/>
                  <a:pt x="1511652" y="-241"/>
                  <a:pt x="1717569" y="0"/>
                </a:cubicBezTo>
                <a:cubicBezTo>
                  <a:pt x="1923486" y="241"/>
                  <a:pt x="2115109" y="326"/>
                  <a:pt x="2303881" y="0"/>
                </a:cubicBezTo>
                <a:cubicBezTo>
                  <a:pt x="2492653" y="-326"/>
                  <a:pt x="2585057" y="-19744"/>
                  <a:pt x="2819835" y="0"/>
                </a:cubicBezTo>
                <a:cubicBezTo>
                  <a:pt x="3054613" y="19744"/>
                  <a:pt x="3395852" y="35371"/>
                  <a:pt x="3582041" y="0"/>
                </a:cubicBezTo>
                <a:cubicBezTo>
                  <a:pt x="3613252" y="121307"/>
                  <a:pt x="3625802" y="191884"/>
                  <a:pt x="3646209" y="256674"/>
                </a:cubicBezTo>
                <a:cubicBezTo>
                  <a:pt x="3500376" y="262040"/>
                  <a:pt x="3288867" y="228612"/>
                  <a:pt x="3038508" y="256674"/>
                </a:cubicBezTo>
                <a:cubicBezTo>
                  <a:pt x="2788149" y="284736"/>
                  <a:pt x="2719775" y="264513"/>
                  <a:pt x="2540192" y="256674"/>
                </a:cubicBezTo>
                <a:cubicBezTo>
                  <a:pt x="2360609" y="248835"/>
                  <a:pt x="2211046" y="233881"/>
                  <a:pt x="1896029" y="256674"/>
                </a:cubicBezTo>
                <a:cubicBezTo>
                  <a:pt x="1581012" y="279467"/>
                  <a:pt x="1414050" y="258763"/>
                  <a:pt x="1288327" y="256674"/>
                </a:cubicBezTo>
                <a:cubicBezTo>
                  <a:pt x="1162604" y="254585"/>
                  <a:pt x="1004467" y="246059"/>
                  <a:pt x="790012" y="256674"/>
                </a:cubicBezTo>
                <a:cubicBezTo>
                  <a:pt x="575557" y="267289"/>
                  <a:pt x="277528" y="241985"/>
                  <a:pt x="0" y="256674"/>
                </a:cubicBezTo>
                <a:close/>
              </a:path>
              <a:path w="3646209" h="256674" stroke="0" extrusionOk="0">
                <a:moveTo>
                  <a:pt x="0" y="256674"/>
                </a:moveTo>
                <a:cubicBezTo>
                  <a:pt x="39487" y="136270"/>
                  <a:pt x="35256" y="121771"/>
                  <a:pt x="64169" y="0"/>
                </a:cubicBezTo>
                <a:cubicBezTo>
                  <a:pt x="287941" y="16984"/>
                  <a:pt x="418444" y="-6275"/>
                  <a:pt x="544945" y="0"/>
                </a:cubicBezTo>
                <a:cubicBezTo>
                  <a:pt x="671446" y="6275"/>
                  <a:pt x="908837" y="-15708"/>
                  <a:pt x="1096078" y="0"/>
                </a:cubicBezTo>
                <a:cubicBezTo>
                  <a:pt x="1283319" y="15708"/>
                  <a:pt x="1452575" y="9470"/>
                  <a:pt x="1682390" y="0"/>
                </a:cubicBezTo>
                <a:cubicBezTo>
                  <a:pt x="1912205" y="-9470"/>
                  <a:pt x="2142697" y="26643"/>
                  <a:pt x="2303881" y="0"/>
                </a:cubicBezTo>
                <a:cubicBezTo>
                  <a:pt x="2465065" y="-26643"/>
                  <a:pt x="2744762" y="-8296"/>
                  <a:pt x="2855014" y="0"/>
                </a:cubicBezTo>
                <a:cubicBezTo>
                  <a:pt x="2965266" y="8296"/>
                  <a:pt x="3266442" y="19993"/>
                  <a:pt x="3582041" y="0"/>
                </a:cubicBezTo>
                <a:cubicBezTo>
                  <a:pt x="3622837" y="117162"/>
                  <a:pt x="3639314" y="194917"/>
                  <a:pt x="3646209" y="256674"/>
                </a:cubicBezTo>
                <a:cubicBezTo>
                  <a:pt x="3387992" y="246901"/>
                  <a:pt x="3276278" y="272340"/>
                  <a:pt x="3074970" y="256674"/>
                </a:cubicBezTo>
                <a:cubicBezTo>
                  <a:pt x="2873662" y="241008"/>
                  <a:pt x="2667344" y="239593"/>
                  <a:pt x="2467268" y="256674"/>
                </a:cubicBezTo>
                <a:cubicBezTo>
                  <a:pt x="2267192" y="273755"/>
                  <a:pt x="2052682" y="224675"/>
                  <a:pt x="1786642" y="256674"/>
                </a:cubicBezTo>
                <a:cubicBezTo>
                  <a:pt x="1520602" y="288673"/>
                  <a:pt x="1425003" y="279325"/>
                  <a:pt x="1288327" y="256674"/>
                </a:cubicBezTo>
                <a:cubicBezTo>
                  <a:pt x="1151652" y="234023"/>
                  <a:pt x="829944" y="277890"/>
                  <a:pt x="644164" y="256674"/>
                </a:cubicBezTo>
                <a:cubicBezTo>
                  <a:pt x="458384" y="235458"/>
                  <a:pt x="283906" y="267915"/>
                  <a:pt x="0" y="25667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tx1"/>
              </a:gs>
            </a:gsLst>
            <a:lin ang="10800000" scaled="1"/>
          </a:gra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2174373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Food and Agriculture Organization</a:t>
            </a:r>
            <a:endParaRPr lang="en-GB" sz="800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EEBD32F6-27D3-4389-A120-197BE67FD4CB}"/>
              </a:ext>
            </a:extLst>
          </p:cNvPr>
          <p:cNvSpPr/>
          <p:nvPr/>
        </p:nvSpPr>
        <p:spPr>
          <a:xfrm>
            <a:off x="9510752" y="3832736"/>
            <a:ext cx="2464679" cy="256674"/>
          </a:xfrm>
          <a:custGeom>
            <a:avLst/>
            <a:gdLst>
              <a:gd name="connsiteX0" fmla="*/ 0 w 2464679"/>
              <a:gd name="connsiteY0" fmla="*/ 256674 h 256674"/>
              <a:gd name="connsiteX1" fmla="*/ 64169 w 2464679"/>
              <a:gd name="connsiteY1" fmla="*/ 0 h 256674"/>
              <a:gd name="connsiteX2" fmla="*/ 694981 w 2464679"/>
              <a:gd name="connsiteY2" fmla="*/ 0 h 256674"/>
              <a:gd name="connsiteX3" fmla="*/ 1208977 w 2464679"/>
              <a:gd name="connsiteY3" fmla="*/ 0 h 256674"/>
              <a:gd name="connsiteX4" fmla="*/ 1839789 w 2464679"/>
              <a:gd name="connsiteY4" fmla="*/ 0 h 256674"/>
              <a:gd name="connsiteX5" fmla="*/ 2400511 w 2464679"/>
              <a:gd name="connsiteY5" fmla="*/ 0 h 256674"/>
              <a:gd name="connsiteX6" fmla="*/ 2464679 w 2464679"/>
              <a:gd name="connsiteY6" fmla="*/ 256674 h 256674"/>
              <a:gd name="connsiteX7" fmla="*/ 1897803 w 2464679"/>
              <a:gd name="connsiteY7" fmla="*/ 256674 h 256674"/>
              <a:gd name="connsiteX8" fmla="*/ 1330927 w 2464679"/>
              <a:gd name="connsiteY8" fmla="*/ 256674 h 256674"/>
              <a:gd name="connsiteX9" fmla="*/ 739404 w 2464679"/>
              <a:gd name="connsiteY9" fmla="*/ 256674 h 256674"/>
              <a:gd name="connsiteX10" fmla="*/ 0 w 2464679"/>
              <a:gd name="connsiteY10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4679" h="256674" fill="none" extrusionOk="0">
                <a:moveTo>
                  <a:pt x="0" y="256674"/>
                </a:moveTo>
                <a:cubicBezTo>
                  <a:pt x="14400" y="183612"/>
                  <a:pt x="50622" y="61974"/>
                  <a:pt x="64169" y="0"/>
                </a:cubicBezTo>
                <a:cubicBezTo>
                  <a:pt x="254176" y="-22578"/>
                  <a:pt x="392011" y="-23297"/>
                  <a:pt x="694981" y="0"/>
                </a:cubicBezTo>
                <a:cubicBezTo>
                  <a:pt x="997951" y="23297"/>
                  <a:pt x="959255" y="18184"/>
                  <a:pt x="1208977" y="0"/>
                </a:cubicBezTo>
                <a:cubicBezTo>
                  <a:pt x="1458699" y="-18184"/>
                  <a:pt x="1576490" y="-31129"/>
                  <a:pt x="1839789" y="0"/>
                </a:cubicBezTo>
                <a:cubicBezTo>
                  <a:pt x="2103088" y="31129"/>
                  <a:pt x="2174039" y="24100"/>
                  <a:pt x="2400511" y="0"/>
                </a:cubicBezTo>
                <a:cubicBezTo>
                  <a:pt x="2425980" y="125020"/>
                  <a:pt x="2445629" y="145250"/>
                  <a:pt x="2464679" y="256674"/>
                </a:cubicBezTo>
                <a:cubicBezTo>
                  <a:pt x="2206094" y="256720"/>
                  <a:pt x="2128095" y="229026"/>
                  <a:pt x="1897803" y="256674"/>
                </a:cubicBezTo>
                <a:cubicBezTo>
                  <a:pt x="1667511" y="284322"/>
                  <a:pt x="1532263" y="265288"/>
                  <a:pt x="1330927" y="256674"/>
                </a:cubicBezTo>
                <a:cubicBezTo>
                  <a:pt x="1129591" y="248060"/>
                  <a:pt x="944160" y="248649"/>
                  <a:pt x="739404" y="256674"/>
                </a:cubicBezTo>
                <a:cubicBezTo>
                  <a:pt x="534648" y="264699"/>
                  <a:pt x="228459" y="268306"/>
                  <a:pt x="0" y="256674"/>
                </a:cubicBezTo>
                <a:close/>
              </a:path>
              <a:path w="2464679" h="256674" stroke="0" extrusionOk="0">
                <a:moveTo>
                  <a:pt x="0" y="256674"/>
                </a:moveTo>
                <a:cubicBezTo>
                  <a:pt x="32778" y="146940"/>
                  <a:pt x="53235" y="63992"/>
                  <a:pt x="64169" y="0"/>
                </a:cubicBezTo>
                <a:cubicBezTo>
                  <a:pt x="340690" y="-13142"/>
                  <a:pt x="409570" y="13817"/>
                  <a:pt x="648255" y="0"/>
                </a:cubicBezTo>
                <a:cubicBezTo>
                  <a:pt x="886940" y="-13817"/>
                  <a:pt x="1034327" y="-30125"/>
                  <a:pt x="1255703" y="0"/>
                </a:cubicBezTo>
                <a:cubicBezTo>
                  <a:pt x="1477079" y="30125"/>
                  <a:pt x="1558805" y="-1583"/>
                  <a:pt x="1769699" y="0"/>
                </a:cubicBezTo>
                <a:cubicBezTo>
                  <a:pt x="1980593" y="1583"/>
                  <a:pt x="2166571" y="-10206"/>
                  <a:pt x="2400511" y="0"/>
                </a:cubicBezTo>
                <a:cubicBezTo>
                  <a:pt x="2416803" y="67723"/>
                  <a:pt x="2427057" y="132261"/>
                  <a:pt x="2464679" y="256674"/>
                </a:cubicBezTo>
                <a:cubicBezTo>
                  <a:pt x="2329412" y="231553"/>
                  <a:pt x="2174749" y="241334"/>
                  <a:pt x="1922450" y="256674"/>
                </a:cubicBezTo>
                <a:cubicBezTo>
                  <a:pt x="1670151" y="272014"/>
                  <a:pt x="1480501" y="254583"/>
                  <a:pt x="1355573" y="256674"/>
                </a:cubicBezTo>
                <a:cubicBezTo>
                  <a:pt x="1230645" y="258765"/>
                  <a:pt x="898614" y="263550"/>
                  <a:pt x="690110" y="256674"/>
                </a:cubicBezTo>
                <a:cubicBezTo>
                  <a:pt x="481606" y="249798"/>
                  <a:pt x="218187" y="278719"/>
                  <a:pt x="0" y="256674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50290681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ACDI/VOCA</a:t>
            </a:r>
            <a:endParaRPr lang="en-GB" sz="800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288C2488-BACD-4567-A659-52C17FB3C4DC}"/>
              </a:ext>
            </a:extLst>
          </p:cNvPr>
          <p:cNvSpPr/>
          <p:nvPr/>
        </p:nvSpPr>
        <p:spPr>
          <a:xfrm>
            <a:off x="5114839" y="3832736"/>
            <a:ext cx="490299" cy="256674"/>
          </a:xfrm>
          <a:custGeom>
            <a:avLst/>
            <a:gdLst>
              <a:gd name="connsiteX0" fmla="*/ 0 w 490299"/>
              <a:gd name="connsiteY0" fmla="*/ 256674 h 256674"/>
              <a:gd name="connsiteX1" fmla="*/ 64169 w 490299"/>
              <a:gd name="connsiteY1" fmla="*/ 0 h 256674"/>
              <a:gd name="connsiteX2" fmla="*/ 426131 w 490299"/>
              <a:gd name="connsiteY2" fmla="*/ 0 h 256674"/>
              <a:gd name="connsiteX3" fmla="*/ 490299 w 490299"/>
              <a:gd name="connsiteY3" fmla="*/ 256674 h 256674"/>
              <a:gd name="connsiteX4" fmla="*/ 0 w 490299"/>
              <a:gd name="connsiteY4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99" h="256674" fill="none" extrusionOk="0">
                <a:moveTo>
                  <a:pt x="0" y="256674"/>
                </a:moveTo>
                <a:cubicBezTo>
                  <a:pt x="13328" y="150376"/>
                  <a:pt x="28332" y="90521"/>
                  <a:pt x="64169" y="0"/>
                </a:cubicBezTo>
                <a:cubicBezTo>
                  <a:pt x="220707" y="6479"/>
                  <a:pt x="310442" y="-2304"/>
                  <a:pt x="426131" y="0"/>
                </a:cubicBezTo>
                <a:cubicBezTo>
                  <a:pt x="432242" y="60459"/>
                  <a:pt x="457274" y="149668"/>
                  <a:pt x="490299" y="256674"/>
                </a:cubicBezTo>
                <a:cubicBezTo>
                  <a:pt x="280095" y="257763"/>
                  <a:pt x="241633" y="278152"/>
                  <a:pt x="0" y="256674"/>
                </a:cubicBezTo>
                <a:close/>
              </a:path>
              <a:path w="490299" h="256674" stroke="0" extrusionOk="0">
                <a:moveTo>
                  <a:pt x="0" y="256674"/>
                </a:moveTo>
                <a:cubicBezTo>
                  <a:pt x="26361" y="171063"/>
                  <a:pt x="27370" y="113327"/>
                  <a:pt x="64169" y="0"/>
                </a:cubicBezTo>
                <a:cubicBezTo>
                  <a:pt x="174645" y="3502"/>
                  <a:pt x="342372" y="2384"/>
                  <a:pt x="426131" y="0"/>
                </a:cubicBezTo>
                <a:cubicBezTo>
                  <a:pt x="459472" y="115923"/>
                  <a:pt x="471452" y="205944"/>
                  <a:pt x="490299" y="256674"/>
                </a:cubicBezTo>
                <a:cubicBezTo>
                  <a:pt x="325924" y="257822"/>
                  <a:pt x="238780" y="273441"/>
                  <a:pt x="0" y="256674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07135450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RPI</a:t>
            </a:r>
            <a:endParaRPr lang="en-GB" sz="800" dirty="0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76637938-CF8A-4069-B108-5C33336732FC}"/>
              </a:ext>
            </a:extLst>
          </p:cNvPr>
          <p:cNvSpPr/>
          <p:nvPr/>
        </p:nvSpPr>
        <p:spPr>
          <a:xfrm>
            <a:off x="7056830" y="3576062"/>
            <a:ext cx="731843" cy="256674"/>
          </a:xfrm>
          <a:custGeom>
            <a:avLst/>
            <a:gdLst>
              <a:gd name="connsiteX0" fmla="*/ 0 w 731843"/>
              <a:gd name="connsiteY0" fmla="*/ 256674 h 256674"/>
              <a:gd name="connsiteX1" fmla="*/ 64169 w 731843"/>
              <a:gd name="connsiteY1" fmla="*/ 0 h 256674"/>
              <a:gd name="connsiteX2" fmla="*/ 667675 w 731843"/>
              <a:gd name="connsiteY2" fmla="*/ 0 h 256674"/>
              <a:gd name="connsiteX3" fmla="*/ 731843 w 731843"/>
              <a:gd name="connsiteY3" fmla="*/ 256674 h 256674"/>
              <a:gd name="connsiteX4" fmla="*/ 387877 w 731843"/>
              <a:gd name="connsiteY4" fmla="*/ 256674 h 256674"/>
              <a:gd name="connsiteX5" fmla="*/ 0 w 731843"/>
              <a:gd name="connsiteY5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843" h="256674" fill="none" extrusionOk="0">
                <a:moveTo>
                  <a:pt x="0" y="256674"/>
                </a:moveTo>
                <a:cubicBezTo>
                  <a:pt x="31923" y="150428"/>
                  <a:pt x="42433" y="86193"/>
                  <a:pt x="64169" y="0"/>
                </a:cubicBezTo>
                <a:cubicBezTo>
                  <a:pt x="300711" y="30033"/>
                  <a:pt x="388440" y="17623"/>
                  <a:pt x="667675" y="0"/>
                </a:cubicBezTo>
                <a:cubicBezTo>
                  <a:pt x="700012" y="102929"/>
                  <a:pt x="719178" y="163031"/>
                  <a:pt x="731843" y="256674"/>
                </a:cubicBezTo>
                <a:cubicBezTo>
                  <a:pt x="657485" y="252747"/>
                  <a:pt x="483443" y="266317"/>
                  <a:pt x="387877" y="256674"/>
                </a:cubicBezTo>
                <a:cubicBezTo>
                  <a:pt x="292311" y="247031"/>
                  <a:pt x="125852" y="272601"/>
                  <a:pt x="0" y="256674"/>
                </a:cubicBezTo>
                <a:close/>
              </a:path>
              <a:path w="731843" h="256674" stroke="0" extrusionOk="0">
                <a:moveTo>
                  <a:pt x="0" y="256674"/>
                </a:moveTo>
                <a:cubicBezTo>
                  <a:pt x="22683" y="138064"/>
                  <a:pt x="34586" y="127621"/>
                  <a:pt x="64169" y="0"/>
                </a:cubicBezTo>
                <a:cubicBezTo>
                  <a:pt x="269187" y="25906"/>
                  <a:pt x="482566" y="-17594"/>
                  <a:pt x="667675" y="0"/>
                </a:cubicBezTo>
                <a:cubicBezTo>
                  <a:pt x="694866" y="71958"/>
                  <a:pt x="722350" y="199701"/>
                  <a:pt x="731843" y="256674"/>
                </a:cubicBezTo>
                <a:cubicBezTo>
                  <a:pt x="615458" y="258425"/>
                  <a:pt x="452983" y="259007"/>
                  <a:pt x="373240" y="256674"/>
                </a:cubicBezTo>
                <a:cubicBezTo>
                  <a:pt x="293497" y="254341"/>
                  <a:pt x="160448" y="270738"/>
                  <a:pt x="0" y="25667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tx1"/>
              </a:gs>
            </a:gsLst>
            <a:lin ang="10800000" scaled="1"/>
          </a:gra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5049857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UN-Water</a:t>
            </a:r>
            <a:endParaRPr lang="en-GB" sz="800" dirty="0"/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2B3E911B-EE9E-47FF-B26B-F427D229D305}"/>
              </a:ext>
            </a:extLst>
          </p:cNvPr>
          <p:cNvSpPr/>
          <p:nvPr/>
        </p:nvSpPr>
        <p:spPr>
          <a:xfrm>
            <a:off x="11975431" y="3832736"/>
            <a:ext cx="216569" cy="256674"/>
          </a:xfrm>
          <a:custGeom>
            <a:avLst/>
            <a:gdLst>
              <a:gd name="connsiteX0" fmla="*/ 0 w 216569"/>
              <a:gd name="connsiteY0" fmla="*/ 256674 h 256674"/>
              <a:gd name="connsiteX1" fmla="*/ 0 w 216569"/>
              <a:gd name="connsiteY1" fmla="*/ 0 h 256674"/>
              <a:gd name="connsiteX2" fmla="*/ 216569 w 216569"/>
              <a:gd name="connsiteY2" fmla="*/ 0 h 256674"/>
              <a:gd name="connsiteX3" fmla="*/ 216569 w 216569"/>
              <a:gd name="connsiteY3" fmla="*/ 256674 h 256674"/>
              <a:gd name="connsiteX4" fmla="*/ 0 w 216569"/>
              <a:gd name="connsiteY4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69" h="256674" fill="none" extrusionOk="0">
                <a:moveTo>
                  <a:pt x="0" y="256674"/>
                </a:moveTo>
                <a:cubicBezTo>
                  <a:pt x="-3454" y="133442"/>
                  <a:pt x="3044" y="93681"/>
                  <a:pt x="0" y="0"/>
                </a:cubicBezTo>
                <a:cubicBezTo>
                  <a:pt x="99300" y="-9477"/>
                  <a:pt x="137053" y="7733"/>
                  <a:pt x="216569" y="0"/>
                </a:cubicBezTo>
                <a:cubicBezTo>
                  <a:pt x="218414" y="68312"/>
                  <a:pt x="205311" y="202994"/>
                  <a:pt x="216569" y="256674"/>
                </a:cubicBezTo>
                <a:cubicBezTo>
                  <a:pt x="137171" y="267333"/>
                  <a:pt x="65999" y="267162"/>
                  <a:pt x="0" y="256674"/>
                </a:cubicBezTo>
                <a:close/>
              </a:path>
              <a:path w="216569" h="256674" stroke="0" extrusionOk="0">
                <a:moveTo>
                  <a:pt x="0" y="256674"/>
                </a:moveTo>
                <a:cubicBezTo>
                  <a:pt x="8103" y="172135"/>
                  <a:pt x="-12126" y="121308"/>
                  <a:pt x="0" y="0"/>
                </a:cubicBezTo>
                <a:cubicBezTo>
                  <a:pt x="96290" y="3017"/>
                  <a:pt x="143244" y="7858"/>
                  <a:pt x="216569" y="0"/>
                </a:cubicBezTo>
                <a:cubicBezTo>
                  <a:pt x="225644" y="70150"/>
                  <a:pt x="213492" y="185023"/>
                  <a:pt x="216569" y="256674"/>
                </a:cubicBezTo>
                <a:cubicBezTo>
                  <a:pt x="166004" y="250292"/>
                  <a:pt x="45627" y="257526"/>
                  <a:pt x="0" y="256674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11245733">
                  <a:prstGeom prst="trapezoid">
                    <a:avLst>
                      <a:gd name="adj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53" name="Trapezoid 52">
            <a:extLst>
              <a:ext uri="{FF2B5EF4-FFF2-40B4-BE49-F238E27FC236}">
                <a16:creationId xmlns:a16="http://schemas.microsoft.com/office/drawing/2014/main" id="{7F3412E3-497C-4A46-BD95-77ED615FF0F2}"/>
              </a:ext>
            </a:extLst>
          </p:cNvPr>
          <p:cNvSpPr/>
          <p:nvPr/>
        </p:nvSpPr>
        <p:spPr>
          <a:xfrm>
            <a:off x="255435" y="4767345"/>
            <a:ext cx="2384244" cy="256674"/>
          </a:xfrm>
          <a:custGeom>
            <a:avLst/>
            <a:gdLst>
              <a:gd name="connsiteX0" fmla="*/ 545726 w 2384244"/>
              <a:gd name="connsiteY0" fmla="*/ 256674 h 256674"/>
              <a:gd name="connsiteX1" fmla="*/ 289235 w 2384244"/>
              <a:gd name="connsiteY1" fmla="*/ 136832 h 256674"/>
              <a:gd name="connsiteX2" fmla="*/ 0 w 2384244"/>
              <a:gd name="connsiteY2" fmla="*/ 1692 h 256674"/>
              <a:gd name="connsiteX3" fmla="*/ 619903 w 2384244"/>
              <a:gd name="connsiteY3" fmla="*/ 1252 h 256674"/>
              <a:gd name="connsiteX4" fmla="*/ 1263649 w 2384244"/>
              <a:gd name="connsiteY4" fmla="*/ 795 h 256674"/>
              <a:gd name="connsiteX5" fmla="*/ 2384244 w 2384244"/>
              <a:gd name="connsiteY5" fmla="*/ 0 h 256674"/>
              <a:gd name="connsiteX6" fmla="*/ 2081604 w 2384244"/>
              <a:gd name="connsiteY6" fmla="*/ 123204 h 256674"/>
              <a:gd name="connsiteX7" fmla="*/ 1753743 w 2384244"/>
              <a:gd name="connsiteY7" fmla="*/ 256674 h 256674"/>
              <a:gd name="connsiteX8" fmla="*/ 1375231 w 2384244"/>
              <a:gd name="connsiteY8" fmla="*/ 256674 h 256674"/>
              <a:gd name="connsiteX9" fmla="*/ 972559 w 2384244"/>
              <a:gd name="connsiteY9" fmla="*/ 256674 h 256674"/>
              <a:gd name="connsiteX10" fmla="*/ 545726 w 2384244"/>
              <a:gd name="connsiteY10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4244" h="256674" fill="none" extrusionOk="0">
                <a:moveTo>
                  <a:pt x="545726" y="256674"/>
                </a:moveTo>
                <a:cubicBezTo>
                  <a:pt x="471154" y="237621"/>
                  <a:pt x="379417" y="164510"/>
                  <a:pt x="289235" y="136832"/>
                </a:cubicBezTo>
                <a:cubicBezTo>
                  <a:pt x="199052" y="109154"/>
                  <a:pt x="139298" y="49161"/>
                  <a:pt x="0" y="1692"/>
                </a:cubicBezTo>
                <a:cubicBezTo>
                  <a:pt x="255749" y="-2649"/>
                  <a:pt x="490684" y="48084"/>
                  <a:pt x="619903" y="1252"/>
                </a:cubicBezTo>
                <a:cubicBezTo>
                  <a:pt x="749122" y="-45580"/>
                  <a:pt x="1113572" y="36960"/>
                  <a:pt x="1263649" y="795"/>
                </a:cubicBezTo>
                <a:cubicBezTo>
                  <a:pt x="1413726" y="-35370"/>
                  <a:pt x="1959794" y="129306"/>
                  <a:pt x="2384244" y="0"/>
                </a:cubicBezTo>
                <a:cubicBezTo>
                  <a:pt x="2316855" y="37026"/>
                  <a:pt x="2161009" y="74845"/>
                  <a:pt x="2081604" y="123204"/>
                </a:cubicBezTo>
                <a:cubicBezTo>
                  <a:pt x="2002199" y="171562"/>
                  <a:pt x="1842724" y="207933"/>
                  <a:pt x="1753743" y="256674"/>
                </a:cubicBezTo>
                <a:cubicBezTo>
                  <a:pt x="1587651" y="281793"/>
                  <a:pt x="1516096" y="212169"/>
                  <a:pt x="1375231" y="256674"/>
                </a:cubicBezTo>
                <a:cubicBezTo>
                  <a:pt x="1234366" y="301179"/>
                  <a:pt x="1167445" y="239685"/>
                  <a:pt x="972559" y="256674"/>
                </a:cubicBezTo>
                <a:cubicBezTo>
                  <a:pt x="777673" y="273663"/>
                  <a:pt x="688643" y="234835"/>
                  <a:pt x="545726" y="256674"/>
                </a:cubicBezTo>
                <a:close/>
              </a:path>
              <a:path w="2384244" h="256674" stroke="0" extrusionOk="0">
                <a:moveTo>
                  <a:pt x="545726" y="256674"/>
                </a:moveTo>
                <a:cubicBezTo>
                  <a:pt x="414136" y="225809"/>
                  <a:pt x="348464" y="148063"/>
                  <a:pt x="283778" y="134283"/>
                </a:cubicBezTo>
                <a:cubicBezTo>
                  <a:pt x="219092" y="120502"/>
                  <a:pt x="125268" y="33214"/>
                  <a:pt x="0" y="1692"/>
                </a:cubicBezTo>
                <a:cubicBezTo>
                  <a:pt x="215578" y="-61260"/>
                  <a:pt x="485096" y="65650"/>
                  <a:pt x="643746" y="1235"/>
                </a:cubicBezTo>
                <a:cubicBezTo>
                  <a:pt x="802396" y="-63180"/>
                  <a:pt x="918339" y="38879"/>
                  <a:pt x="1192122" y="846"/>
                </a:cubicBezTo>
                <a:cubicBezTo>
                  <a:pt x="1465905" y="-37187"/>
                  <a:pt x="1579013" y="64055"/>
                  <a:pt x="1788183" y="423"/>
                </a:cubicBezTo>
                <a:cubicBezTo>
                  <a:pt x="1997353" y="-63209"/>
                  <a:pt x="2154783" y="25960"/>
                  <a:pt x="2384244" y="0"/>
                </a:cubicBezTo>
                <a:cubicBezTo>
                  <a:pt x="2326443" y="61038"/>
                  <a:pt x="2149540" y="63576"/>
                  <a:pt x="2056383" y="133470"/>
                </a:cubicBezTo>
                <a:cubicBezTo>
                  <a:pt x="1963227" y="203365"/>
                  <a:pt x="1875863" y="169926"/>
                  <a:pt x="1753743" y="256674"/>
                </a:cubicBezTo>
                <a:cubicBezTo>
                  <a:pt x="1592154" y="282736"/>
                  <a:pt x="1490435" y="255353"/>
                  <a:pt x="1351071" y="256674"/>
                </a:cubicBezTo>
                <a:cubicBezTo>
                  <a:pt x="1211707" y="257995"/>
                  <a:pt x="1136326" y="231184"/>
                  <a:pt x="948398" y="256674"/>
                </a:cubicBezTo>
                <a:cubicBezTo>
                  <a:pt x="760470" y="282164"/>
                  <a:pt x="658766" y="215703"/>
                  <a:pt x="545726" y="256674"/>
                </a:cubicBezTo>
                <a:close/>
              </a:path>
            </a:pathLst>
          </a:custGeom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921562437">
                  <a:custGeom>
                    <a:avLst/>
                    <a:gdLst>
                      <a:gd name="connsiteX0" fmla="*/ 0 w 914400"/>
                      <a:gd name="connsiteY0" fmla="*/ 1216152 h 1216152"/>
                      <a:gd name="connsiteX1" fmla="*/ 228600 w 914400"/>
                      <a:gd name="connsiteY1" fmla="*/ 0 h 1216152"/>
                      <a:gd name="connsiteX2" fmla="*/ 685800 w 914400"/>
                      <a:gd name="connsiteY2" fmla="*/ 0 h 1216152"/>
                      <a:gd name="connsiteX3" fmla="*/ 914400 w 914400"/>
                      <a:gd name="connsiteY3" fmla="*/ 1216152 h 1216152"/>
                      <a:gd name="connsiteX4" fmla="*/ 0 w 914400"/>
                      <a:gd name="connsiteY4" fmla="*/ 1216152 h 1216152"/>
                      <a:gd name="connsiteX0" fmla="*/ 413084 w 1327484"/>
                      <a:gd name="connsiteY0" fmla="*/ 1216152 h 1216152"/>
                      <a:gd name="connsiteX1" fmla="*/ 0 w 1327484"/>
                      <a:gd name="connsiteY1" fmla="*/ 8021 h 1216152"/>
                      <a:gd name="connsiteX2" fmla="*/ 1098884 w 1327484"/>
                      <a:gd name="connsiteY2" fmla="*/ 0 h 1216152"/>
                      <a:gd name="connsiteX3" fmla="*/ 1327484 w 1327484"/>
                      <a:gd name="connsiteY3" fmla="*/ 1216152 h 1216152"/>
                      <a:gd name="connsiteX4" fmla="*/ 413084 w 1327484"/>
                      <a:gd name="connsiteY4" fmla="*/ 1216152 h 1216152"/>
                      <a:gd name="connsiteX0" fmla="*/ 413084 w 1804737"/>
                      <a:gd name="connsiteY0" fmla="*/ 1216152 h 1216152"/>
                      <a:gd name="connsiteX1" fmla="*/ 0 w 1804737"/>
                      <a:gd name="connsiteY1" fmla="*/ 8021 h 1216152"/>
                      <a:gd name="connsiteX2" fmla="*/ 1804737 w 1804737"/>
                      <a:gd name="connsiteY2" fmla="*/ 0 h 1216152"/>
                      <a:gd name="connsiteX3" fmla="*/ 1327484 w 1804737"/>
                      <a:gd name="connsiteY3" fmla="*/ 1216152 h 1216152"/>
                      <a:gd name="connsiteX4" fmla="*/ 413084 w 1804737"/>
                      <a:gd name="connsiteY4" fmla="*/ 1216152 h 1216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4737" h="1216152">
                        <a:moveTo>
                          <a:pt x="413084" y="1216152"/>
                        </a:moveTo>
                        <a:lnTo>
                          <a:pt x="0" y="8021"/>
                        </a:lnTo>
                        <a:lnTo>
                          <a:pt x="1804737" y="0"/>
                        </a:lnTo>
                        <a:lnTo>
                          <a:pt x="1327484" y="1216152"/>
                        </a:lnTo>
                        <a:lnTo>
                          <a:pt x="413084" y="1216152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Rensselaer Polytechnic Institute (RPI)</a:t>
            </a:r>
            <a:endParaRPr lang="en-GB" sz="800" dirty="0"/>
          </a:p>
        </p:txBody>
      </p:sp>
      <p:sp>
        <p:nvSpPr>
          <p:cNvPr id="60" name="Trapezoid 52">
            <a:extLst>
              <a:ext uri="{FF2B5EF4-FFF2-40B4-BE49-F238E27FC236}">
                <a16:creationId xmlns:a16="http://schemas.microsoft.com/office/drawing/2014/main" id="{4C8E7B8C-1CE0-4A66-AE38-CEB57B9C8ACA}"/>
              </a:ext>
            </a:extLst>
          </p:cNvPr>
          <p:cNvSpPr/>
          <p:nvPr/>
        </p:nvSpPr>
        <p:spPr>
          <a:xfrm>
            <a:off x="4671283" y="4761619"/>
            <a:ext cx="933855" cy="256674"/>
          </a:xfrm>
          <a:custGeom>
            <a:avLst/>
            <a:gdLst>
              <a:gd name="connsiteX0" fmla="*/ 213748 w 933855"/>
              <a:gd name="connsiteY0" fmla="*/ 256674 h 256674"/>
              <a:gd name="connsiteX1" fmla="*/ 0 w 933855"/>
              <a:gd name="connsiteY1" fmla="*/ 1692 h 256674"/>
              <a:gd name="connsiteX2" fmla="*/ 457589 w 933855"/>
              <a:gd name="connsiteY2" fmla="*/ 863 h 256674"/>
              <a:gd name="connsiteX3" fmla="*/ 933855 w 933855"/>
              <a:gd name="connsiteY3" fmla="*/ 0 h 256674"/>
              <a:gd name="connsiteX4" fmla="*/ 686902 w 933855"/>
              <a:gd name="connsiteY4" fmla="*/ 256674 h 256674"/>
              <a:gd name="connsiteX5" fmla="*/ 213748 w 933855"/>
              <a:gd name="connsiteY5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855" h="256674" fill="none" extrusionOk="0">
                <a:moveTo>
                  <a:pt x="213748" y="256674"/>
                </a:moveTo>
                <a:cubicBezTo>
                  <a:pt x="87886" y="164334"/>
                  <a:pt x="57461" y="47937"/>
                  <a:pt x="0" y="1692"/>
                </a:cubicBezTo>
                <a:cubicBezTo>
                  <a:pt x="196326" y="-15912"/>
                  <a:pt x="306768" y="44180"/>
                  <a:pt x="457589" y="863"/>
                </a:cubicBezTo>
                <a:cubicBezTo>
                  <a:pt x="608410" y="-42454"/>
                  <a:pt x="813949" y="11445"/>
                  <a:pt x="933855" y="0"/>
                </a:cubicBezTo>
                <a:cubicBezTo>
                  <a:pt x="912151" y="78507"/>
                  <a:pt x="756701" y="157333"/>
                  <a:pt x="686902" y="256674"/>
                </a:cubicBezTo>
                <a:cubicBezTo>
                  <a:pt x="503921" y="306714"/>
                  <a:pt x="423668" y="228664"/>
                  <a:pt x="213748" y="256674"/>
                </a:cubicBezTo>
                <a:close/>
              </a:path>
              <a:path w="933855" h="256674" stroke="0" extrusionOk="0">
                <a:moveTo>
                  <a:pt x="213748" y="256674"/>
                </a:moveTo>
                <a:cubicBezTo>
                  <a:pt x="103782" y="134069"/>
                  <a:pt x="97951" y="64462"/>
                  <a:pt x="0" y="1692"/>
                </a:cubicBezTo>
                <a:cubicBezTo>
                  <a:pt x="227619" y="-52312"/>
                  <a:pt x="315477" y="17296"/>
                  <a:pt x="476266" y="829"/>
                </a:cubicBezTo>
                <a:cubicBezTo>
                  <a:pt x="637055" y="-15638"/>
                  <a:pt x="827228" y="34724"/>
                  <a:pt x="933855" y="0"/>
                </a:cubicBezTo>
                <a:cubicBezTo>
                  <a:pt x="863711" y="90110"/>
                  <a:pt x="747315" y="173376"/>
                  <a:pt x="686902" y="256674"/>
                </a:cubicBezTo>
                <a:cubicBezTo>
                  <a:pt x="566610" y="277027"/>
                  <a:pt x="353206" y="209719"/>
                  <a:pt x="213748" y="256674"/>
                </a:cubicBezTo>
                <a:close/>
              </a:path>
            </a:pathLst>
          </a:custGeom>
          <a:gradFill flip="none" rotWithShape="1">
            <a:gsLst>
              <a:gs pos="65000">
                <a:schemeClr val="accent5"/>
              </a:gs>
              <a:gs pos="34000">
                <a:schemeClr val="accent2"/>
              </a:gs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152765296">
                  <a:custGeom>
                    <a:avLst/>
                    <a:gdLst>
                      <a:gd name="connsiteX0" fmla="*/ 0 w 914400"/>
                      <a:gd name="connsiteY0" fmla="*/ 1216152 h 1216152"/>
                      <a:gd name="connsiteX1" fmla="*/ 228600 w 914400"/>
                      <a:gd name="connsiteY1" fmla="*/ 0 h 1216152"/>
                      <a:gd name="connsiteX2" fmla="*/ 685800 w 914400"/>
                      <a:gd name="connsiteY2" fmla="*/ 0 h 1216152"/>
                      <a:gd name="connsiteX3" fmla="*/ 914400 w 914400"/>
                      <a:gd name="connsiteY3" fmla="*/ 1216152 h 1216152"/>
                      <a:gd name="connsiteX4" fmla="*/ 0 w 914400"/>
                      <a:gd name="connsiteY4" fmla="*/ 1216152 h 1216152"/>
                      <a:gd name="connsiteX0" fmla="*/ 413084 w 1327484"/>
                      <a:gd name="connsiteY0" fmla="*/ 1216152 h 1216152"/>
                      <a:gd name="connsiteX1" fmla="*/ 0 w 1327484"/>
                      <a:gd name="connsiteY1" fmla="*/ 8021 h 1216152"/>
                      <a:gd name="connsiteX2" fmla="*/ 1098884 w 1327484"/>
                      <a:gd name="connsiteY2" fmla="*/ 0 h 1216152"/>
                      <a:gd name="connsiteX3" fmla="*/ 1327484 w 1327484"/>
                      <a:gd name="connsiteY3" fmla="*/ 1216152 h 1216152"/>
                      <a:gd name="connsiteX4" fmla="*/ 413084 w 1327484"/>
                      <a:gd name="connsiteY4" fmla="*/ 1216152 h 1216152"/>
                      <a:gd name="connsiteX0" fmla="*/ 413084 w 1804737"/>
                      <a:gd name="connsiteY0" fmla="*/ 1216152 h 1216152"/>
                      <a:gd name="connsiteX1" fmla="*/ 0 w 1804737"/>
                      <a:gd name="connsiteY1" fmla="*/ 8021 h 1216152"/>
                      <a:gd name="connsiteX2" fmla="*/ 1804737 w 1804737"/>
                      <a:gd name="connsiteY2" fmla="*/ 0 h 1216152"/>
                      <a:gd name="connsiteX3" fmla="*/ 1327484 w 1804737"/>
                      <a:gd name="connsiteY3" fmla="*/ 1216152 h 1216152"/>
                      <a:gd name="connsiteX4" fmla="*/ 413084 w 1804737"/>
                      <a:gd name="connsiteY4" fmla="*/ 1216152 h 1216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4737" h="1216152">
                        <a:moveTo>
                          <a:pt x="413084" y="1216152"/>
                        </a:moveTo>
                        <a:lnTo>
                          <a:pt x="0" y="8021"/>
                        </a:lnTo>
                        <a:lnTo>
                          <a:pt x="1804737" y="0"/>
                        </a:lnTo>
                        <a:lnTo>
                          <a:pt x="1327484" y="1216152"/>
                        </a:lnTo>
                        <a:lnTo>
                          <a:pt x="413084" y="1216152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RPI</a:t>
            </a:r>
            <a:endParaRPr lang="en-GB" sz="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3FE2D4D-96F1-4142-8077-574D094CB532}"/>
              </a:ext>
            </a:extLst>
          </p:cNvPr>
          <p:cNvSpPr/>
          <p:nvPr/>
        </p:nvSpPr>
        <p:spPr>
          <a:xfrm>
            <a:off x="2881985" y="5723107"/>
            <a:ext cx="854357" cy="256674"/>
          </a:xfrm>
          <a:custGeom>
            <a:avLst/>
            <a:gdLst>
              <a:gd name="connsiteX0" fmla="*/ 0 w 854357"/>
              <a:gd name="connsiteY0" fmla="*/ 0 h 256674"/>
              <a:gd name="connsiteX1" fmla="*/ 427179 w 854357"/>
              <a:gd name="connsiteY1" fmla="*/ 0 h 256674"/>
              <a:gd name="connsiteX2" fmla="*/ 854357 w 854357"/>
              <a:gd name="connsiteY2" fmla="*/ 0 h 256674"/>
              <a:gd name="connsiteX3" fmla="*/ 854357 w 854357"/>
              <a:gd name="connsiteY3" fmla="*/ 256674 h 256674"/>
              <a:gd name="connsiteX4" fmla="*/ 444266 w 854357"/>
              <a:gd name="connsiteY4" fmla="*/ 256674 h 256674"/>
              <a:gd name="connsiteX5" fmla="*/ 0 w 854357"/>
              <a:gd name="connsiteY5" fmla="*/ 256674 h 256674"/>
              <a:gd name="connsiteX6" fmla="*/ 0 w 854357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357" h="256674" fill="none" extrusionOk="0">
                <a:moveTo>
                  <a:pt x="0" y="0"/>
                </a:moveTo>
                <a:cubicBezTo>
                  <a:pt x="115998" y="-31302"/>
                  <a:pt x="275289" y="47220"/>
                  <a:pt x="427179" y="0"/>
                </a:cubicBezTo>
                <a:cubicBezTo>
                  <a:pt x="579069" y="-47220"/>
                  <a:pt x="648768" y="15420"/>
                  <a:pt x="854357" y="0"/>
                </a:cubicBezTo>
                <a:cubicBezTo>
                  <a:pt x="864322" y="108303"/>
                  <a:pt x="837368" y="190620"/>
                  <a:pt x="854357" y="256674"/>
                </a:cubicBezTo>
                <a:cubicBezTo>
                  <a:pt x="689574" y="298505"/>
                  <a:pt x="593724" y="249986"/>
                  <a:pt x="444266" y="256674"/>
                </a:cubicBezTo>
                <a:cubicBezTo>
                  <a:pt x="294808" y="263362"/>
                  <a:pt x="139760" y="224763"/>
                  <a:pt x="0" y="256674"/>
                </a:cubicBezTo>
                <a:cubicBezTo>
                  <a:pt x="-14563" y="164292"/>
                  <a:pt x="1119" y="115572"/>
                  <a:pt x="0" y="0"/>
                </a:cubicBezTo>
                <a:close/>
              </a:path>
              <a:path w="854357" h="256674" stroke="0" extrusionOk="0">
                <a:moveTo>
                  <a:pt x="0" y="0"/>
                </a:moveTo>
                <a:cubicBezTo>
                  <a:pt x="204978" y="-45601"/>
                  <a:pt x="272721" y="2195"/>
                  <a:pt x="410091" y="0"/>
                </a:cubicBezTo>
                <a:cubicBezTo>
                  <a:pt x="547461" y="-2195"/>
                  <a:pt x="633461" y="28371"/>
                  <a:pt x="854357" y="0"/>
                </a:cubicBezTo>
                <a:cubicBezTo>
                  <a:pt x="865886" y="66163"/>
                  <a:pt x="832365" y="165012"/>
                  <a:pt x="854357" y="256674"/>
                </a:cubicBezTo>
                <a:cubicBezTo>
                  <a:pt x="760030" y="292966"/>
                  <a:pt x="624224" y="238910"/>
                  <a:pt x="418635" y="256674"/>
                </a:cubicBezTo>
                <a:cubicBezTo>
                  <a:pt x="213046" y="274438"/>
                  <a:pt x="155838" y="208827"/>
                  <a:pt x="0" y="256674"/>
                </a:cubicBezTo>
                <a:cubicBezTo>
                  <a:pt x="-585" y="205298"/>
                  <a:pt x="5878" y="113883"/>
                  <a:pt x="0" y="0"/>
                </a:cubicBezTo>
                <a:close/>
              </a:path>
            </a:pathLst>
          </a:custGeom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171732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Engineering</a:t>
            </a:r>
            <a:endParaRPr lang="en-GB" sz="9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2F10D7-207F-4000-888D-CC10E0C36F2D}"/>
              </a:ext>
            </a:extLst>
          </p:cNvPr>
          <p:cNvSpPr/>
          <p:nvPr/>
        </p:nvSpPr>
        <p:spPr>
          <a:xfrm>
            <a:off x="3736342" y="5723107"/>
            <a:ext cx="854357" cy="256674"/>
          </a:xfrm>
          <a:custGeom>
            <a:avLst/>
            <a:gdLst>
              <a:gd name="connsiteX0" fmla="*/ 0 w 854357"/>
              <a:gd name="connsiteY0" fmla="*/ 0 h 256674"/>
              <a:gd name="connsiteX1" fmla="*/ 427179 w 854357"/>
              <a:gd name="connsiteY1" fmla="*/ 0 h 256674"/>
              <a:gd name="connsiteX2" fmla="*/ 854357 w 854357"/>
              <a:gd name="connsiteY2" fmla="*/ 0 h 256674"/>
              <a:gd name="connsiteX3" fmla="*/ 854357 w 854357"/>
              <a:gd name="connsiteY3" fmla="*/ 256674 h 256674"/>
              <a:gd name="connsiteX4" fmla="*/ 410091 w 854357"/>
              <a:gd name="connsiteY4" fmla="*/ 256674 h 256674"/>
              <a:gd name="connsiteX5" fmla="*/ 0 w 854357"/>
              <a:gd name="connsiteY5" fmla="*/ 256674 h 256674"/>
              <a:gd name="connsiteX6" fmla="*/ 0 w 854357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357" h="256674" fill="none" extrusionOk="0">
                <a:moveTo>
                  <a:pt x="0" y="0"/>
                </a:moveTo>
                <a:cubicBezTo>
                  <a:pt x="188571" y="-46219"/>
                  <a:pt x="329780" y="44040"/>
                  <a:pt x="427179" y="0"/>
                </a:cubicBezTo>
                <a:cubicBezTo>
                  <a:pt x="524578" y="-44040"/>
                  <a:pt x="700742" y="4838"/>
                  <a:pt x="854357" y="0"/>
                </a:cubicBezTo>
                <a:cubicBezTo>
                  <a:pt x="869660" y="75679"/>
                  <a:pt x="846965" y="164012"/>
                  <a:pt x="854357" y="256674"/>
                </a:cubicBezTo>
                <a:cubicBezTo>
                  <a:pt x="721251" y="296791"/>
                  <a:pt x="566887" y="229977"/>
                  <a:pt x="410091" y="256674"/>
                </a:cubicBezTo>
                <a:cubicBezTo>
                  <a:pt x="253295" y="283371"/>
                  <a:pt x="118032" y="224489"/>
                  <a:pt x="0" y="256674"/>
                </a:cubicBezTo>
                <a:cubicBezTo>
                  <a:pt x="-28986" y="142829"/>
                  <a:pt x="440" y="64764"/>
                  <a:pt x="0" y="0"/>
                </a:cubicBezTo>
                <a:close/>
              </a:path>
              <a:path w="854357" h="256674" stroke="0" extrusionOk="0">
                <a:moveTo>
                  <a:pt x="0" y="0"/>
                </a:moveTo>
                <a:cubicBezTo>
                  <a:pt x="167407" y="-1869"/>
                  <a:pt x="280404" y="37499"/>
                  <a:pt x="401548" y="0"/>
                </a:cubicBezTo>
                <a:cubicBezTo>
                  <a:pt x="522692" y="-37499"/>
                  <a:pt x="753587" y="47539"/>
                  <a:pt x="854357" y="0"/>
                </a:cubicBezTo>
                <a:cubicBezTo>
                  <a:pt x="877633" y="97389"/>
                  <a:pt x="850691" y="203403"/>
                  <a:pt x="854357" y="256674"/>
                </a:cubicBezTo>
                <a:cubicBezTo>
                  <a:pt x="704094" y="293303"/>
                  <a:pt x="574444" y="214396"/>
                  <a:pt x="418635" y="256674"/>
                </a:cubicBezTo>
                <a:cubicBezTo>
                  <a:pt x="262826" y="298952"/>
                  <a:pt x="163570" y="221333"/>
                  <a:pt x="0" y="256674"/>
                </a:cubicBezTo>
                <a:cubicBezTo>
                  <a:pt x="-21954" y="180998"/>
                  <a:pt x="5918" y="84122"/>
                  <a:pt x="0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201776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</a:t>
            </a:r>
            <a:endParaRPr lang="en-GB" sz="9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6E0243-88EA-4D4F-B569-258DC2A465A4}"/>
              </a:ext>
            </a:extLst>
          </p:cNvPr>
          <p:cNvSpPr/>
          <p:nvPr/>
        </p:nvSpPr>
        <p:spPr>
          <a:xfrm>
            <a:off x="4595801" y="5723107"/>
            <a:ext cx="854357" cy="256674"/>
          </a:xfrm>
          <a:custGeom>
            <a:avLst/>
            <a:gdLst>
              <a:gd name="connsiteX0" fmla="*/ 0 w 854357"/>
              <a:gd name="connsiteY0" fmla="*/ 0 h 256674"/>
              <a:gd name="connsiteX1" fmla="*/ 444266 w 854357"/>
              <a:gd name="connsiteY1" fmla="*/ 0 h 256674"/>
              <a:gd name="connsiteX2" fmla="*/ 854357 w 854357"/>
              <a:gd name="connsiteY2" fmla="*/ 0 h 256674"/>
              <a:gd name="connsiteX3" fmla="*/ 854357 w 854357"/>
              <a:gd name="connsiteY3" fmla="*/ 256674 h 256674"/>
              <a:gd name="connsiteX4" fmla="*/ 427179 w 854357"/>
              <a:gd name="connsiteY4" fmla="*/ 256674 h 256674"/>
              <a:gd name="connsiteX5" fmla="*/ 0 w 854357"/>
              <a:gd name="connsiteY5" fmla="*/ 256674 h 256674"/>
              <a:gd name="connsiteX6" fmla="*/ 0 w 854357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357" h="256674" fill="none" extrusionOk="0">
                <a:moveTo>
                  <a:pt x="0" y="0"/>
                </a:moveTo>
                <a:cubicBezTo>
                  <a:pt x="205028" y="-52811"/>
                  <a:pt x="269463" y="45190"/>
                  <a:pt x="444266" y="0"/>
                </a:cubicBezTo>
                <a:cubicBezTo>
                  <a:pt x="619069" y="-45190"/>
                  <a:pt x="676737" y="39380"/>
                  <a:pt x="854357" y="0"/>
                </a:cubicBezTo>
                <a:cubicBezTo>
                  <a:pt x="885052" y="125476"/>
                  <a:pt x="841056" y="177242"/>
                  <a:pt x="854357" y="256674"/>
                </a:cubicBezTo>
                <a:cubicBezTo>
                  <a:pt x="713249" y="300859"/>
                  <a:pt x="594911" y="225294"/>
                  <a:pt x="427179" y="256674"/>
                </a:cubicBezTo>
                <a:cubicBezTo>
                  <a:pt x="259447" y="288054"/>
                  <a:pt x="99202" y="236796"/>
                  <a:pt x="0" y="256674"/>
                </a:cubicBezTo>
                <a:cubicBezTo>
                  <a:pt x="-30151" y="185790"/>
                  <a:pt x="10334" y="79720"/>
                  <a:pt x="0" y="0"/>
                </a:cubicBezTo>
                <a:close/>
              </a:path>
              <a:path w="854357" h="256674" stroke="0" extrusionOk="0">
                <a:moveTo>
                  <a:pt x="0" y="0"/>
                </a:moveTo>
                <a:cubicBezTo>
                  <a:pt x="217836" y="-34458"/>
                  <a:pt x="292877" y="43880"/>
                  <a:pt x="444266" y="0"/>
                </a:cubicBezTo>
                <a:cubicBezTo>
                  <a:pt x="595655" y="-43880"/>
                  <a:pt x="751304" y="6951"/>
                  <a:pt x="854357" y="0"/>
                </a:cubicBezTo>
                <a:cubicBezTo>
                  <a:pt x="879521" y="60769"/>
                  <a:pt x="847306" y="178332"/>
                  <a:pt x="854357" y="256674"/>
                </a:cubicBezTo>
                <a:cubicBezTo>
                  <a:pt x="674978" y="264943"/>
                  <a:pt x="607247" y="236394"/>
                  <a:pt x="444266" y="256674"/>
                </a:cubicBezTo>
                <a:cubicBezTo>
                  <a:pt x="281285" y="276954"/>
                  <a:pt x="108480" y="216395"/>
                  <a:pt x="0" y="256674"/>
                </a:cubicBezTo>
                <a:cubicBezTo>
                  <a:pt x="-25977" y="162033"/>
                  <a:pt x="13922" y="83444"/>
                  <a:pt x="0" y="0"/>
                </a:cubicBezTo>
                <a:close/>
              </a:path>
            </a:pathLst>
          </a:custGeom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5866995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Teaching</a:t>
            </a:r>
            <a:endParaRPr lang="en-GB" sz="9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CABE53-F5E6-474B-A6C8-F453009C1AB4}"/>
              </a:ext>
            </a:extLst>
          </p:cNvPr>
          <p:cNvSpPr/>
          <p:nvPr/>
        </p:nvSpPr>
        <p:spPr>
          <a:xfrm>
            <a:off x="5455260" y="5720244"/>
            <a:ext cx="854357" cy="256674"/>
          </a:xfrm>
          <a:custGeom>
            <a:avLst/>
            <a:gdLst>
              <a:gd name="connsiteX0" fmla="*/ 0 w 854357"/>
              <a:gd name="connsiteY0" fmla="*/ 0 h 256674"/>
              <a:gd name="connsiteX1" fmla="*/ 410091 w 854357"/>
              <a:gd name="connsiteY1" fmla="*/ 0 h 256674"/>
              <a:gd name="connsiteX2" fmla="*/ 854357 w 854357"/>
              <a:gd name="connsiteY2" fmla="*/ 0 h 256674"/>
              <a:gd name="connsiteX3" fmla="*/ 854357 w 854357"/>
              <a:gd name="connsiteY3" fmla="*/ 256674 h 256674"/>
              <a:gd name="connsiteX4" fmla="*/ 410091 w 854357"/>
              <a:gd name="connsiteY4" fmla="*/ 256674 h 256674"/>
              <a:gd name="connsiteX5" fmla="*/ 0 w 854357"/>
              <a:gd name="connsiteY5" fmla="*/ 256674 h 256674"/>
              <a:gd name="connsiteX6" fmla="*/ 0 w 854357"/>
              <a:gd name="connsiteY6" fmla="*/ 0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357" h="256674" fill="none" extrusionOk="0">
                <a:moveTo>
                  <a:pt x="0" y="0"/>
                </a:moveTo>
                <a:cubicBezTo>
                  <a:pt x="137944" y="-21743"/>
                  <a:pt x="228292" y="20862"/>
                  <a:pt x="410091" y="0"/>
                </a:cubicBezTo>
                <a:cubicBezTo>
                  <a:pt x="591890" y="-20862"/>
                  <a:pt x="651990" y="1851"/>
                  <a:pt x="854357" y="0"/>
                </a:cubicBezTo>
                <a:cubicBezTo>
                  <a:pt x="860219" y="108241"/>
                  <a:pt x="830547" y="170643"/>
                  <a:pt x="854357" y="256674"/>
                </a:cubicBezTo>
                <a:cubicBezTo>
                  <a:pt x="640611" y="285802"/>
                  <a:pt x="593581" y="218973"/>
                  <a:pt x="410091" y="256674"/>
                </a:cubicBezTo>
                <a:cubicBezTo>
                  <a:pt x="226601" y="294375"/>
                  <a:pt x="189375" y="247650"/>
                  <a:pt x="0" y="256674"/>
                </a:cubicBezTo>
                <a:cubicBezTo>
                  <a:pt x="-3059" y="201462"/>
                  <a:pt x="7848" y="106415"/>
                  <a:pt x="0" y="0"/>
                </a:cubicBezTo>
                <a:close/>
              </a:path>
              <a:path w="854357" h="256674" stroke="0" extrusionOk="0">
                <a:moveTo>
                  <a:pt x="0" y="0"/>
                </a:moveTo>
                <a:cubicBezTo>
                  <a:pt x="202087" y="-29001"/>
                  <a:pt x="240477" y="18237"/>
                  <a:pt x="410091" y="0"/>
                </a:cubicBezTo>
                <a:cubicBezTo>
                  <a:pt x="579705" y="-18237"/>
                  <a:pt x="742145" y="42065"/>
                  <a:pt x="854357" y="0"/>
                </a:cubicBezTo>
                <a:cubicBezTo>
                  <a:pt x="880681" y="80571"/>
                  <a:pt x="830149" y="180083"/>
                  <a:pt x="854357" y="256674"/>
                </a:cubicBezTo>
                <a:cubicBezTo>
                  <a:pt x="724662" y="284700"/>
                  <a:pt x="535146" y="226779"/>
                  <a:pt x="410091" y="256674"/>
                </a:cubicBezTo>
                <a:cubicBezTo>
                  <a:pt x="285036" y="286569"/>
                  <a:pt x="203934" y="248041"/>
                  <a:pt x="0" y="256674"/>
                </a:cubicBezTo>
                <a:cubicBezTo>
                  <a:pt x="-24419" y="153945"/>
                  <a:pt x="1856" y="1212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14735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Water</a:t>
            </a:r>
            <a:endParaRPr lang="en-GB" sz="900" dirty="0"/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6AFEABC2-7FF6-4FBB-8352-0670B42BA98E}"/>
              </a:ext>
            </a:extLst>
          </p:cNvPr>
          <p:cNvSpPr/>
          <p:nvPr/>
        </p:nvSpPr>
        <p:spPr>
          <a:xfrm>
            <a:off x="7064333" y="5713135"/>
            <a:ext cx="933855" cy="256674"/>
          </a:xfrm>
          <a:custGeom>
            <a:avLst/>
            <a:gdLst>
              <a:gd name="connsiteX0" fmla="*/ 0 w 933855"/>
              <a:gd name="connsiteY0" fmla="*/ 256674 h 256674"/>
              <a:gd name="connsiteX1" fmla="*/ 64169 w 933855"/>
              <a:gd name="connsiteY1" fmla="*/ 0 h 256674"/>
              <a:gd name="connsiteX2" fmla="*/ 450818 w 933855"/>
              <a:gd name="connsiteY2" fmla="*/ 0 h 256674"/>
              <a:gd name="connsiteX3" fmla="*/ 869687 w 933855"/>
              <a:gd name="connsiteY3" fmla="*/ 0 h 256674"/>
              <a:gd name="connsiteX4" fmla="*/ 933855 w 933855"/>
              <a:gd name="connsiteY4" fmla="*/ 256674 h 256674"/>
              <a:gd name="connsiteX5" fmla="*/ 485605 w 933855"/>
              <a:gd name="connsiteY5" fmla="*/ 256674 h 256674"/>
              <a:gd name="connsiteX6" fmla="*/ 0 w 933855"/>
              <a:gd name="connsiteY6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855" h="256674" fill="none" extrusionOk="0">
                <a:moveTo>
                  <a:pt x="0" y="256674"/>
                </a:moveTo>
                <a:cubicBezTo>
                  <a:pt x="19010" y="175071"/>
                  <a:pt x="42538" y="125995"/>
                  <a:pt x="64169" y="0"/>
                </a:cubicBezTo>
                <a:cubicBezTo>
                  <a:pt x="163383" y="-11826"/>
                  <a:pt x="362339" y="-2338"/>
                  <a:pt x="450818" y="0"/>
                </a:cubicBezTo>
                <a:cubicBezTo>
                  <a:pt x="539297" y="2338"/>
                  <a:pt x="778221" y="8601"/>
                  <a:pt x="869687" y="0"/>
                </a:cubicBezTo>
                <a:cubicBezTo>
                  <a:pt x="897647" y="68070"/>
                  <a:pt x="921065" y="177446"/>
                  <a:pt x="933855" y="256674"/>
                </a:cubicBezTo>
                <a:cubicBezTo>
                  <a:pt x="774299" y="239019"/>
                  <a:pt x="689079" y="261331"/>
                  <a:pt x="485605" y="256674"/>
                </a:cubicBezTo>
                <a:cubicBezTo>
                  <a:pt x="282131" y="252018"/>
                  <a:pt x="236769" y="259114"/>
                  <a:pt x="0" y="256674"/>
                </a:cubicBezTo>
                <a:close/>
              </a:path>
              <a:path w="933855" h="256674" stroke="0" extrusionOk="0">
                <a:moveTo>
                  <a:pt x="0" y="256674"/>
                </a:moveTo>
                <a:cubicBezTo>
                  <a:pt x="26361" y="171063"/>
                  <a:pt x="27370" y="113327"/>
                  <a:pt x="64169" y="0"/>
                </a:cubicBezTo>
                <a:cubicBezTo>
                  <a:pt x="228519" y="9925"/>
                  <a:pt x="280263" y="-1368"/>
                  <a:pt x="442762" y="0"/>
                </a:cubicBezTo>
                <a:cubicBezTo>
                  <a:pt x="605261" y="1368"/>
                  <a:pt x="698087" y="2380"/>
                  <a:pt x="869687" y="0"/>
                </a:cubicBezTo>
                <a:cubicBezTo>
                  <a:pt x="882594" y="64468"/>
                  <a:pt x="915323" y="183308"/>
                  <a:pt x="933855" y="256674"/>
                </a:cubicBezTo>
                <a:cubicBezTo>
                  <a:pt x="776741" y="251143"/>
                  <a:pt x="649088" y="255702"/>
                  <a:pt x="485605" y="256674"/>
                </a:cubicBezTo>
                <a:cubicBezTo>
                  <a:pt x="322122" y="257647"/>
                  <a:pt x="210811" y="259659"/>
                  <a:pt x="0" y="25667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07135450">
                  <a:prstGeom prst="trapezoi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WORK</a:t>
            </a:r>
            <a:endParaRPr lang="en-GB" sz="800" dirty="0"/>
          </a:p>
        </p:txBody>
      </p:sp>
      <p:sp>
        <p:nvSpPr>
          <p:cNvPr id="68" name="Trapezoid 52">
            <a:extLst>
              <a:ext uri="{FF2B5EF4-FFF2-40B4-BE49-F238E27FC236}">
                <a16:creationId xmlns:a16="http://schemas.microsoft.com/office/drawing/2014/main" id="{CE3BC51D-30C1-454D-A8D1-6E012B0DBA9E}"/>
              </a:ext>
            </a:extLst>
          </p:cNvPr>
          <p:cNvSpPr/>
          <p:nvPr/>
        </p:nvSpPr>
        <p:spPr>
          <a:xfrm>
            <a:off x="8077124" y="5721232"/>
            <a:ext cx="933855" cy="256674"/>
          </a:xfrm>
          <a:custGeom>
            <a:avLst/>
            <a:gdLst>
              <a:gd name="connsiteX0" fmla="*/ 213748 w 933855"/>
              <a:gd name="connsiteY0" fmla="*/ 256674 h 256674"/>
              <a:gd name="connsiteX1" fmla="*/ 0 w 933855"/>
              <a:gd name="connsiteY1" fmla="*/ 1692 h 256674"/>
              <a:gd name="connsiteX2" fmla="*/ 457589 w 933855"/>
              <a:gd name="connsiteY2" fmla="*/ 863 h 256674"/>
              <a:gd name="connsiteX3" fmla="*/ 933855 w 933855"/>
              <a:gd name="connsiteY3" fmla="*/ 0 h 256674"/>
              <a:gd name="connsiteX4" fmla="*/ 686902 w 933855"/>
              <a:gd name="connsiteY4" fmla="*/ 256674 h 256674"/>
              <a:gd name="connsiteX5" fmla="*/ 213748 w 933855"/>
              <a:gd name="connsiteY5" fmla="*/ 256674 h 25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3855" h="256674" fill="none" extrusionOk="0">
                <a:moveTo>
                  <a:pt x="213748" y="256674"/>
                </a:moveTo>
                <a:cubicBezTo>
                  <a:pt x="87886" y="164334"/>
                  <a:pt x="57461" y="47937"/>
                  <a:pt x="0" y="1692"/>
                </a:cubicBezTo>
                <a:cubicBezTo>
                  <a:pt x="196326" y="-15912"/>
                  <a:pt x="306768" y="44180"/>
                  <a:pt x="457589" y="863"/>
                </a:cubicBezTo>
                <a:cubicBezTo>
                  <a:pt x="608410" y="-42454"/>
                  <a:pt x="813949" y="11445"/>
                  <a:pt x="933855" y="0"/>
                </a:cubicBezTo>
                <a:cubicBezTo>
                  <a:pt x="912151" y="78507"/>
                  <a:pt x="756701" y="157333"/>
                  <a:pt x="686902" y="256674"/>
                </a:cubicBezTo>
                <a:cubicBezTo>
                  <a:pt x="503921" y="306714"/>
                  <a:pt x="423668" y="228664"/>
                  <a:pt x="213748" y="256674"/>
                </a:cubicBezTo>
                <a:close/>
              </a:path>
              <a:path w="933855" h="256674" stroke="0" extrusionOk="0">
                <a:moveTo>
                  <a:pt x="213748" y="256674"/>
                </a:moveTo>
                <a:cubicBezTo>
                  <a:pt x="103782" y="134069"/>
                  <a:pt x="97951" y="64462"/>
                  <a:pt x="0" y="1692"/>
                </a:cubicBezTo>
                <a:cubicBezTo>
                  <a:pt x="227619" y="-52312"/>
                  <a:pt x="315477" y="17296"/>
                  <a:pt x="476266" y="829"/>
                </a:cubicBezTo>
                <a:cubicBezTo>
                  <a:pt x="637055" y="-15638"/>
                  <a:pt x="827228" y="34724"/>
                  <a:pt x="933855" y="0"/>
                </a:cubicBezTo>
                <a:cubicBezTo>
                  <a:pt x="863711" y="90110"/>
                  <a:pt x="747315" y="173376"/>
                  <a:pt x="686902" y="256674"/>
                </a:cubicBezTo>
                <a:cubicBezTo>
                  <a:pt x="566610" y="277027"/>
                  <a:pt x="353206" y="209719"/>
                  <a:pt x="213748" y="25667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152765296">
                  <a:custGeom>
                    <a:avLst/>
                    <a:gdLst>
                      <a:gd name="connsiteX0" fmla="*/ 0 w 914400"/>
                      <a:gd name="connsiteY0" fmla="*/ 1216152 h 1216152"/>
                      <a:gd name="connsiteX1" fmla="*/ 228600 w 914400"/>
                      <a:gd name="connsiteY1" fmla="*/ 0 h 1216152"/>
                      <a:gd name="connsiteX2" fmla="*/ 685800 w 914400"/>
                      <a:gd name="connsiteY2" fmla="*/ 0 h 1216152"/>
                      <a:gd name="connsiteX3" fmla="*/ 914400 w 914400"/>
                      <a:gd name="connsiteY3" fmla="*/ 1216152 h 1216152"/>
                      <a:gd name="connsiteX4" fmla="*/ 0 w 914400"/>
                      <a:gd name="connsiteY4" fmla="*/ 1216152 h 1216152"/>
                      <a:gd name="connsiteX0" fmla="*/ 413084 w 1327484"/>
                      <a:gd name="connsiteY0" fmla="*/ 1216152 h 1216152"/>
                      <a:gd name="connsiteX1" fmla="*/ 0 w 1327484"/>
                      <a:gd name="connsiteY1" fmla="*/ 8021 h 1216152"/>
                      <a:gd name="connsiteX2" fmla="*/ 1098884 w 1327484"/>
                      <a:gd name="connsiteY2" fmla="*/ 0 h 1216152"/>
                      <a:gd name="connsiteX3" fmla="*/ 1327484 w 1327484"/>
                      <a:gd name="connsiteY3" fmla="*/ 1216152 h 1216152"/>
                      <a:gd name="connsiteX4" fmla="*/ 413084 w 1327484"/>
                      <a:gd name="connsiteY4" fmla="*/ 1216152 h 1216152"/>
                      <a:gd name="connsiteX0" fmla="*/ 413084 w 1804737"/>
                      <a:gd name="connsiteY0" fmla="*/ 1216152 h 1216152"/>
                      <a:gd name="connsiteX1" fmla="*/ 0 w 1804737"/>
                      <a:gd name="connsiteY1" fmla="*/ 8021 h 1216152"/>
                      <a:gd name="connsiteX2" fmla="*/ 1804737 w 1804737"/>
                      <a:gd name="connsiteY2" fmla="*/ 0 h 1216152"/>
                      <a:gd name="connsiteX3" fmla="*/ 1327484 w 1804737"/>
                      <a:gd name="connsiteY3" fmla="*/ 1216152 h 1216152"/>
                      <a:gd name="connsiteX4" fmla="*/ 413084 w 1804737"/>
                      <a:gd name="connsiteY4" fmla="*/ 1216152 h 1216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4737" h="1216152">
                        <a:moveTo>
                          <a:pt x="413084" y="1216152"/>
                        </a:moveTo>
                        <a:lnTo>
                          <a:pt x="0" y="8021"/>
                        </a:lnTo>
                        <a:lnTo>
                          <a:pt x="1804737" y="0"/>
                        </a:lnTo>
                        <a:lnTo>
                          <a:pt x="1327484" y="1216152"/>
                        </a:lnTo>
                        <a:lnTo>
                          <a:pt x="413084" y="1216152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STUDY</a:t>
            </a:r>
            <a:endParaRPr lang="en-GB" sz="800" dirty="0"/>
          </a:p>
        </p:txBody>
      </p:sp>
      <p:pic>
        <p:nvPicPr>
          <p:cNvPr id="1030" name="Picture 6" descr="Flat Italy Flag Royalty Free Cliparts, Vectors, And Stock Illustration.  Image 58961485.">
            <a:extLst>
              <a:ext uri="{FF2B5EF4-FFF2-40B4-BE49-F238E27FC236}">
                <a16:creationId xmlns:a16="http://schemas.microsoft.com/office/drawing/2014/main" id="{D6368399-52C1-40FF-BF7D-CAD80B6DF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925" y="4460415"/>
            <a:ext cx="401680" cy="2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g of Ghana - Wikipedia">
            <a:extLst>
              <a:ext uri="{FF2B5EF4-FFF2-40B4-BE49-F238E27FC236}">
                <a16:creationId xmlns:a16="http://schemas.microsoft.com/office/drawing/2014/main" id="{137C6CC9-B227-41FC-AC4B-ADA073C6D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602" y="4460415"/>
            <a:ext cx="401680" cy="2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A96398E-3CDA-443E-854E-D5E57225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34" y="4460415"/>
            <a:ext cx="401681" cy="2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D54B83D-9847-4513-8269-2C9AB4D082EE}"/>
              </a:ext>
            </a:extLst>
          </p:cNvPr>
          <p:cNvSpPr txBox="1"/>
          <p:nvPr/>
        </p:nvSpPr>
        <p:spPr>
          <a:xfrm>
            <a:off x="4252878" y="5385731"/>
            <a:ext cx="731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TOPIC</a:t>
            </a:r>
            <a:endParaRPr lang="en-GB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02B9C0-D5B4-4740-B216-4DAA945EE4E1}"/>
              </a:ext>
            </a:extLst>
          </p:cNvPr>
          <p:cNvSpPr txBox="1"/>
          <p:nvPr/>
        </p:nvSpPr>
        <p:spPr>
          <a:xfrm>
            <a:off x="7711202" y="5385732"/>
            <a:ext cx="731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246397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Course by Slidesgo">
  <a:themeElements>
    <a:clrScheme name="Simple Light">
      <a:dk1>
        <a:srgbClr val="1B6E81"/>
      </a:dk1>
      <a:lt1>
        <a:srgbClr val="FFFFFF"/>
      </a:lt1>
      <a:dk2>
        <a:srgbClr val="1B6E81"/>
      </a:dk2>
      <a:lt2>
        <a:srgbClr val="ACEEF2"/>
      </a:lt2>
      <a:accent1>
        <a:srgbClr val="ACEEF2"/>
      </a:accent1>
      <a:accent2>
        <a:srgbClr val="F7B462"/>
      </a:accent2>
      <a:accent3>
        <a:srgbClr val="FFB7E6"/>
      </a:accent3>
      <a:accent4>
        <a:srgbClr val="FFE287"/>
      </a:accent4>
      <a:accent5>
        <a:srgbClr val="FFE287"/>
      </a:accent5>
      <a:accent6>
        <a:srgbClr val="1B6E81"/>
      </a:accent6>
      <a:hlink>
        <a:srgbClr val="FFB7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Distance Learning Course _ by Slidesgo</Template>
  <TotalTime>819</TotalTime>
  <Words>55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Chewy</vt:lpstr>
      <vt:lpstr>Lato</vt:lpstr>
      <vt:lpstr>Montserrat ExtraBold</vt:lpstr>
      <vt:lpstr>Nanum Gothic</vt:lpstr>
      <vt:lpstr>Nunito</vt:lpstr>
      <vt:lpstr>Proxima Nova</vt:lpstr>
      <vt:lpstr>Proxima Nova Semibold</vt:lpstr>
      <vt:lpstr>Roboto Medium</vt:lpstr>
      <vt:lpstr>Distance Learning Course by Slidesgo</vt:lpstr>
      <vt:lpstr>Slidesgo Final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Kohli</dc:creator>
  <cp:lastModifiedBy>Amit Kohli</cp:lastModifiedBy>
  <cp:revision>10</cp:revision>
  <dcterms:created xsi:type="dcterms:W3CDTF">2020-11-26T12:09:16Z</dcterms:created>
  <dcterms:modified xsi:type="dcterms:W3CDTF">2020-11-27T01:48:18Z</dcterms:modified>
</cp:coreProperties>
</file>