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8" r:id="rId4"/>
    <p:sldId id="263" r:id="rId5"/>
    <p:sldId id="265" r:id="rId6"/>
    <p:sldId id="276" r:id="rId7"/>
    <p:sldId id="273" r:id="rId8"/>
    <p:sldId id="259" r:id="rId9"/>
    <p:sldId id="260" r:id="rId10"/>
    <p:sldId id="261" r:id="rId11"/>
    <p:sldId id="274" r:id="rId12"/>
    <p:sldId id="267" r:id="rId13"/>
    <p:sldId id="266" r:id="rId14"/>
    <p:sldId id="268" r:id="rId15"/>
    <p:sldId id="269" r:id="rId16"/>
    <p:sldId id="270" r:id="rId17"/>
    <p:sldId id="271" r:id="rId18"/>
    <p:sldId id="275" r:id="rId19"/>
    <p:sldId id="272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02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8T03:56:24.0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8T03:56:05.9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24575,'192'-1'0,"617"29"0,571 220-938,-1285-226 938,817 225 0,-555-124 0,135 44 0,-234-85 0,302 140 0,207 126 938,-535-230-938,-46-22 0,157 88 0,-283-146 0,-1 3 0,-3 2 0,76 74 0,-72-60-341,2-3 0,3-2-1,91 54 1,-84-60-6485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8T03:56:06.8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2212 1 24575,'3'80'0,"3"0"0,4-1 0,3 0 0,34 111 0,130 290 0,-113-340 0,31 83 0,-35-77 0,-44-113 0,-2 0 0,0 0 0,-3 1 0,-1 1 0,-1 0 0,5 43 0,-14-76 0,2 21 0,-1 0 0,0 0 0,-2 0 0,-5 38 0,4-54 0,0-1 0,0 1 0,0-1 0,0 0 0,-1 1 0,0-1 0,-1-1 0,1 1 0,-1 0 0,0-1 0,-1 1 0,1-1 0,-1-1 0,0 1 0,0-1 0,-1 1 0,1-1 0,-1-1 0,0 1 0,-10 4 0,-31 8 0,1-1 0,-2-3 0,-59 9 0,-9 1 0,-173 43 0,-2-13 0,-385 20 0,-279-66-1365,852-8-5461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8T03:56:19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8T03:56:20.2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8T04:18:21.878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65 24575,'331'-20'0,"354"4"0,-432 19 0,419-3 0,-654 0 0,0 1 0,-1-1 0,1 0 0,-1-2 0,0 0 0,29-8 0,-45 10-80,1-1 0,-1 1-1,1-1 1,0 0 0,-1 0-1,1 1 1,-1-1 0,0 0-1,1-1 1,-1 1 0,0 0 0,0 0-1,1 0 1,-1-1 0,0 1-1,1-3 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8T04:18:22.316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81 1 24575,'11'0'0,"10"0"0,18 0 0,25 6 0,19 18 0,-4 11 0,-17 6 0,-18 18 0,-16 5 0,-14 20 0,-26 12 0,-16-3 0,-27-2 0,-20 2 0,-16-10 0,-8-2 0,7-9 0,19-17-8191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8T04:18:25.640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379 149 24575,'-7'1'0,"0"1"0,0-1 0,0 1 0,0 1 0,0-1 0,0 1 0,-8 5 0,1-1 0,-1 1 0,0 1 0,1 0 0,0 2 0,1-1 0,0 2 0,1 0 0,0 0 0,1 1 0,0 0 0,1 1 0,1 0 0,0 1 0,1 0 0,-12 31 0,0 8 0,2 1 0,2 0 0,-9 65 0,7 12 0,6 1 0,6 0 0,17 218 0,-10-342 0,1-1 0,-1 0 0,1 1 0,1-1 0,0 0 0,0 0 0,0 0 0,1 0 0,1-1 0,-1 0 0,1 1 0,0-2 0,0 1 0,1 0 0,0-1 0,0 0 0,1-1 0,0 1 0,0-1 0,0-1 0,11 6 0,15 7 0,0-3 0,1-1 0,60 16 0,-73-23 0,43 12 0,2-3 0,0-3 0,1-3 0,0-3 0,86-2 0,-134-6 0,0-1 0,0-1 0,0-1 0,-1 0 0,1-2 0,-1 0 0,0-1 0,-1 0 0,0-2 0,29-20 0,-9 1 0,-2 0 0,0-3 0,40-47 0,-61 61 0,0-1 0,-2 0 0,0-1 0,-1 0 0,-1-1 0,-1 0 0,-1 0 0,0-1 0,-2 0 0,-1-1 0,4-31 0,-2-24 0,-5-156 0,-4 187 0,1 1 0,-3 1 0,-1-1 0,-2 1 0,-3 1 0,-24-73 0,22 87 0,-1 0 0,-2 1 0,-1 0 0,-1 2 0,-1 0 0,-1 1 0,-2 0 0,-42-40 0,40 46 0,1 0 0,-2 2 0,-1 0 0,0 2 0,-1 1 0,-1 1 0,0 1 0,-1 1 0,0 2 0,0 0 0,-1 3 0,-1 0 0,1 1 0,-1 2 0,-33 0 0,-14 5-341,1 3 0,0 4-1,-145 33 1,173-29-6485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8T04:18:26.308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954 1 24575,'-1'26'0,"-2"0"0,-1-1 0,-13 50 0,3-17 0,-337 1438-996,218-982 996,-84 367 0,198-781 137,12-54 6,-2 0 0,-2-1 1,-2 0-1,-2-1 0,-21 44 0,-52 85-1508,72-134-5461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8T04:18:29.711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20893 1 24575,'124'0'0,"259"4"0,-271 3 0,155 29 0,-207-24 0,-1 3 0,-1 2 0,61 27 0,-83-28 0,0 3 0,-2 0 0,0 2 0,-2 2 0,53 47 0,-22-11 0,-2 3 0,90 119 0,-130-151 0,-1 0 0,-1 2 0,-2 0 0,-2 1 0,0 0 0,-2 1 0,-2 1 0,-1 0 0,6 47 0,3 60 0,22 208 0,-30 104 0,-12-350 0,-2-30 0,-2 0 0,-4-1 0,-3 1 0,-4-2 0,-2 0 0,-4-1 0,-59 132 0,0-38 0,-8-3 0,-183 252 0,246-382 0,-2-1 0,-2-1 0,-1-1 0,0-2 0,-3-2 0,-48 31 0,-232 106 0,291-151 0,-676 263 0,-21-55 0,688-210 0,-727 171 0,496-123 0,-51 1-501,-598 34-1,-332-78-785,973-16 1223,-5846-7-2558,4927 9 2422,-379 56 1198,136-9 2749,1082-47-3828,-390-5-172,563-4 251,1-7 0,-192-45 0,-333-123-10,386 91 8,-280-94 641,230 67-468,156 54-188,-192-51 19,-172-61 0,477 140 0,-310-133 0,337 137 0,2-4 0,2-2 0,-101-81 0,135 95 0,1-2 0,1-1 0,-46-58 0,66 72 0,1 0 0,0 0 0,1-1 0,0 0 0,1 0 0,1-1 0,1 1 0,0-2 0,2 1 0,0 0 0,-2-32 0,5-522 0,4 260 0,-3-365 0,0 649 0,2 0 0,1 1 0,1-1 0,1 1 0,1 0 0,1 1 0,2-1 0,0 2 0,2-1 0,20-30 0,8-6 0,3 2 0,80-86 0,-97 119 0,0 1 0,1 1 0,2 1 0,0 1 0,1 2 0,2 2 0,0 0 0,0 2 0,1 2 0,38-12 0,198-51 0,-51 17 0,391-140 0,-565 185-682,62-30-1,-54 15-6143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8T04:18:30.486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1 24575,'79'3'0,"0"3"0,94 20 0,-60-7 0,256 39 0,364 51 0,-688-104 0,90 16 0,-119-18 0,0 2 0,0 0 0,0 1 0,-1 0 0,0 1 0,14 10 0,-24-14 0,-1 1 0,1 0 0,-1 0 0,0 0 0,0 1 0,0-1 0,-1 1 0,1 0 0,-1 0 0,0 0 0,-1 1 0,1-1 0,-1 1 0,0-1 0,-1 1 0,1 0 0,-1 0 0,0-1 0,-1 1 0,1 8 0,-1 13 0,-1 1 0,-2-1 0,-7 33 0,6-31 0,-83 357 0,45-218 0,-46 175-93,-55 244 305,116-446-707,6 1 1,-2 171-1,23-250-6331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8T03:56:24.0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8T04:18:33.4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703 0 24575,'-11'0'0,"-16"0"0,-20 0 0,-7 17 0,-24 22 0,-3 11 0,0 8 0,8 6 0,5-3 0,9-6 0,14-6 0,15-6 0,7-5 0,7-3 0,6-7-8191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8T04:18:33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24575,'6'5'0,"1"9"0,6 6 0,1 6 0,3 5 0,-1 7 0,8 16 0,5 3 0,4-2 0,2 7 0,1-2 0,-6-11-8191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8T04:18:34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24575,'0'6'0,"17"1"0,40 0 0,33-1 0,35-2 0,30-2 0,24 0 0,3-2 0,-12 0 0,-23 0 0,-15 0 0,-17 0 0,-29-1-8191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8T04:18:34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1 24575,'0'11'0,"0"10"0,0 7 0,0 9 0,0 17 0,-17 15 0,-6 14 0,1 3 0,4-1 0,6-4 0,4-9 0,4-18-8191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8T04:18:35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24575,'0'573'0,"0"-563"0,0 0 0,1 0 0,0 0 0,4 16 0,-4-22 0,0-1 0,0 0 0,1 0 0,-1 0 0,1 0 0,0 0 0,0 0 0,0-1 0,0 1 0,0-1 0,1 1 0,-1-1 0,1 0 0,-1 0 0,1 0 0,0 0 0,0 0 0,4 1 0,7 3 0,0-2 0,0 0 0,0 0 0,0-1 0,1-1 0,20 0 0,97-3 0,-84-1 0,-24 2-101,216-13-1163,-176 4-5562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8T04:18:35.4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24575,'6'0'0,"7"0"0,13 6 0,13 7 0,12 2 0,14-2 0,7 8 0,-3 6 0,-12-1-8191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8T04:18:36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0 249 24575,'312'-13'0,"-267"8"0,0-2 0,0-2 0,-1-2 0,71-28 0,-112 37 0,3 1 0,0-1 0,0-1 0,-1 1 0,1-1 0,-1 0 0,1 0 0,-1-1 0,0 1 0,0-1 0,-1 0 0,1-1 0,-1 1 0,4-6 0,-8 9 0,1 1 0,-1-1 0,0 1 0,0 0 0,0-1 0,1 1 0,-1-1 0,0 1 0,0-1 0,0 1 0,0-1 0,0 1 0,0-1 0,0 1 0,0-1 0,0 1 0,0-1 0,0 1 0,-1 0 0,1-1 0,0 1 0,0-1 0,0 1 0,0-1 0,-1 1 0,1 0 0,0-1 0,-1 1 0,1-1 0,0 1 0,0 0 0,-1-1 0,1 1 0,-1 0 0,1 0 0,0-1 0,-1 1 0,1 0 0,-1 0 0,1 0 0,-1-1 0,1 1 0,0 0 0,-1 0 0,1 0 0,-1 0 0,1 0 0,-1 0 0,1 0 0,-1 0 0,0 0 0,-29 2 0,18 0 0,-1 1 0,1 0 0,0 1 0,1 0 0,-1 1 0,1 0 0,0 1 0,0 0 0,0 1 0,1 0 0,0 1 0,1 0 0,-1 0 0,1 1 0,1 0 0,0 1 0,0 0 0,1 0 0,0 0 0,1 1 0,-8 19 0,10-12 0,7-13 0,-2-6 0,1 0 0,-1 0 0,0 0 0,0 0 0,0-1 0,0 1 0,0 0 0,0 0 0,0-1 0,0 1 0,-1 0 0,1-1 0,0 1 0,0-3 0,5-12 0,0 0 0,-1-1 0,-1 0 0,-1 0 0,0 0 0,-1-1 0,-1 1 0,-1 0 0,0-1 0,-5-32 0,4 47 0,1 0 0,-1 1 0,0-1 0,0 0 0,0 1 0,0-1 0,0 1 0,0-1 0,-1 1 0,0-1 0,1 1 0,-1 0 0,0 0 0,0 0 0,0 0 0,0 0 0,0 0 0,0 1 0,-1-1 0,1 1 0,-5-3 0,4 4 0,-1-1 0,1 0 0,-1 1 0,0 0 0,1 0 0,-1 0 0,1 0 0,-1 0 0,0 1 0,1 0 0,-1 0 0,1 0 0,-1 0 0,-4 3 0,-2 0 0,0 1 0,1 1 0,0 0 0,0 0 0,1 1 0,0 0 0,0 0 0,0 1 0,1 0 0,-8 12 0,8-8 0,2 1 0,-1-1 0,2 1 0,0 0 0,0 0 0,1 0 0,1 0 0,-2 24 0,3-2 0,1-1 0,6 43 0,-6-72 0,1 1 0,0-1 0,0 1 0,0-1 0,1 0 0,0 0 0,0 1 0,0-1 0,1 0 0,-1 0 0,1-1 0,0 1 0,1-1 0,-1 1 0,1-1 0,0 0 0,0 0 0,0-1 0,1 1 0,-1-1 0,1 0 0,-1 0 0,1-1 0,0 1 0,1-1 0,-1 0 0,0 0 0,0-1 0,1 1 0,-1-1 0,1-1 0,-1 1 0,1-1 0,-1 0 0,1 0 0,-1 0 0,1-1 0,-1 0 0,1 0 0,-1 0 0,1-1 0,-1 0 0,0 0 0,0 0 0,0-1 0,0 1 0,5-5 0,3-3 0,-1 0 0,1-1 0,-2-1 0,14-17 0,-21 25 0,-1 0 0,1-1 0,-1 1 0,0-1 0,-1 0 0,1 0 0,-1 0 0,0 0 0,0 0 0,-1-1 0,1 1 0,-1 0 0,0-1 0,-1 1 0,1-1 0,-1-7 0,-2 10 0,1-1 0,-1 1 0,1-1 0,-1 1 0,0 0 0,0 0 0,-1 0 0,1 0 0,-1 0 0,1 1 0,-1-1 0,0 1 0,0-1 0,0 1 0,0 0 0,0 0 0,-1 1 0,1-1 0,-1 1 0,1-1 0,-1 1 0,1 0 0,-1 0 0,-6 0 0,-11-3 0,1 2 0,-42-1 0,47 3-227,0 1-1,0 0 1,0 1-1,0 1 1,-22 7-1,-5 6-6598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8T04:18:37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1 24575,'-1'49'0,"-12"90"0,8-114 0,0 0 0,-2 0 0,-1 0 0,-1-1 0,-15 30 0,7-24 0,9-16 0,0 1 0,-12 29 0,20-43 0,-1 0 0,1 0 0,-1 0 0,1 1 0,0-1 0,0 0 0,-1 0 0,1 0 0,0 1 0,0-1 0,0 0 0,0 0 0,0 0 0,1 1 0,-1-1 0,0 0 0,0 0 0,1 0 0,-1 1 0,1-1 0,-1 0 0,1 0 0,0 0 0,-1 0 0,1 0 0,1 1 0,1 0 0,0 0 0,0-1 0,0 1 0,0-1 0,1 0 0,-1 0 0,0 0 0,0 0 0,6 0 0,42 2 0,-1-2 0,0-2 0,98-15 0,-120 13-273,1-2 0,-1-2 0,0 0 0,51-21 0,-9-9-6553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8T04:18:37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0 24575,'-6'0'0,"-13"6"0,-3 24 0,2 42 0,4 25 0,6 30 0,3 28 0,4-1 0,2 1 0,1-2 0,1-5 0,0-22 0,0-26 0,-1-31-8191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8T04:18:37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70 24575,'0'-6'0,"6"-1"0,18-6 0,12-1 0,4 3 0,2 3 0,11 2 0,1 3 0,-7 2-8191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8T04:08:08.729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1 24575,'0'0'-8191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8T04:18:38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24575,'-1'76'0,"-1"-15"0,3-1 0,15 105 0,-13-149 0,0 0 0,1 1 0,1-1 0,1 0 0,0-1 0,1 0 0,1 0 0,0 0 0,1-1 0,1 0 0,0-1 0,1 0 0,0 0 0,21 16 0,-23-22 0,1-1 0,0 0 0,1-1 0,-1 0 0,1-1 0,0 0 0,0-1 0,1 0 0,-1-1 0,1 0 0,-1-1 0,1 0 0,-1 0 0,19-3 0,4-1 0,0-2 0,1-1 0,47-15 0,-50 10 0,0-1 0,0-2 0,-1-1 0,44-30 0,107-89 0,-44 31 0,-57 47-1365,-11 11-5461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8T04:18:42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339 1 24575,'-19'0'0,"0"1"0,1 1 0,-1 1 0,1 0 0,-1 2 0,1 0 0,1 1 0,-1 0 0,1 2 0,-26 14 0,33-13 0,1-1 0,-1 1 0,2 0 0,-1 1 0,1 0 0,1 0 0,0 1 0,0 0 0,1 0 0,1 1 0,0-1 0,0 1 0,1 1 0,1-1 0,0 0 0,1 1 0,-2 20 0,3-19 0,0 1 0,1 0 0,1 0 0,0 0 0,1 0 0,1 0 0,0-1 0,1 1 0,0-1 0,1 0 0,1 0 0,0-1 0,1 1 0,15 20 0,-14-23 0,1 0 0,1-1 0,0 0 0,0-1 0,1 0 0,0-1 0,0 0 0,1-1 0,0 0 0,19 8 0,-14-9 0,1-1 0,0-1 0,0 0 0,0-1 0,0-1 0,0-1 0,26-1 0,-29 0 0,-3 0 0,0 1 0,0-1 0,-1-1 0,1-1 0,0 1 0,-1-2 0,1 1 0,-1-2 0,0 0 0,0 0 0,0-1 0,0 0 0,10-7 0,-6-2 0,-1 0 0,-1 0 0,0-1 0,-1-1 0,0 0 0,-2-1 0,0 0 0,-1-1 0,0 0 0,-2 0 0,0-1 0,-1 0 0,0 0 0,-2 0 0,-1-1 0,0 1 0,-1-1 0,-2-39 0,-1 52-54,0 1-1,0 0 0,0 0 1,-1 0-1,0 0 1,0 0-1,-1 0 0,1 0 1,-1 1-1,-1-1 1,1 1-1,-1 0 0,0 0 1,0 0-1,0 1 0,-1-1 1,1 1-1,-1 0 1,0 0-1,0 1 0,-1-1 1,1 1-1,-1 0 1,-11-3-1,-20-4-6771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8T04:18:42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24575,'17'0'0,"17"0"0,14 0 0,10 0 0,7 0 0,3 0 0,-3 0 0,-8 0 0,-8 0 0,-12 0-8191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8T04:18:43.0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0 113 24575,'6'0'0,"7"-17"0,7-11 0,7-7 0,-2 3-8191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8T04:18:43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1 24575,'0'11'0,"0"10"0,-6 24 0,-1 15 0,0 21 0,1 13 0,2-3 0,2 5 0,0-8 0,2-13 0,0-2 0,-6-8 0,-1-16-8191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8T04:18:43.7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1 24575,'-4'5'0,"-1"1"0,1 0 0,-1 1 0,2-1 0,-1 1 0,1 0 0,0 0 0,-3 12 0,-13 59 0,19-77 0,0 2 0,-4 17 0,1-1 0,0 1 0,2 33 0,1-49 0,0 0 0,0 0 0,0 0 0,1 0 0,0 0 0,0 0 0,0 0 0,0 0 0,1 0 0,0 0 0,0-1 0,0 1 0,0 0 0,0-1 0,0 0 0,1 1 0,0-1 0,0 0 0,0-1 0,0 1 0,0 0 0,0-1 0,1 0 0,5 3 0,8 2 0,1-2 0,0 0 0,0-1 0,1-1 0,36 1 0,102-7 0,-97 1 0,-50 1-83,5 2-78,-1-2 1,1 1 0,-1-2 0,1 0 0,-1-1-1,0 0 1,27-11 0,-14-2-6666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8T04:18:44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 24575,'4'-4'0,"1"1"0,0-1 0,0 1 0,0 1 0,1-1 0,-1 1 0,1 0 0,-1 0 0,1 1 0,0-1 0,0 1 0,9 0 0,71-2 0,-85 3 0,3 0 0,1 1 0,-1 0 0,0-1 0,0 2 0,0-1 0,0 0 0,0 1 0,0 0 0,-1-1 0,1 1 0,-1 1 0,1-1 0,-1 1 0,0-1 0,1 1 0,-1 0 0,-1 0 0,1 0 0,0 1 0,-1-1 0,0 1 0,1-1 0,-2 1 0,1 0 0,0-1 0,-1 1 0,1 0 0,0 8 0,4 12 0,-2-1 0,0 1 0,0 44 0,-4-53 0,2 28 0,-3 0 0,-1 0 0,-2 0 0,-3 0 0,-1 0 0,-1-1 0,-19 48 0,0-34 120,27-53-198,-1-1 0,0 1 0,0-1-1,0 0 1,0 0 0,0 0 0,0 0 0,0 0 0,-1 0-1,1-1 1,-1 1 0,1-1 0,-1 0 0,0 0 0,1 1-1,-1-2 1,0 1 0,-4 1 0,-13-5-6748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8T04:18:44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 24575,'6'0'0,"7"0"0,8 0 0,17 0 0,7 0 0,3 0 0,-3 0 0,10 0 0,0-11 0,-9 1 0,-18 9 0,-31 16 0,-32 22 0,-15 22 0,-17 6 0,3-7-8191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8T04:18:44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47 24575,'17'0'0,"12"-6"0,6-7 0,3-1 0,-5 1-8191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8T04:18:45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24575,'0'17'0,"0"11"0,0 18 0,0 24 0,0 17 0,0 28 0,0 0 0,0-8 0,0-17 0,0-18 0,0-9 0,0-17-8191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8T04:08:11.898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1606 0 24575,'-1249'0'0,"1235"1"0,1 0 0,-1 0 0,1 1 0,0 1 0,-1 1 0,1-1 0,0 2 0,1 0 0,-1 0 0,1 2 0,0-1 0,1 1 0,-1 1 0,2 0 0,-1 1 0,1 0 0,0 0 0,1 1 0,0 0 0,-8 13 0,4-4 0,0 1 0,2 1 0,0 0 0,2 0 0,0 1 0,1 0 0,2 1 0,0 0 0,1 0 0,-3 42 0,6-16 0,1-1 0,3 1 0,2-1 0,2 1 0,2-1 0,25 80 0,-20-87 0,-2-3 0,1-1 0,3 1 0,28 52 0,-37-80 0,0-1 0,0 1 0,1-2 0,0 1 0,1-1 0,0 0 0,0 0 0,1-1 0,0 0 0,0-1 0,1 0 0,-1 0 0,1-1 0,1 0 0,-1-1 0,1 0 0,12 3 0,68 10 0,0-4 0,109 2 0,190-15 0,-176-3 0,-66 5 0,171-5 0,-296 1 0,-1-1 0,0-1 0,0-1 0,-1-1 0,1 0 0,-1-2 0,-1-1 0,1 0 0,-1-2 0,27-19 0,10-12 0,100-97 0,-69 57 0,-54 54 0,49-30 0,-47 34 0,48-41 0,-78 60 0,0 0 0,-1-1 0,0 0 0,0 0 0,-1 0 0,1 0 0,-1-1 0,-1 1 0,1-1 0,-1 0 0,-1 0 0,1-1 0,-1 1 0,0 0 0,-1-1 0,1 0 0,-2 1 0,1-1 0,-1 1 0,0-1 0,-1 0 0,1 1 0,-2-1 0,1 1 0,-1-1 0,0 1 0,-4-10 0,-2 0 0,0 1 0,-1-1 0,-1 1 0,0 1 0,-1 0 0,-1 1 0,0 0 0,-1 0 0,-1 1 0,-17-12 0,4 4 0,-1 1 0,-1 1 0,0 2 0,-1 1 0,-1 1 0,-1 2 0,0 1 0,0 1 0,-1 2 0,-1 2 0,1 1 0,-1 1 0,0 2 0,-36 1 0,-134 10-47,-45 1 189,190-10-629,0-3 1,-66-12-1,38-2-6339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8T04:18:46.1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187 1 24575,'30'0'0,"-6"-1"0,-1 1 0,1 1 0,-1 2 0,29 5 0,-46-6 0,0-1 0,1 1 0,-1 1 0,-1-1 0,1 1 0,0 0 0,-1 0 0,1 1 0,-1 0 0,0 0 0,0 0 0,-1 0 0,1 1 0,-1 0 0,0 0 0,0 0 0,0 0 0,-1 1 0,0-1 0,4 11 0,-2-4 0,-2 1 0,0-1 0,0 1 0,-1 0 0,-1 0 0,0 0 0,0 0 0,-2-1 0,1 1 0,-2 0 0,0 0 0,0 0 0,-1-1 0,-6 15 0,6-19 0,0 0 0,0 0 0,-1 0 0,-1 0 0,1-1 0,-1 1 0,-1-1 0,1 0 0,-1-1 0,0 0 0,-1 0 0,0 0 0,0 0 0,0-1 0,0 0 0,-1-1 0,1 0 0,-1 0 0,0-1 0,-1 1 0,1-2 0,-10 3 0,-10-1 0,-55 0 0,62-4 0,0 1 0,1 0 0,-1 2 0,1 0 0,-32 10 0,49-13 0,0 1 0,1 0 0,-1 0 0,0 0 0,1 0 0,-1 1 0,1-1 0,0 0 0,-1 1 0,1 0 0,0 0 0,0-1 0,0 1 0,0 0 0,0 1 0,1-1 0,-1 0 0,1 1 0,-1-1 0,1 0 0,0 1 0,0 0 0,0-1 0,0 1 0,0-1 0,1 1 0,-1 0 0,1 0 0,0-1 0,0 1 0,0 3 0,1-1 0,0 0 0,1-1 0,0 0 0,-1 1 0,1-1 0,1 0 0,-1 0 0,1 0 0,0 0 0,-1 0 0,2 0 0,-1-1 0,0 0 0,1 1 0,-1-1 0,1 0 0,7 3 0,11 5 0,0 0 0,1-2 0,0 0 0,29 5 0,15 7 0,-31-9 0,14 6 0,81 18 0,-115-33 0,0 0 0,1-1 0,-1-1 0,1-1 0,-1-1 0,1 0 0,-1-1 0,0 0 0,23-7 0,11-10-1365,-5 0-5461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8T04:09:33.207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1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8T03:57:55.71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8T03:57:59.15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2348 270 24575,'-4'-7'0,"0"1"0,-1 0 0,1 0 0,-1 0 0,-1 0 0,1 1 0,-1 0 0,1 0 0,-2 0 0,1 1 0,-10-6 0,-9-2 0,-48-18 0,42 19 0,-234-83 0,212 79 0,-1 3 0,0 2 0,-68-4 0,-480 14 0,533 2 0,0 4 0,1 2 0,-97 24 0,133-23 0,1 2 0,0 0 0,1 2 0,0 2 0,1 1 0,1 0 0,0 3 0,1 0 0,-31 30 0,27-17 0,2 1 0,1 1 0,2 1 0,1 1 0,2 1 0,2 2 0,1 0 0,2 1 0,2 1 0,2 0 0,1 1 0,2 1 0,2 0 0,2 0 0,-2 66 0,8-68 0,2 0 0,2 1 0,1-1 0,2 0 0,2 0 0,2-1 0,18 47 0,-15-55 0,1-1 0,1-1 0,2 0 0,1-1 0,1-1 0,2 0 0,0-2 0,2 0 0,31 26 0,-9-15 0,2-3 0,1-1 0,2-3 0,0-2 0,2-2 0,2-3 0,87 27 0,36-3 0,191 26 0,-259-54 0,190 30 0,569 17 0,-788-65 0,506-14 0,-518 5 0,0-2 0,0-4 0,107-35 0,-131 33 0,-1-2 0,-1-2 0,0-1 0,-2-3 0,0-1 0,44-37 0,-59 39 0,-2-1 0,-1-1 0,-1-1 0,-1-1 0,-1 0 0,-1-2 0,-2 0 0,-1-1 0,-1 0 0,16-56 0,-12 24 0,-3 0 0,-3-1 0,-2 0 0,1-105 0,-10 146 0,-2 0 0,0 0 0,-1 0 0,-1 1 0,-1-1 0,-2 1 0,0 0 0,0 0 0,-2 1 0,-1 0 0,0 0 0,-2 1 0,0 0 0,-1 1 0,-1 0 0,0 1 0,-20-19 0,-21-17 0,-3 2 0,-1 3 0,-2 2 0,-96-54 0,49 42 0,-2 4 0,-124-41 0,172 75 0,-1 3 0,-1 2 0,0 4 0,-105-7 0,-261 18 0,247 5 0,-751 77 0,631-58-1365,267-24-5461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8T03:56:02.3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4151 1902 24575,'-40'0'0,"-25"-1"0,0 3 0,-77 12 0,-76 18 0,-230 3 0,-223-27 0,543-8 0,-464-11 0,3-51 0,559 56 0,1-1 0,0-1 0,0-1 0,1-2 0,0-1 0,1-1 0,1-1 0,-27-18 0,-120-90 0,-144-89 0,205 155 0,79 41 0,0-1 0,1-1 0,1-2 0,1-1 0,-43-37 0,65 49 0,1 0 0,0-1 0,1 0 0,0-1 0,1 0 0,0 0 0,0 0 0,1 0 0,0 0 0,1-1 0,-5-21 0,3-6 0,2 0 0,1-43 0,2 66 0,0-7 0,-1-69 0,12-101 0,-11 185 0,1 0 0,0 0 0,1 0 0,0 0 0,0 0 0,1 0 0,-1 1 0,2-1 0,-1 1 0,1 0 0,-1 0 0,2 0 0,-1 0 0,1 1 0,10-10 0,-3 6 0,1 1 0,-1 1 0,2 0 0,-1 1 0,1 0 0,0 1 0,15-3 0,660-160-92,15 48-434,-471 82 506,52-12 5,287-39-27,563 62 15,-882 30-93,2811 2 832,-2228-5-582,-813 0-130,-4-1 0,0 2 0,31 3 0,-44-3 0,-1 0 0,0 1 0,1-1 0,-1 1 0,0 0 0,0 1 0,0-1 0,0 1 0,0 0 0,-1 0 0,1 1 0,-1-1 0,6 7 0,-3-1 0,0 1 0,-1 0 0,0 1 0,-1-1 0,0 1 0,0 0 0,-1 0 0,-1 1 0,0-1 0,3 24 0,-1 11 0,-2 65 0,-3-91 0,1 17 0,-1-1 0,-3 0 0,0 0 0,-3 0 0,-1 0 0,-14 42 0,-12 17 0,-5-1 0,-4-1 0,-4-3 0,-71 105 0,65-121 0,-99 153 0,119-172 0,-2-2 0,-78 92 0,95-127 0,-1 0 0,0-1 0,-1-1 0,-1-1 0,0-1 0,-1 0 0,-1-2 0,0 0 0,-1-2 0,-30 11 0,-254 58 0,257-64 0,-46 17 0,-1-6 0,-108 16 0,-18-25 0,-301-15 0,291-6 0,-1254 2 135,848 3-1635,579-1-5326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8T03:56:04.7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7104 4956 24575,'-3'5'0,"0"0"0,-1 0 0,0 0 0,0-1 0,0 1 0,-1-1 0,1 0 0,-1 0 0,0-1 0,0 1 0,0-1 0,-1 0 0,1-1 0,-1 1 0,0-1 0,1 0 0,-10 2 0,-12 2 0,0-2 0,-42 3 0,66-7 0,-518 6 0,310-9 0,-652 4-790,-862-11-1817,470-77 1413,721 13 4167,473 64-2650,0-3 1,0-2 0,2-3 0,-66-29-1,-453-246-323,554 279 0,1 0 0,0-2 0,2 0 0,0-2 0,0 0 0,2-2 0,0 0 0,-30-43 0,-165-325 0,31-21 0,152 320 0,4 0 0,-25-146 0,41 182 0,-19-148 0,-6-238 0,25 262 0,-3-335 0,15 485 0,1-1 0,2 1 0,1 0 0,1 1 0,1-1 0,13-30 0,77-150 0,-30 74 0,-24 37 0,106-169 0,-125 231 0,1 1 0,1 0 0,2 2 0,1 1 0,1 2 0,1 0 0,62-40 0,10 14 0,1 4 0,175-58 0,-263 103 0,39-11 0,1 2 0,0 3 0,109-7 0,-87 10 0,126-9 0,-61 6 0,195-39 0,-143 10 0,2 9 0,292-10 0,1141 35-575,-824 11 378,-652-3 390,226 33 0,-280-18-96,0 4-1,-2 5 1,111 44-1,-142-44-96,0 4 0,-2 3 0,-2 2 0,107 79 0,-51-15 0,162 177 0,76 144 0,-269-305 0,-5 5 0,71 134 0,-104-157 0,-3 2 0,-6 3 0,38 138 0,-34-77 0,97 401 0,-119-434 0,10 234 0,-39 138 0,4-460 0,-2 0 0,-1 0 0,-3-1 0,-1 0 0,-2 0 0,-2-1 0,-2 0 0,-1-1 0,-2-1 0,-2-1 0,-41 61 0,23-47 0,-3-1 0,-1-3 0,-2-1 0,-3-2 0,-1-3 0,-2-1 0,-1-3 0,-2-2 0,-2-2 0,-79 34 0,89-50 0,-1-2 0,-91 16 0,-101 0 0,176-24 0,8-1-73,-953 71-1219,945-77-5534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0EBEE1-EA8B-4B0B-97C4-7F8010AA51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2831994-89E5-4D39-ABFD-96FDBBBEC4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FF80D7-E0CE-4E97-97D0-A8CD20716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F0874-7EA6-4DC5-9F41-EBEF5617D348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2CBC3E-577B-43AB-ADFA-863CF6E30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2461FA-BCB9-406A-A9B8-B5F4590F5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6DB75-402B-4268-A1E8-5811AE69E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9269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D109A6-84B5-488B-8574-DE8C0F485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A60080-4792-4E54-A664-F1ED9E0990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772FBC-4037-482A-B3C5-F80BF1BA3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F0874-7EA6-4DC5-9F41-EBEF5617D348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873954-091E-4AE8-99D9-EA3530E25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383955-B0A8-4EEB-A07C-2FDA844EB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6DB75-402B-4268-A1E8-5811AE69E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842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84E14F8-77C9-4FED-9631-3C61856844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28F72C3-0D54-42AB-9E33-718E76C195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C31594-C791-48FE-9BBA-4B0135CFF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F0874-7EA6-4DC5-9F41-EBEF5617D348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7A839D-897C-46B7-B011-99F2C5153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3B059A-D237-4D0C-8B77-4B0F81881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6DB75-402B-4268-A1E8-5811AE69E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36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4B4F6E-9738-4DE7-A97C-C80B6B047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BAD406-6D82-46D8-854B-8C95319AA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F34304-0A91-4384-97EC-D101AF99B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F0874-7EA6-4DC5-9F41-EBEF5617D348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E60997-A92C-4B68-A8B6-F4399B679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B83A08-1429-44E0-857A-ADF2ED037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6DB75-402B-4268-A1E8-5811AE69E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270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91BB34-3A56-4151-915E-FD9AED035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4E8AC2-AF61-4DB3-A597-8E6AF0B063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010B3F-EF94-4E94-BD87-F0AE3E215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F0874-7EA6-4DC5-9F41-EBEF5617D348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7856C3-ACB6-4DA5-BE0D-2E91B2C37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DC681E-C007-4E59-9926-C9FF42ED2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6DB75-402B-4268-A1E8-5811AE69E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75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162D90-2CA5-4A29-85A6-B837BDA7E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84E538-110E-4362-9C1F-47F47D7456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6EFFAD0-3EA0-4A46-A5BE-E20A76CCD8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E56BB2-D50D-4971-8EB8-A2E3FEE13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F0874-7EA6-4DC5-9F41-EBEF5617D348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1AC91B-8D2C-4B86-A656-4DF21698F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83C971-78D7-4DCE-B9FB-AEA085FEE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6DB75-402B-4268-A1E8-5811AE69E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349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22AEF3-EF6D-4EA3-99BC-A3E3BA368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A05A2A-3109-4E01-AA8C-F9DECEE40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9FABCE-C438-46D8-842F-0E0D2C9DD7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F2BDF93-C917-4CFC-9AFA-65583FB830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25443CC-80B4-47B1-8380-C1808331BC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20B4053-9939-446C-8A75-9EBE8D48B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F0874-7EA6-4DC5-9F41-EBEF5617D348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A034DC0-932D-4D46-9F3F-FC3AE1E40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E6C38D8-034F-4E39-ABA7-3113704D1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6DB75-402B-4268-A1E8-5811AE69E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2508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857DAF-69FE-427B-85F8-EBE23606B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4547BD4-D898-4FC8-841C-E2608CE3E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F0874-7EA6-4DC5-9F41-EBEF5617D348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5A3EF0-3349-4AAA-8DED-9C3DF23E0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AA557E-8B99-495B-93C7-98ADC2B0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6DB75-402B-4268-A1E8-5811AE69E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270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239E9E8-D5F5-4F38-9538-08A006938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F0874-7EA6-4DC5-9F41-EBEF5617D348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5217737-23A1-44D3-A61B-A710BDBA2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01035A-4EB8-433D-96E4-91C68EBE2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6DB75-402B-4268-A1E8-5811AE69E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989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5D8658-8E7C-4895-B6E7-62082A298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423820-4A36-4E6C-9390-F025777616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5B0D994-141C-4961-8434-AA037F38C8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2D1C66-4B0D-4E66-A5EA-E4012DCF4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F0874-7EA6-4DC5-9F41-EBEF5617D348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B8EA36-88D1-4A47-B66A-D456A2C51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21E208-1237-4C54-89E7-32ED9A39A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6DB75-402B-4268-A1E8-5811AE69E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737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F1BE47-BFB6-4314-A805-C965B5CDB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3A2BA7C-23B1-42BC-A17A-EE5A55ABEA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27E8D4-0B24-453D-B8DD-0FC018DDB0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A38FA8-3B87-457F-BA24-04449341A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F0874-7EA6-4DC5-9F41-EBEF5617D348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B05387-F2D4-4A9D-9CE4-A1EEFA7C0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7E95922-691D-4EC3-A1A5-6E712DBB2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6DB75-402B-4268-A1E8-5811AE69E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2225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953BC35-9BEE-404D-B208-0367B8B2D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13A61E-B286-41CB-A53B-B07B5019B6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7817D4-D2C7-424B-BB86-E77426C589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F0874-7EA6-4DC5-9F41-EBEF5617D348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7E2E59-EEE5-404F-8A7E-E8224D2D44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10563C-EBD1-44BA-9172-C2C825DFF9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6DB75-402B-4268-A1E8-5811AE69E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2451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9.xml"/><Relationship Id="rId18" Type="http://schemas.openxmlformats.org/officeDocument/2006/relationships/image" Target="../media/image28.png"/><Relationship Id="rId26" Type="http://schemas.openxmlformats.org/officeDocument/2006/relationships/image" Target="../media/image32.png"/><Relationship Id="rId39" Type="http://schemas.openxmlformats.org/officeDocument/2006/relationships/customXml" Target="../ink/ink32.xml"/><Relationship Id="rId21" Type="http://schemas.openxmlformats.org/officeDocument/2006/relationships/customXml" Target="../ink/ink23.xml"/><Relationship Id="rId34" Type="http://schemas.openxmlformats.org/officeDocument/2006/relationships/image" Target="../media/image36.png"/><Relationship Id="rId42" Type="http://schemas.openxmlformats.org/officeDocument/2006/relationships/image" Target="../media/image40.png"/><Relationship Id="rId47" Type="http://schemas.openxmlformats.org/officeDocument/2006/relationships/customXml" Target="../ink/ink36.xml"/><Relationship Id="rId50" Type="http://schemas.openxmlformats.org/officeDocument/2006/relationships/image" Target="../media/image44.png"/><Relationship Id="rId55" Type="http://schemas.openxmlformats.org/officeDocument/2006/relationships/customXml" Target="../ink/ink40.xml"/><Relationship Id="rId7" Type="http://schemas.openxmlformats.org/officeDocument/2006/relationships/customXml" Target="../ink/ink16.xml"/><Relationship Id="rId2" Type="http://schemas.openxmlformats.org/officeDocument/2006/relationships/image" Target="../media/image20.png"/><Relationship Id="rId16" Type="http://schemas.openxmlformats.org/officeDocument/2006/relationships/image" Target="../media/image27.png"/><Relationship Id="rId29" Type="http://schemas.openxmlformats.org/officeDocument/2006/relationships/customXml" Target="../ink/ink27.xml"/><Relationship Id="rId11" Type="http://schemas.openxmlformats.org/officeDocument/2006/relationships/customXml" Target="../ink/ink18.xml"/><Relationship Id="rId24" Type="http://schemas.openxmlformats.org/officeDocument/2006/relationships/image" Target="../media/image31.png"/><Relationship Id="rId32" Type="http://schemas.openxmlformats.org/officeDocument/2006/relationships/image" Target="../media/image35.png"/><Relationship Id="rId37" Type="http://schemas.openxmlformats.org/officeDocument/2006/relationships/customXml" Target="../ink/ink31.xml"/><Relationship Id="rId40" Type="http://schemas.openxmlformats.org/officeDocument/2006/relationships/image" Target="../media/image39.png"/><Relationship Id="rId45" Type="http://schemas.openxmlformats.org/officeDocument/2006/relationships/customXml" Target="../ink/ink35.xml"/><Relationship Id="rId53" Type="http://schemas.openxmlformats.org/officeDocument/2006/relationships/customXml" Target="../ink/ink39.xml"/><Relationship Id="rId5" Type="http://schemas.openxmlformats.org/officeDocument/2006/relationships/customXml" Target="../ink/ink15.xml"/><Relationship Id="rId10" Type="http://schemas.openxmlformats.org/officeDocument/2006/relationships/image" Target="../media/image24.png"/><Relationship Id="rId19" Type="http://schemas.openxmlformats.org/officeDocument/2006/relationships/customXml" Target="../ink/ink22.xml"/><Relationship Id="rId31" Type="http://schemas.openxmlformats.org/officeDocument/2006/relationships/customXml" Target="../ink/ink28.xml"/><Relationship Id="rId44" Type="http://schemas.openxmlformats.org/officeDocument/2006/relationships/image" Target="../media/image41.png"/><Relationship Id="rId52" Type="http://schemas.openxmlformats.org/officeDocument/2006/relationships/image" Target="../media/image45.png"/><Relationship Id="rId4" Type="http://schemas.openxmlformats.org/officeDocument/2006/relationships/image" Target="../media/image21.png"/><Relationship Id="rId9" Type="http://schemas.openxmlformats.org/officeDocument/2006/relationships/customXml" Target="../ink/ink17.xml"/><Relationship Id="rId14" Type="http://schemas.openxmlformats.org/officeDocument/2006/relationships/image" Target="../media/image26.png"/><Relationship Id="rId22" Type="http://schemas.openxmlformats.org/officeDocument/2006/relationships/image" Target="../media/image30.png"/><Relationship Id="rId27" Type="http://schemas.openxmlformats.org/officeDocument/2006/relationships/customXml" Target="../ink/ink26.xml"/><Relationship Id="rId30" Type="http://schemas.openxmlformats.org/officeDocument/2006/relationships/image" Target="../media/image34.png"/><Relationship Id="rId35" Type="http://schemas.openxmlformats.org/officeDocument/2006/relationships/customXml" Target="../ink/ink30.xml"/><Relationship Id="rId43" Type="http://schemas.openxmlformats.org/officeDocument/2006/relationships/customXml" Target="../ink/ink34.xml"/><Relationship Id="rId48" Type="http://schemas.openxmlformats.org/officeDocument/2006/relationships/image" Target="../media/image43.png"/><Relationship Id="rId56" Type="http://schemas.openxmlformats.org/officeDocument/2006/relationships/image" Target="../media/image47.png"/><Relationship Id="rId8" Type="http://schemas.openxmlformats.org/officeDocument/2006/relationships/image" Target="../media/image23.png"/><Relationship Id="rId51" Type="http://schemas.openxmlformats.org/officeDocument/2006/relationships/customXml" Target="../ink/ink38.xml"/><Relationship Id="rId3" Type="http://schemas.openxmlformats.org/officeDocument/2006/relationships/customXml" Target="../ink/ink14.xml"/><Relationship Id="rId12" Type="http://schemas.openxmlformats.org/officeDocument/2006/relationships/image" Target="../media/image25.png"/><Relationship Id="rId17" Type="http://schemas.openxmlformats.org/officeDocument/2006/relationships/customXml" Target="../ink/ink21.xml"/><Relationship Id="rId25" Type="http://schemas.openxmlformats.org/officeDocument/2006/relationships/customXml" Target="../ink/ink25.xml"/><Relationship Id="rId33" Type="http://schemas.openxmlformats.org/officeDocument/2006/relationships/customXml" Target="../ink/ink29.xml"/><Relationship Id="rId38" Type="http://schemas.openxmlformats.org/officeDocument/2006/relationships/image" Target="../media/image38.png"/><Relationship Id="rId46" Type="http://schemas.openxmlformats.org/officeDocument/2006/relationships/image" Target="../media/image42.png"/><Relationship Id="rId20" Type="http://schemas.openxmlformats.org/officeDocument/2006/relationships/image" Target="../media/image29.png"/><Relationship Id="rId41" Type="http://schemas.openxmlformats.org/officeDocument/2006/relationships/customXml" Target="../ink/ink33.xml"/><Relationship Id="rId54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5" Type="http://schemas.openxmlformats.org/officeDocument/2006/relationships/customXml" Target="../ink/ink20.xml"/><Relationship Id="rId23" Type="http://schemas.openxmlformats.org/officeDocument/2006/relationships/customXml" Target="../ink/ink24.xml"/><Relationship Id="rId28" Type="http://schemas.openxmlformats.org/officeDocument/2006/relationships/image" Target="../media/image33.png"/><Relationship Id="rId36" Type="http://schemas.openxmlformats.org/officeDocument/2006/relationships/image" Target="../media/image37.png"/><Relationship Id="rId49" Type="http://schemas.openxmlformats.org/officeDocument/2006/relationships/customXml" Target="../ink/ink3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customXml" Target="../ink/ink3.xml"/><Relationship Id="rId7" Type="http://schemas.openxmlformats.org/officeDocument/2006/relationships/customXml" Target="../ink/ink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customXml" Target="../ink/ink4.xml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customXml" Target="../ink/ink7.xml"/><Relationship Id="rId4" Type="http://schemas.openxmlformats.org/officeDocument/2006/relationships/image" Target="../media/image10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.xml"/><Relationship Id="rId13" Type="http://schemas.openxmlformats.org/officeDocument/2006/relationships/image" Target="../media/image1.png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12" Type="http://schemas.openxmlformats.org/officeDocument/2006/relationships/customXml" Target="../ink/ink12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.xml"/><Relationship Id="rId11" Type="http://schemas.openxmlformats.org/officeDocument/2006/relationships/image" Target="../media/image17.png"/><Relationship Id="rId5" Type="http://schemas.openxmlformats.org/officeDocument/2006/relationships/image" Target="../media/image14.png"/><Relationship Id="rId10" Type="http://schemas.openxmlformats.org/officeDocument/2006/relationships/customXml" Target="../ink/ink11.xml"/><Relationship Id="rId4" Type="http://schemas.openxmlformats.org/officeDocument/2006/relationships/customXml" Target="../ink/ink8.xml"/><Relationship Id="rId9" Type="http://schemas.openxmlformats.org/officeDocument/2006/relationships/image" Target="../media/image16.png"/><Relationship Id="rId14" Type="http://schemas.openxmlformats.org/officeDocument/2006/relationships/customXml" Target="../ink/ink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773D79-7AA1-4273-B228-9294CF32B6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5085" y="-694405"/>
            <a:ext cx="9144000" cy="2387600"/>
          </a:xfrm>
        </p:spPr>
        <p:txBody>
          <a:bodyPr/>
          <a:lstStyle/>
          <a:p>
            <a:r>
              <a:rPr lang="ko-KR" altLang="en-US" dirty="0"/>
              <a:t>목차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6608C7A4-B106-4792-9EFD-A11301A53E32}"/>
              </a:ext>
            </a:extLst>
          </p:cNvPr>
          <p:cNvSpPr txBox="1">
            <a:spLocks/>
          </p:cNvSpPr>
          <p:nvPr/>
        </p:nvSpPr>
        <p:spPr>
          <a:xfrm>
            <a:off x="741948" y="914400"/>
            <a:ext cx="9144000" cy="575644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250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200000"/>
              </a:lnSpc>
            </a:pPr>
            <a:endParaRPr lang="en-US" altLang="ko-KR" sz="2000" dirty="0"/>
          </a:p>
          <a:p>
            <a:pPr algn="l">
              <a:lnSpc>
                <a:spcPct val="200000"/>
              </a:lnSpc>
            </a:pPr>
            <a:endParaRPr lang="en-US" altLang="ko-KR" sz="2000" dirty="0"/>
          </a:p>
          <a:p>
            <a:pPr algn="l">
              <a:lnSpc>
                <a:spcPct val="200000"/>
              </a:lnSpc>
            </a:pPr>
            <a:r>
              <a:rPr lang="en-US" altLang="ko-KR" sz="12000" dirty="0"/>
              <a:t>0. </a:t>
            </a:r>
            <a:r>
              <a:rPr lang="ko-KR" altLang="en-US" sz="12000" dirty="0"/>
              <a:t>기본</a:t>
            </a:r>
            <a:endParaRPr lang="en-US" altLang="ko-KR" sz="12000" dirty="0"/>
          </a:p>
          <a:p>
            <a:pPr algn="l">
              <a:lnSpc>
                <a:spcPct val="200000"/>
              </a:lnSpc>
            </a:pPr>
            <a:r>
              <a:rPr lang="en-US" altLang="ko-KR" sz="12000" dirty="0"/>
              <a:t>1. </a:t>
            </a:r>
            <a:r>
              <a:rPr lang="ko-KR" altLang="en-US" sz="12000" dirty="0"/>
              <a:t>과제</a:t>
            </a:r>
            <a:endParaRPr lang="en-US" altLang="ko-KR" sz="12000" dirty="0"/>
          </a:p>
          <a:p>
            <a:pPr algn="l">
              <a:lnSpc>
                <a:spcPct val="200000"/>
              </a:lnSpc>
            </a:pPr>
            <a:r>
              <a:rPr lang="en-US" altLang="ko-KR" sz="12000" dirty="0"/>
              <a:t>	1. </a:t>
            </a:r>
            <a:r>
              <a:rPr lang="ko-KR" altLang="en-US" sz="12000" dirty="0"/>
              <a:t>연결리스트 역순</a:t>
            </a:r>
            <a:endParaRPr lang="en-US" altLang="ko-KR" sz="12000" dirty="0"/>
          </a:p>
          <a:p>
            <a:pPr algn="l">
              <a:lnSpc>
                <a:spcPct val="200000"/>
              </a:lnSpc>
            </a:pPr>
            <a:r>
              <a:rPr lang="en-US" altLang="ko-KR" sz="12000" dirty="0"/>
              <a:t>	2. </a:t>
            </a:r>
            <a:r>
              <a:rPr lang="ko-KR" altLang="en-US" sz="12000" dirty="0"/>
              <a:t>다항식</a:t>
            </a:r>
            <a:endParaRPr lang="en-US" altLang="ko-KR" sz="12000" dirty="0"/>
          </a:p>
          <a:p>
            <a:pPr algn="l">
              <a:lnSpc>
                <a:spcPct val="200000"/>
              </a:lnSpc>
            </a:pPr>
            <a:endParaRPr lang="en-US" altLang="ko-KR" sz="12000" dirty="0"/>
          </a:p>
          <a:p>
            <a:pPr algn="l">
              <a:lnSpc>
                <a:spcPct val="200000"/>
              </a:lnSpc>
            </a:pPr>
            <a:r>
              <a:rPr lang="en-US" altLang="ko-KR" sz="12000" dirty="0"/>
              <a:t>2. </a:t>
            </a:r>
            <a:r>
              <a:rPr lang="ko-KR" altLang="en-US" sz="12000" dirty="0"/>
              <a:t>이중연결리스트</a:t>
            </a:r>
            <a:r>
              <a:rPr lang="en-US" altLang="ko-KR" sz="12000" dirty="0"/>
              <a:t> (</a:t>
            </a:r>
            <a:r>
              <a:rPr lang="ko-KR" altLang="en-US" sz="12000" dirty="0"/>
              <a:t>순환연결리스트</a:t>
            </a:r>
            <a:r>
              <a:rPr lang="en-US" altLang="ko-KR" sz="12000" dirty="0"/>
              <a:t>)</a:t>
            </a:r>
          </a:p>
          <a:p>
            <a:pPr algn="l">
              <a:lnSpc>
                <a:spcPct val="200000"/>
              </a:lnSpc>
            </a:pPr>
            <a:r>
              <a:rPr lang="en-US" altLang="ko-KR" sz="12000" dirty="0"/>
              <a:t>3. </a:t>
            </a:r>
            <a:r>
              <a:rPr lang="ko-KR" altLang="en-US" sz="12000" dirty="0"/>
              <a:t>자료구조를 공부하는 이유</a:t>
            </a:r>
            <a:endParaRPr lang="en-US" altLang="ko-KR" sz="12000" dirty="0"/>
          </a:p>
          <a:p>
            <a:endParaRPr lang="en-US" altLang="ko-KR" sz="2000" dirty="0"/>
          </a:p>
          <a:p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4045126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C1C960-E20F-4F04-83C6-F107DCDE2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더미노드를</a:t>
            </a:r>
            <a:r>
              <a:rPr lang="ko-KR" altLang="en-US" dirty="0"/>
              <a:t> 넣으면 좋은가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D42A6E63-CAA1-42C6-8546-97E81A632873}"/>
              </a:ext>
            </a:extLst>
          </p:cNvPr>
          <p:cNvSpPr txBox="1">
            <a:spLocks/>
          </p:cNvSpPr>
          <p:nvPr/>
        </p:nvSpPr>
        <p:spPr>
          <a:xfrm>
            <a:off x="954506" y="287571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>
              <a:buAutoNum type="arabicPeriod"/>
            </a:pPr>
            <a:r>
              <a:rPr lang="ko-KR" altLang="en-US" sz="2000" dirty="0"/>
              <a:t>넣지 않아야 할 상황</a:t>
            </a:r>
            <a:endParaRPr lang="en-US" altLang="ko-KR" sz="2000" dirty="0"/>
          </a:p>
          <a:p>
            <a:pPr marL="742950" indent="-742950">
              <a:buAutoNum type="arabicPeriod"/>
            </a:pPr>
            <a:endParaRPr lang="en-US" altLang="ko-KR" sz="2000" dirty="0"/>
          </a:p>
          <a:p>
            <a:pPr marL="742950" indent="-742950">
              <a:buAutoNum type="arabicPeriod"/>
            </a:pPr>
            <a:endParaRPr lang="en-US" altLang="ko-KR" sz="2000" dirty="0"/>
          </a:p>
          <a:p>
            <a:pPr marL="742950" indent="-742950">
              <a:buAutoNum type="arabicPeriod"/>
            </a:pPr>
            <a:r>
              <a:rPr lang="ko-KR" altLang="en-US" sz="2000" dirty="0" err="1"/>
              <a:t>안넣으면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안좋은가</a:t>
            </a:r>
            <a:r>
              <a:rPr lang="en-US" altLang="ko-KR" sz="2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542313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26CB1E-E384-4918-A0D3-6327B94B3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5937" y="2554873"/>
            <a:ext cx="10515600" cy="1325563"/>
          </a:xfrm>
        </p:spPr>
        <p:txBody>
          <a:bodyPr/>
          <a:lstStyle/>
          <a:p>
            <a:r>
              <a:rPr lang="ko-KR" altLang="en-US" dirty="0"/>
              <a:t>과제</a:t>
            </a:r>
            <a:r>
              <a:rPr lang="en-US" altLang="ko-KR" dirty="0"/>
              <a:t>(</a:t>
            </a:r>
            <a:r>
              <a:rPr lang="ko-KR" altLang="en-US" dirty="0"/>
              <a:t>코드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6549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2ADC6-EAB4-420C-A0F7-E5B7C306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3589" y="1825625"/>
            <a:ext cx="10515600" cy="1325563"/>
          </a:xfrm>
        </p:spPr>
        <p:txBody>
          <a:bodyPr/>
          <a:lstStyle/>
          <a:p>
            <a:r>
              <a:rPr lang="ko-KR" altLang="en-US" dirty="0"/>
              <a:t>리스트 역순</a:t>
            </a:r>
          </a:p>
        </p:txBody>
      </p:sp>
    </p:spTree>
    <p:extLst>
      <p:ext uri="{BB962C8B-B14F-4D97-AF65-F5344CB8AC3E}">
        <p14:creationId xmlns:p14="http://schemas.microsoft.com/office/powerpoint/2010/main" val="3477037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45E31D7-51D3-417F-9CAD-313A89ACD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976" y="1181110"/>
            <a:ext cx="11593543" cy="400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660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0AEE1A5D-DA1D-4C65-A953-611B94C3F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5943"/>
            <a:ext cx="11173167" cy="6622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4249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652F68-900A-4DC6-92AE-FBD8AB9B2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이중연결리스트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79C193-1496-49E6-A58E-29E411070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53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41336C-0164-4CE4-9E91-EB1636948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순환 연결리스트</a:t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BCD90AA-5B88-4D0F-A534-6B7A640182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048" y="1189931"/>
            <a:ext cx="11713462" cy="2239069"/>
          </a:xfr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E408E15-088F-4549-85DB-962948EBA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589" y="3705726"/>
            <a:ext cx="10823664" cy="2466274"/>
          </a:xfrm>
          <a:prstGeom prst="rect">
            <a:avLst/>
          </a:prstGeom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CAAD5A05-ACD5-47BE-9D13-A589D2BE3301}"/>
              </a:ext>
            </a:extLst>
          </p:cNvPr>
          <p:cNvGrpSpPr/>
          <p:nvPr/>
        </p:nvGrpSpPr>
        <p:grpSpPr>
          <a:xfrm>
            <a:off x="10563385" y="1371145"/>
            <a:ext cx="1507680" cy="1342440"/>
            <a:chOff x="10563385" y="1371145"/>
            <a:chExt cx="1507680" cy="1342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FD07F2EA-38A8-4F8C-AE67-340B9FC81F20}"/>
                    </a:ext>
                  </a:extLst>
                </p14:cNvPr>
                <p14:cNvContentPartPr/>
                <p14:nvPr/>
              </p14:nvContentPartPr>
              <p14:xfrm>
                <a:off x="10563385" y="2177905"/>
                <a:ext cx="762120" cy="2376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FD07F2EA-38A8-4F8C-AE67-340B9FC81F2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527745" y="2141905"/>
                  <a:ext cx="83376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4B005FF2-B4F1-4D61-8026-0AD50C777A75}"/>
                    </a:ext>
                  </a:extLst>
                </p14:cNvPr>
                <p14:cNvContentPartPr/>
                <p14:nvPr/>
              </p14:nvContentPartPr>
              <p14:xfrm>
                <a:off x="11051905" y="1996825"/>
                <a:ext cx="189720" cy="35208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4B005FF2-B4F1-4D61-8026-0AD50C777A7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1016265" y="1961185"/>
                  <a:ext cx="261360" cy="42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707CA5C3-B09E-477D-85FC-4649C7FE3EDB}"/>
                    </a:ext>
                  </a:extLst>
                </p14:cNvPr>
                <p14:cNvContentPartPr/>
                <p14:nvPr/>
              </p14:nvContentPartPr>
              <p14:xfrm>
                <a:off x="11582185" y="1822945"/>
                <a:ext cx="488880" cy="62100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707CA5C3-B09E-477D-85FC-4649C7FE3ED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1546185" y="1787305"/>
                  <a:ext cx="560520" cy="69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2F758296-5BF6-405B-AB38-760155E466A4}"/>
                    </a:ext>
                  </a:extLst>
                </p14:cNvPr>
                <p14:cNvContentPartPr/>
                <p14:nvPr/>
              </p14:nvContentPartPr>
              <p14:xfrm>
                <a:off x="11688025" y="1371145"/>
                <a:ext cx="343800" cy="134244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2F758296-5BF6-405B-AB38-760155E466A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1652025" y="1335505"/>
                  <a:ext cx="415440" cy="1414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605D4F1A-00CA-48BA-929A-2C0F56150244}"/>
              </a:ext>
            </a:extLst>
          </p:cNvPr>
          <p:cNvGrpSpPr/>
          <p:nvPr/>
        </p:nvGrpSpPr>
        <p:grpSpPr>
          <a:xfrm>
            <a:off x="2801425" y="4511065"/>
            <a:ext cx="8220960" cy="1986840"/>
            <a:chOff x="2801425" y="4511065"/>
            <a:chExt cx="8220960" cy="198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14978595-0A37-46BD-8364-92A7F8C42CFF}"/>
                    </a:ext>
                  </a:extLst>
                </p14:cNvPr>
                <p14:cNvContentPartPr/>
                <p14:nvPr/>
              </p14:nvContentPartPr>
              <p14:xfrm>
                <a:off x="2801425" y="4739665"/>
                <a:ext cx="8220960" cy="175824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14978595-0A37-46BD-8364-92A7F8C42CF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765425" y="4704025"/>
                  <a:ext cx="8292600" cy="18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601454C3-7BC7-458B-92AE-67223AD5BDA7}"/>
                    </a:ext>
                  </a:extLst>
                </p14:cNvPr>
                <p14:cNvContentPartPr/>
                <p14:nvPr/>
              </p14:nvContentPartPr>
              <p14:xfrm>
                <a:off x="2935705" y="4511065"/>
                <a:ext cx="686880" cy="98064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601454C3-7BC7-458B-92AE-67223AD5BDA7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899705" y="4475425"/>
                  <a:ext cx="758520" cy="1052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1DCF8343-B13E-44E7-B014-873A16B87D3E}"/>
              </a:ext>
            </a:extLst>
          </p:cNvPr>
          <p:cNvGrpSpPr/>
          <p:nvPr/>
        </p:nvGrpSpPr>
        <p:grpSpPr>
          <a:xfrm>
            <a:off x="324625" y="4475425"/>
            <a:ext cx="1209960" cy="1100160"/>
            <a:chOff x="324625" y="4475425"/>
            <a:chExt cx="1209960" cy="1100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9EB5DFF5-F6D7-4EDD-BABF-47D2FACA8D22}"/>
                    </a:ext>
                  </a:extLst>
                </p14:cNvPr>
                <p14:cNvContentPartPr/>
                <p14:nvPr/>
              </p14:nvContentPartPr>
              <p14:xfrm>
                <a:off x="504985" y="4571905"/>
                <a:ext cx="253440" cy="193680"/>
              </p14:xfrm>
            </p:contentPart>
          </mc:Choice>
          <mc:Fallback xmlns=""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9EB5DFF5-F6D7-4EDD-BABF-47D2FACA8D2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95985" y="4562905"/>
                  <a:ext cx="27108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DD310D90-6C07-4F72-A4F0-751B0FF485A8}"/>
                    </a:ext>
                  </a:extLst>
                </p14:cNvPr>
                <p14:cNvContentPartPr/>
                <p14:nvPr/>
              </p14:nvContentPartPr>
              <p14:xfrm>
                <a:off x="601465" y="4631665"/>
                <a:ext cx="93600" cy="169920"/>
              </p14:xfrm>
            </p:contentPart>
          </mc:Choice>
          <mc:Fallback xmlns=""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DD310D90-6C07-4F72-A4F0-751B0FF485A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92465" y="4623025"/>
                  <a:ext cx="11124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5373DD58-E4DA-48E4-BDD2-D6373080B2F4}"/>
                    </a:ext>
                  </a:extLst>
                </p14:cNvPr>
                <p14:cNvContentPartPr/>
                <p14:nvPr/>
              </p14:nvContentPartPr>
              <p14:xfrm>
                <a:off x="324625" y="4860625"/>
                <a:ext cx="523800" cy="12600"/>
              </p14:xfrm>
            </p:contentPart>
          </mc:Choice>
          <mc:Fallback xmlns=""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5373DD58-E4DA-48E4-BDD2-D6373080B2F4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15625" y="4851625"/>
                  <a:ext cx="54144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94A399BA-5CC3-4230-A6AF-4B6C2B743272}"/>
                    </a:ext>
                  </a:extLst>
                </p14:cNvPr>
                <p14:cNvContentPartPr/>
                <p14:nvPr/>
              </p14:nvContentPartPr>
              <p14:xfrm>
                <a:off x="804505" y="4896265"/>
                <a:ext cx="37800" cy="245520"/>
              </p14:xfrm>
            </p:contentPart>
          </mc:Choice>
          <mc:Fallback xmlns=""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94A399BA-5CC3-4230-A6AF-4B6C2B74327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95865" y="4887625"/>
                  <a:ext cx="5544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5865E975-F299-499C-B0A4-AEAF865E823D}"/>
                    </a:ext>
                  </a:extLst>
                </p14:cNvPr>
                <p14:cNvContentPartPr/>
                <p14:nvPr/>
              </p14:nvContentPartPr>
              <p14:xfrm>
                <a:off x="589225" y="4968625"/>
                <a:ext cx="244800" cy="257760"/>
              </p14:xfrm>
            </p:contentPart>
          </mc:Choice>
          <mc:Fallback xmlns=""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5865E975-F299-499C-B0A4-AEAF865E823D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80225" y="4959985"/>
                  <a:ext cx="26244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B3EEE3F7-9A33-4596-99DE-B941C8A6E1E0}"/>
                    </a:ext>
                  </a:extLst>
                </p14:cNvPr>
                <p14:cNvContentPartPr/>
                <p14:nvPr/>
              </p14:nvContentPartPr>
              <p14:xfrm>
                <a:off x="1046785" y="4583425"/>
                <a:ext cx="143640" cy="4392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B3EEE3F7-9A33-4596-99DE-B941C8A6E1E0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037785" y="4574785"/>
                  <a:ext cx="16128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F9FE7044-82C1-4F7B-A829-23B92AA19B71}"/>
                    </a:ext>
                  </a:extLst>
                </p14:cNvPr>
                <p14:cNvContentPartPr/>
                <p14:nvPr/>
              </p14:nvContentPartPr>
              <p14:xfrm>
                <a:off x="950305" y="4746865"/>
                <a:ext cx="247680" cy="180000"/>
              </p14:xfrm>
            </p:contentPart>
          </mc:Choice>
          <mc:Fallback xmlns=""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F9FE7044-82C1-4F7B-A829-23B92AA19B7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41305" y="4738225"/>
                  <a:ext cx="26532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55D66D69-C412-4E45-ADE2-6AEE40EBC211}"/>
                    </a:ext>
                  </a:extLst>
                </p14:cNvPr>
                <p14:cNvContentPartPr/>
                <p14:nvPr/>
              </p14:nvContentPartPr>
              <p14:xfrm>
                <a:off x="964345" y="4944505"/>
                <a:ext cx="218520" cy="18684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55D66D69-C412-4E45-ADE2-6AEE40EBC211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55345" y="4935865"/>
                  <a:ext cx="23616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533BB5A2-D53A-4672-BB5F-2FB0456CACBC}"/>
                    </a:ext>
                  </a:extLst>
                </p14:cNvPr>
                <p14:cNvContentPartPr/>
                <p14:nvPr/>
              </p14:nvContentPartPr>
              <p14:xfrm>
                <a:off x="1333705" y="4475425"/>
                <a:ext cx="37800" cy="50148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533BB5A2-D53A-4672-BB5F-2FB0456CACBC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325065" y="4466425"/>
                  <a:ext cx="55440" cy="51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14808E9F-E12D-42B0-A91F-B4CBA1BDD5DA}"/>
                    </a:ext>
                  </a:extLst>
                </p14:cNvPr>
                <p14:cNvContentPartPr/>
                <p14:nvPr/>
              </p14:nvContentPartPr>
              <p14:xfrm>
                <a:off x="1311385" y="4787185"/>
                <a:ext cx="109080" cy="2520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14808E9F-E12D-42B0-A91F-B4CBA1BDD5DA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302385" y="4778545"/>
                  <a:ext cx="12672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1AB59097-50E7-4E5F-A117-384554924B15}"/>
                    </a:ext>
                  </a:extLst>
                </p14:cNvPr>
                <p14:cNvContentPartPr/>
                <p14:nvPr/>
              </p14:nvContentPartPr>
              <p14:xfrm>
                <a:off x="1105825" y="5341585"/>
                <a:ext cx="428760" cy="23400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1AB59097-50E7-4E5F-A117-384554924B15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096825" y="5332945"/>
                  <a:ext cx="446400" cy="251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5425C74B-5E10-436C-87D1-BD84688D9165}"/>
              </a:ext>
            </a:extLst>
          </p:cNvPr>
          <p:cNvGrpSpPr/>
          <p:nvPr/>
        </p:nvGrpSpPr>
        <p:grpSpPr>
          <a:xfrm>
            <a:off x="359185" y="2081065"/>
            <a:ext cx="807840" cy="743760"/>
            <a:chOff x="359185" y="2081065"/>
            <a:chExt cx="807840" cy="743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D1BB5C91-F09D-49B5-9306-7E2F73734350}"/>
                    </a:ext>
                  </a:extLst>
                </p14:cNvPr>
                <p14:cNvContentPartPr/>
                <p14:nvPr/>
              </p14:nvContentPartPr>
              <p14:xfrm>
                <a:off x="359185" y="2129305"/>
                <a:ext cx="255240" cy="232200"/>
              </p14:xfrm>
            </p:contentPart>
          </mc:Choice>
          <mc:Fallback xmlns=""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D1BB5C91-F09D-49B5-9306-7E2F73734350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50185" y="2120665"/>
                  <a:ext cx="27288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E698B896-9EF8-4EDD-B96C-FB0D6BDE27B9}"/>
                    </a:ext>
                  </a:extLst>
                </p14:cNvPr>
                <p14:cNvContentPartPr/>
                <p14:nvPr/>
              </p14:nvContentPartPr>
              <p14:xfrm>
                <a:off x="529105" y="2153425"/>
                <a:ext cx="179640" cy="360"/>
              </p14:xfrm>
            </p:contentPart>
          </mc:Choice>
          <mc:Fallback xmlns=""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E698B896-9EF8-4EDD-B96C-FB0D6BDE27B9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20465" y="2144785"/>
                  <a:ext cx="1972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6DF0AA77-CDC1-4BD1-87BA-1704B67C19E6}"/>
                    </a:ext>
                  </a:extLst>
                </p14:cNvPr>
                <p14:cNvContentPartPr/>
                <p14:nvPr/>
              </p14:nvContentPartPr>
              <p14:xfrm>
                <a:off x="637465" y="2257105"/>
                <a:ext cx="32760" cy="40680"/>
              </p14:xfrm>
            </p:contentPart>
          </mc:Choice>
          <mc:Fallback xmlns=""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6DF0AA77-CDC1-4BD1-87BA-1704B67C19E6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28465" y="2248465"/>
                  <a:ext cx="5040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05790E3F-99AD-40B3-B214-EEF208E0D686}"/>
                    </a:ext>
                  </a:extLst>
                </p14:cNvPr>
                <p14:cNvContentPartPr/>
                <p14:nvPr/>
              </p14:nvContentPartPr>
              <p14:xfrm>
                <a:off x="704425" y="2092945"/>
                <a:ext cx="17280" cy="306360"/>
              </p14:xfrm>
            </p:contentPart>
          </mc:Choice>
          <mc:Fallback xmlns=""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05790E3F-99AD-40B3-B214-EEF208E0D686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95785" y="2084305"/>
                  <a:ext cx="34920" cy="3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1972523A-2EA9-4CB7-806B-81CE92C56AE9}"/>
                    </a:ext>
                  </a:extLst>
                </p14:cNvPr>
                <p14:cNvContentPartPr/>
                <p14:nvPr/>
              </p14:nvContentPartPr>
              <p14:xfrm>
                <a:off x="576985" y="2429905"/>
                <a:ext cx="214560" cy="137520"/>
              </p14:xfrm>
            </p:contentPart>
          </mc:Choice>
          <mc:Fallback xmlns=""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1972523A-2EA9-4CB7-806B-81CE92C56AE9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568345" y="2421265"/>
                  <a:ext cx="23220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0628910D-A45C-4D0E-9478-5EF0C9E1A260}"/>
                    </a:ext>
                  </a:extLst>
                </p14:cNvPr>
                <p14:cNvContentPartPr/>
                <p14:nvPr/>
              </p14:nvContentPartPr>
              <p14:xfrm>
                <a:off x="914305" y="2141905"/>
                <a:ext cx="99360" cy="257040"/>
              </p14:xfrm>
            </p:contentPart>
          </mc:Choice>
          <mc:Fallback xmlns=""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0628910D-A45C-4D0E-9478-5EF0C9E1A260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05665" y="2132905"/>
                  <a:ext cx="11700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97F6114A-C21C-4674-8561-5848112B9E0A}"/>
                    </a:ext>
                  </a:extLst>
                </p14:cNvPr>
                <p14:cNvContentPartPr/>
                <p14:nvPr/>
              </p14:nvContentPartPr>
              <p14:xfrm>
                <a:off x="962185" y="2217505"/>
                <a:ext cx="144360" cy="84600"/>
              </p14:xfrm>
            </p:contentPart>
          </mc:Choice>
          <mc:Fallback xmlns=""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97F6114A-C21C-4674-8561-5848112B9E0A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53185" y="2208505"/>
                  <a:ext cx="16200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88929511-130D-47CF-836B-781E338E0ADA}"/>
                    </a:ext>
                  </a:extLst>
                </p14:cNvPr>
                <p14:cNvContentPartPr/>
                <p14:nvPr/>
              </p14:nvContentPartPr>
              <p14:xfrm>
                <a:off x="986305" y="2316865"/>
                <a:ext cx="55080" cy="16920"/>
              </p14:xfrm>
            </p:contentPart>
          </mc:Choice>
          <mc:Fallback xmlns=""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88929511-130D-47CF-836B-781E338E0ADA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977305" y="2308225"/>
                  <a:ext cx="7272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34E2C148-CE39-4627-96D3-932193D8D24E}"/>
                    </a:ext>
                  </a:extLst>
                </p14:cNvPr>
                <p14:cNvContentPartPr/>
                <p14:nvPr/>
              </p14:nvContentPartPr>
              <p14:xfrm>
                <a:off x="1166665" y="2081065"/>
                <a:ext cx="360" cy="308880"/>
              </p14:xfrm>
            </p:contentPart>
          </mc:Choice>
          <mc:Fallback xmlns=""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34E2C148-CE39-4627-96D3-932193D8D24E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158025" y="2072425"/>
                  <a:ext cx="1800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3F33706C-2E70-433D-AEB4-5BB0971FF1BC}"/>
                    </a:ext>
                  </a:extLst>
                </p14:cNvPr>
                <p14:cNvContentPartPr/>
                <p14:nvPr/>
              </p14:nvContentPartPr>
              <p14:xfrm>
                <a:off x="870745" y="2550145"/>
                <a:ext cx="274320" cy="274680"/>
              </p14:xfrm>
            </p:contentPart>
          </mc:Choice>
          <mc:Fallback xmlns=""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3F33706C-2E70-433D-AEB4-5BB0971FF1BC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862105" y="2541145"/>
                  <a:ext cx="291960" cy="292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189540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3A8F0D-68BC-40C5-A563-BA6CBCCED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순환 연결리스트의 사용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10858C3-0F6F-4AFD-87E5-EBF9E8FAF31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2550378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3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6030504020204" pitchFamily="34" charset="0"/>
              </a:rPr>
              <a:t>반복적인 순회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742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4DBD80-AC75-40A6-8D1D-586121F6C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C26BA13-DFA1-4041-9EE8-D32BF8270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자료구조를 공부하는 이유</a:t>
            </a:r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27648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9629348B-CC70-47D0-94DF-7734B718CE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09782" y="2420309"/>
            <a:ext cx="10682412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ko-KR" altLang="en-US" dirty="0">
                <a:solidFill>
                  <a:srgbClr val="333333"/>
                </a:solidFill>
                <a:latin typeface="Arial" panose="020B0604020202020204" pitchFamily="34" charset="0"/>
                <a:ea typeface="Open Sans" panose="020B0606030504020204" pitchFamily="34" charset="0"/>
              </a:rPr>
              <a:t>효율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6030504020204" pitchFamily="34" charset="0"/>
              </a:rPr>
              <a:t>써야될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6030504020204" pitchFamily="34" charset="0"/>
              </a:rPr>
              <a:t> 상황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6030504020204" pitchFamily="34" charset="0"/>
              </a:rPr>
              <a:t>에서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6030504020204" pitchFamily="34" charset="0"/>
              </a:rPr>
              <a:t>적절한/효율적인 자료구조를 택할 상황을 대비하려고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6030504020204" pitchFamily="34" charset="0"/>
              </a:rPr>
              <a:t> “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6030504020204" pitchFamily="34" charset="0"/>
              </a:rPr>
              <a:t>공부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6030504020204" pitchFamily="34" charset="0"/>
              </a:rPr>
              <a:t>“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endParaRPr lang="en-US" altLang="ko-KR" dirty="0">
              <a:solidFill>
                <a:srgbClr val="333333"/>
              </a:solidFill>
              <a:latin typeface="Arial" panose="020B0604020202020204" pitchFamily="34" charset="0"/>
              <a:ea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endParaRPr kumimoji="0" lang="ko-KR" altLang="ko-KR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6030504020204" pitchFamily="34" charset="0"/>
              </a:rPr>
              <a:t>막상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6030504020204" pitchFamily="34" charset="0"/>
              </a:rPr>
              <a:t>공부할때는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6030504020204" pitchFamily="34" charset="0"/>
              </a:rPr>
              <a:t> 모르는데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6030504020204" pitchFamily="34" charset="0"/>
              </a:rPr>
              <a:t>써야될상황이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6030504020204" pitchFamily="34" charset="0"/>
              </a:rPr>
              <a:t> 오면 느낄 것.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Open Sans" panose="020B0606030504020204" pitchFamily="34" charset="0"/>
            </a:endParaRP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 startAt="3"/>
            </a:pPr>
            <a:r>
              <a:rPr lang="ko-KR" altLang="en-US" dirty="0">
                <a:solidFill>
                  <a:srgbClr val="333333"/>
                </a:solidFill>
                <a:latin typeface="Arial" panose="020B0604020202020204" pitchFamily="34" charset="0"/>
                <a:ea typeface="Open Sans" panose="020B0606030504020204" pitchFamily="34" charset="0"/>
              </a:rPr>
              <a:t>공부하는 단계에서는 막연하고 느끼기 </a:t>
            </a:r>
            <a:r>
              <a:rPr lang="ko-KR" altLang="en-US" dirty="0" err="1">
                <a:solidFill>
                  <a:srgbClr val="333333"/>
                </a:solidFill>
                <a:latin typeface="Arial" panose="020B0604020202020204" pitchFamily="34" charset="0"/>
                <a:ea typeface="Open Sans" panose="020B0606030504020204" pitchFamily="34" charset="0"/>
              </a:rPr>
              <a:t>힘들거라고</a:t>
            </a:r>
            <a:r>
              <a:rPr lang="ko-KR" altLang="en-US" dirty="0">
                <a:solidFill>
                  <a:srgbClr val="333333"/>
                </a:solidFill>
                <a:latin typeface="Arial" panose="020B0604020202020204" pitchFamily="34" charset="0"/>
                <a:ea typeface="Open Sans" panose="020B0606030504020204" pitchFamily="34" charset="0"/>
              </a:rPr>
              <a:t> 생각</a:t>
            </a:r>
            <a:r>
              <a:rPr lang="en-US" altLang="ko-KR" dirty="0">
                <a:solidFill>
                  <a:srgbClr val="333333"/>
                </a:solidFill>
                <a:latin typeface="Arial" panose="020B0604020202020204" pitchFamily="34" charset="0"/>
                <a:ea typeface="Open Sans" panose="020B0606030504020204" pitchFamily="34" charset="0"/>
              </a:rPr>
              <a:t>. 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5386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5D1848-146C-458B-8130-9E4F639DC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연결리스트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6C4AD1-9FBB-4708-873F-8E3880507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947" y="1825625"/>
            <a:ext cx="10515600" cy="4351338"/>
          </a:xfrm>
        </p:spPr>
        <p:txBody>
          <a:bodyPr/>
          <a:lstStyle/>
          <a:p>
            <a:r>
              <a:rPr lang="ko-KR" altLang="en-US" b="1" dirty="0"/>
              <a:t>선형구조</a:t>
            </a:r>
            <a:endParaRPr lang="en-US" altLang="ko-KR" b="1" dirty="0"/>
          </a:p>
          <a:p>
            <a:r>
              <a:rPr lang="en-US" altLang="ko-KR" b="1" dirty="0"/>
              <a:t>Vs </a:t>
            </a:r>
          </a:p>
          <a:p>
            <a:r>
              <a:rPr lang="ko-KR" altLang="en-US" b="1" dirty="0"/>
              <a:t>비선형구조</a:t>
            </a:r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* Diff</a:t>
            </a:r>
            <a:r>
              <a:rPr lang="ko-KR" altLang="en-US" b="1" dirty="0"/>
              <a:t> 데이터의 나열 순서</a:t>
            </a:r>
            <a:r>
              <a:rPr lang="en-US" altLang="ko-KR" b="1" dirty="0"/>
              <a:t>	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C45BA361-CDB8-4CA0-938F-24EEBA2DECB5}"/>
                  </a:ext>
                </a:extLst>
              </p14:cNvPr>
              <p14:cNvContentPartPr/>
              <p14:nvPr/>
            </p14:nvContentPartPr>
            <p14:xfrm>
              <a:off x="1363442" y="650477"/>
              <a:ext cx="360" cy="36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C45BA361-CDB8-4CA0-938F-24EEBA2DECB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54442" y="641837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90058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5D1848-146C-458B-8130-9E4F639DC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이중연결리스트 </a:t>
            </a:r>
            <a:r>
              <a:rPr lang="en-US" altLang="ko-KR" sz="3600" dirty="0"/>
              <a:t>/ </a:t>
            </a:r>
            <a:r>
              <a:rPr lang="ko-KR" altLang="en-US" sz="3600" dirty="0"/>
              <a:t>연결리스트 함수</a:t>
            </a:r>
            <a:r>
              <a:rPr lang="en-US" altLang="ko-KR" sz="3600" dirty="0"/>
              <a:t>(ADT)</a:t>
            </a:r>
            <a:r>
              <a:rPr lang="ko-KR" altLang="en-US" sz="3600" dirty="0"/>
              <a:t>의 효율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6C4AD1-9FBB-4708-873F-8E3880507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947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/>
              <a:t>N</a:t>
            </a:r>
            <a:r>
              <a:rPr lang="ko-KR" altLang="en-US" b="1" dirty="0"/>
              <a:t>이 데이터의 수일 때 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b="1" dirty="0"/>
              <a:t>탐색 </a:t>
            </a:r>
            <a:r>
              <a:rPr lang="en-US" altLang="ko-KR" b="1" dirty="0"/>
              <a:t>+ </a:t>
            </a:r>
            <a:r>
              <a:rPr lang="ko-KR" altLang="en-US" b="1" dirty="0"/>
              <a:t>삽입 </a:t>
            </a:r>
            <a:r>
              <a:rPr lang="en-US" altLang="ko-KR" b="1" dirty="0"/>
              <a:t>: O(N) + O(1)</a:t>
            </a:r>
          </a:p>
          <a:p>
            <a:r>
              <a:rPr lang="ko-KR" altLang="en-US" b="1" dirty="0"/>
              <a:t>탐색 </a:t>
            </a:r>
            <a:r>
              <a:rPr lang="en-US" altLang="ko-KR" b="1" dirty="0"/>
              <a:t>+ </a:t>
            </a:r>
            <a:r>
              <a:rPr lang="ko-KR" altLang="en-US" b="1" dirty="0"/>
              <a:t>삭제 </a:t>
            </a:r>
            <a:r>
              <a:rPr lang="en-US" altLang="ko-KR" b="1" dirty="0"/>
              <a:t>: O(N) + O(1)</a:t>
            </a:r>
          </a:p>
          <a:p>
            <a:endParaRPr lang="en-US" altLang="ko-KR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C45BA361-CDB8-4CA0-938F-24EEBA2DECB5}"/>
                  </a:ext>
                </a:extLst>
              </p14:cNvPr>
              <p14:cNvContentPartPr/>
              <p14:nvPr/>
            </p14:nvContentPartPr>
            <p14:xfrm>
              <a:off x="1363442" y="650477"/>
              <a:ext cx="360" cy="36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C45BA361-CDB8-4CA0-938F-24EEBA2DECB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54442" y="641837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58545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C1C960-E20F-4F04-83C6-F107DCDE2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연결리스트의 사용 예시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A8D6C2B-8A51-46E4-8FFD-A764BD973C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858" y="1690688"/>
            <a:ext cx="6916115" cy="161947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602C83CC-1CC8-4F9F-8F3F-8D1E4562C171}"/>
                  </a:ext>
                </a:extLst>
              </p14:cNvPr>
              <p14:cNvContentPartPr/>
              <p14:nvPr/>
            </p14:nvContentPartPr>
            <p14:xfrm>
              <a:off x="3966962" y="-1891123"/>
              <a:ext cx="360" cy="36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602C83CC-1CC8-4F9F-8F3F-8D1E4562C17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31322" y="-1926763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2D81E934-8AED-450F-B3B4-FCF332EB0C22}"/>
                  </a:ext>
                </a:extLst>
              </p14:cNvPr>
              <p14:cNvContentPartPr/>
              <p14:nvPr/>
            </p14:nvContentPartPr>
            <p14:xfrm>
              <a:off x="615002" y="1968077"/>
              <a:ext cx="947160" cy="45072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2D81E934-8AED-450F-B3B4-FCF332EB0C2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79002" y="1932077"/>
                <a:ext cx="1018800" cy="52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7CBBB0B9-5153-4FAC-A678-0B47A61DACAC}"/>
                  </a:ext>
                </a:extLst>
              </p14:cNvPr>
              <p14:cNvContentPartPr/>
              <p14:nvPr/>
            </p14:nvContentPartPr>
            <p14:xfrm>
              <a:off x="7702682" y="3362717"/>
              <a:ext cx="360" cy="36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7CBBB0B9-5153-4FAC-A678-0B47A61DACA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66682" y="3327077"/>
                <a:ext cx="72000" cy="72000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그림 9">
            <a:extLst>
              <a:ext uri="{FF2B5EF4-FFF2-40B4-BE49-F238E27FC236}">
                <a16:creationId xmlns:a16="http://schemas.microsoft.com/office/drawing/2014/main" id="{3E82A099-DE71-40E1-8D70-B5B2042EEF6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5002" y="3647510"/>
            <a:ext cx="4595592" cy="303960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E330E72-1ABC-49A4-BD6B-BCF0BA22665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23062" y="3647510"/>
            <a:ext cx="5558724" cy="290157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66E1A24-1BBD-4BBB-ABFA-2083AF991AFE}"/>
              </a:ext>
            </a:extLst>
          </p:cNvPr>
          <p:cNvSpPr txBox="1"/>
          <p:nvPr/>
        </p:nvSpPr>
        <p:spPr>
          <a:xfrm>
            <a:off x="8734926" y="1400202"/>
            <a:ext cx="34570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브라우저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Mp3 </a:t>
            </a:r>
            <a:r>
              <a:rPr lang="ko-KR" altLang="en-US" dirty="0"/>
              <a:t>앞뒤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OS </a:t>
            </a:r>
            <a:r>
              <a:rPr lang="ko-KR" altLang="en-US" dirty="0"/>
              <a:t>스케줄링</a:t>
            </a:r>
            <a:endParaRPr lang="en-US" altLang="ko-KR" dirty="0"/>
          </a:p>
          <a:p>
            <a:pPr marL="342900" indent="-34290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5317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743B1EF7-B037-4E00-8FB2-3795BBDAD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1778" y="1137398"/>
            <a:ext cx="8040222" cy="387721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FEEAA21-5148-48C2-8F43-6FFB0F5358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60" y="3669808"/>
            <a:ext cx="5372850" cy="295316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A12FA4D-A2F4-41CE-BBB6-6B3EF0C3A68D}"/>
              </a:ext>
            </a:extLst>
          </p:cNvPr>
          <p:cNvSpPr txBox="1"/>
          <p:nvPr/>
        </p:nvSpPr>
        <p:spPr>
          <a:xfrm>
            <a:off x="1351166" y="116123"/>
            <a:ext cx="8262687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5000" dirty="0"/>
              <a:t>연결리스트의 사용 예시</a:t>
            </a:r>
          </a:p>
        </p:txBody>
      </p:sp>
    </p:spTree>
    <p:extLst>
      <p:ext uri="{BB962C8B-B14F-4D97-AF65-F5344CB8AC3E}">
        <p14:creationId xmlns:p14="http://schemas.microsoft.com/office/powerpoint/2010/main" val="2418443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3ABB77-74AA-40B8-A1D8-A9A230375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추가 </a:t>
            </a:r>
            <a:r>
              <a:rPr lang="en-US" altLang="ko-KR" dirty="0"/>
              <a:t>) </a:t>
            </a:r>
            <a:r>
              <a:rPr lang="ko-KR" altLang="en-US"/>
              <a:t>배열로 연결리스트 구현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CB13BA-53DA-4899-9F98-5521AF3F5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29F07DA-B3D2-4EFD-BEB8-A11622DFE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88706"/>
            <a:ext cx="10498612" cy="482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60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06FC9B-8132-446A-827C-C04F33A8F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6368" y="2506746"/>
            <a:ext cx="10515600" cy="1325563"/>
          </a:xfrm>
        </p:spPr>
        <p:txBody>
          <a:bodyPr/>
          <a:lstStyle/>
          <a:p>
            <a:r>
              <a:rPr lang="ko-KR" altLang="en-US" dirty="0" err="1"/>
              <a:t>더미노드</a:t>
            </a:r>
            <a:r>
              <a:rPr lang="en-US" altLang="ko-KR" dirty="0"/>
              <a:t>?</a:t>
            </a:r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7955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5D1848-146C-458B-8130-9E4F639DC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연결리스트에서의 </a:t>
            </a:r>
            <a:r>
              <a:rPr lang="ko-KR" altLang="en-US" dirty="0" err="1"/>
              <a:t>더미노드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6C4AD1-9FBB-4708-873F-8E3880507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947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altLang="ko-KR" b="1" dirty="0"/>
          </a:p>
          <a:p>
            <a:pPr algn="l"/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  <a:ea typeface="Apple SD Gothic Neo"/>
              </a:rPr>
              <a:t>(dummy)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  <a:ea typeface="Apple SD Gothic Neo"/>
              </a:rPr>
              <a:t>더미 데이터</a:t>
            </a:r>
          </a:p>
          <a:p>
            <a:pPr algn="l"/>
            <a:r>
              <a:rPr lang="ko-KR" altLang="en-US" b="0" i="0" dirty="0">
                <a:solidFill>
                  <a:srgbClr val="4D5156"/>
                </a:solidFill>
                <a:effectLst/>
                <a:latin typeface="Apple SD Gothic Neo"/>
              </a:rPr>
              <a:t>유용한 데이터가 포함되지 않지만 공간을 차지함</a:t>
            </a:r>
            <a:r>
              <a:rPr lang="en-US" altLang="ko-KR" b="0" i="0" dirty="0">
                <a:solidFill>
                  <a:srgbClr val="4D5156"/>
                </a:solidFill>
                <a:effectLst/>
                <a:latin typeface="Apple SD Gothic Neo"/>
              </a:rPr>
              <a:t>.</a:t>
            </a:r>
          </a:p>
          <a:p>
            <a:pPr marL="0" indent="0" algn="l">
              <a:buNone/>
            </a:pPr>
            <a:endParaRPr lang="en-US" altLang="ko-KR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B02D10A-ED56-49CC-8752-0DCE1D841F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5894" y="3344779"/>
            <a:ext cx="6970295" cy="330442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8A2B17B6-2868-4AE5-BD93-91608074E40C}"/>
                  </a:ext>
                </a:extLst>
              </p14:cNvPr>
              <p14:cNvContentPartPr/>
              <p14:nvPr/>
            </p14:nvContentPartPr>
            <p14:xfrm>
              <a:off x="1455385" y="4583425"/>
              <a:ext cx="360" cy="36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8A2B17B6-2868-4AE5-BD93-91608074E40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46745" y="457478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590E52A0-F32C-4FE8-9704-7D22CDC933A1}"/>
                  </a:ext>
                </a:extLst>
              </p14:cNvPr>
              <p14:cNvContentPartPr/>
              <p14:nvPr/>
            </p14:nvContentPartPr>
            <p14:xfrm>
              <a:off x="2619985" y="6062665"/>
              <a:ext cx="1531440" cy="76176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590E52A0-F32C-4FE8-9704-7D22CDC933A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10985" y="6054025"/>
                <a:ext cx="1549080" cy="779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00116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4B34232-E125-4031-A38F-07C3190641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4573" y="666959"/>
            <a:ext cx="5641953" cy="5214265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21F7227-261C-4513-9389-BFD42D1357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0355" y="597216"/>
            <a:ext cx="6393268" cy="5353749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D9643EFD-F46E-42AB-9000-CFEC449F10ED}"/>
              </a:ext>
            </a:extLst>
          </p:cNvPr>
          <p:cNvGrpSpPr/>
          <p:nvPr/>
        </p:nvGrpSpPr>
        <p:grpSpPr>
          <a:xfrm>
            <a:off x="-248638" y="3081917"/>
            <a:ext cx="8669880" cy="2251440"/>
            <a:chOff x="-248638" y="3081917"/>
            <a:chExt cx="8669880" cy="2251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E8585124-3FC0-48DF-8C46-DAB200AC0AAB}"/>
                    </a:ext>
                  </a:extLst>
                </p14:cNvPr>
                <p14:cNvContentPartPr/>
                <p14:nvPr/>
              </p14:nvContentPartPr>
              <p14:xfrm>
                <a:off x="5464562" y="4553237"/>
                <a:ext cx="2956680" cy="78012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E8585124-3FC0-48DF-8C46-DAB200AC0AA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455922" y="4544237"/>
                  <a:ext cx="2974320" cy="79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0C2FE20D-7058-44F5-B183-1938EC1B62B0}"/>
                    </a:ext>
                  </a:extLst>
                </p14:cNvPr>
                <p14:cNvContentPartPr/>
                <p14:nvPr/>
              </p14:nvContentPartPr>
              <p14:xfrm>
                <a:off x="-248638" y="3081917"/>
                <a:ext cx="3102120" cy="186336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0C2FE20D-7058-44F5-B183-1938EC1B62B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-257278" y="3073277"/>
                  <a:ext cx="3119760" cy="18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B725352F-B09A-43F2-A691-09B1C791064E}"/>
                    </a:ext>
                  </a:extLst>
                </p14:cNvPr>
                <p14:cNvContentPartPr/>
                <p14:nvPr/>
              </p14:nvContentPartPr>
              <p14:xfrm>
                <a:off x="2789347" y="3920504"/>
                <a:ext cx="2630160" cy="87804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B725352F-B09A-43F2-A691-09B1C791064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780707" y="3911504"/>
                  <a:ext cx="2647800" cy="89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D04DA423-7272-4EC0-A5DD-370B680DECA9}"/>
                    </a:ext>
                  </a:extLst>
                </p14:cNvPr>
                <p14:cNvContentPartPr/>
                <p14:nvPr/>
              </p14:nvContentPartPr>
              <p14:xfrm>
                <a:off x="4410787" y="4044344"/>
                <a:ext cx="1000800" cy="83880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D04DA423-7272-4EC0-A5DD-370B680DECA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401787" y="4035704"/>
                  <a:ext cx="1018440" cy="85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C0B51004-ADA7-4E57-8EAD-E08B6A38AE0E}"/>
              </a:ext>
            </a:extLst>
          </p:cNvPr>
          <p:cNvGrpSpPr/>
          <p:nvPr/>
        </p:nvGrpSpPr>
        <p:grpSpPr>
          <a:xfrm>
            <a:off x="1378867" y="6074744"/>
            <a:ext cx="360" cy="360"/>
            <a:chOff x="1378867" y="6074744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0A78773B-0B3F-4AAC-9497-94497B930428}"/>
                    </a:ext>
                  </a:extLst>
                </p14:cNvPr>
                <p14:cNvContentPartPr/>
                <p14:nvPr/>
              </p14:nvContentPartPr>
              <p14:xfrm>
                <a:off x="1378867" y="6074744"/>
                <a:ext cx="360" cy="36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0A78773B-0B3F-4AAC-9497-94497B93042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370227" y="606574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EDA7ED33-E452-4C56-A8D9-404288EF926F}"/>
                    </a:ext>
                  </a:extLst>
                </p14:cNvPr>
                <p14:cNvContentPartPr/>
                <p14:nvPr/>
              </p14:nvContentPartPr>
              <p14:xfrm>
                <a:off x="1378867" y="6074744"/>
                <a:ext cx="360" cy="36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EDA7ED33-E452-4C56-A8D9-404288EF926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370227" y="606574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5E99326-BDDE-403E-A961-596FE9EA9880}"/>
              </a:ext>
            </a:extLst>
          </p:cNvPr>
          <p:cNvSpPr txBox="1"/>
          <p:nvPr/>
        </p:nvSpPr>
        <p:spPr>
          <a:xfrm>
            <a:off x="938464" y="200867"/>
            <a:ext cx="203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더미 없을 때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955E183-99F1-4D18-B007-2873181E02D0}"/>
              </a:ext>
            </a:extLst>
          </p:cNvPr>
          <p:cNvSpPr txBox="1"/>
          <p:nvPr/>
        </p:nvSpPr>
        <p:spPr>
          <a:xfrm>
            <a:off x="6659356" y="98330"/>
            <a:ext cx="62684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u="sng" dirty="0"/>
              <a:t>더미 있을 때</a:t>
            </a:r>
          </a:p>
        </p:txBody>
      </p:sp>
    </p:spTree>
    <p:extLst>
      <p:ext uri="{BB962C8B-B14F-4D97-AF65-F5344CB8AC3E}">
        <p14:creationId xmlns:p14="http://schemas.microsoft.com/office/powerpoint/2010/main" val="3112422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179</Words>
  <Application>Microsoft Office PowerPoint</Application>
  <PresentationFormat>와이드스크린</PresentationFormat>
  <Paragraphs>57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Apple SD Gothic Neo</vt:lpstr>
      <vt:lpstr>맑은 고딕</vt:lpstr>
      <vt:lpstr>Arial</vt:lpstr>
      <vt:lpstr>Office 테마</vt:lpstr>
      <vt:lpstr>목차 </vt:lpstr>
      <vt:lpstr>연결리스트 </vt:lpstr>
      <vt:lpstr>이중연결리스트 / 연결리스트 함수(ADT)의 효율 </vt:lpstr>
      <vt:lpstr>연결리스트의 사용 예시</vt:lpstr>
      <vt:lpstr>PowerPoint 프레젠테이션</vt:lpstr>
      <vt:lpstr>추가 ) 배열로 연결리스트 구현</vt:lpstr>
      <vt:lpstr>더미노드? </vt:lpstr>
      <vt:lpstr>연결리스트에서의 더미노드 </vt:lpstr>
      <vt:lpstr>PowerPoint 프레젠테이션</vt:lpstr>
      <vt:lpstr>더미노드를 넣으면 좋은가?</vt:lpstr>
      <vt:lpstr>과제(코드)</vt:lpstr>
      <vt:lpstr>리스트 역순</vt:lpstr>
      <vt:lpstr>PowerPoint 프레젠테이션</vt:lpstr>
      <vt:lpstr>PowerPoint 프레젠테이션</vt:lpstr>
      <vt:lpstr>이중연결리스트</vt:lpstr>
      <vt:lpstr>순환 연결리스트 </vt:lpstr>
      <vt:lpstr>순환 연결리스트의 사용 </vt:lpstr>
      <vt:lpstr>자료구조를 공부하는 이유 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목차 </dc:title>
  <dc:creator>천민수</dc:creator>
  <cp:lastModifiedBy>천민수</cp:lastModifiedBy>
  <cp:revision>29</cp:revision>
  <dcterms:created xsi:type="dcterms:W3CDTF">2021-10-08T02:30:00Z</dcterms:created>
  <dcterms:modified xsi:type="dcterms:W3CDTF">2021-10-08T05:53:03Z</dcterms:modified>
</cp:coreProperties>
</file>