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68" r:id="rId7"/>
    <p:sldId id="262" r:id="rId8"/>
    <p:sldId id="269" r:id="rId9"/>
    <p:sldId id="272" r:id="rId10"/>
    <p:sldId id="275" r:id="rId11"/>
    <p:sldId id="273" r:id="rId12"/>
    <p:sldId id="276" r:id="rId13"/>
    <p:sldId id="274" r:id="rId14"/>
    <p:sldId id="277" r:id="rId15"/>
    <p:sldId id="278" r:id="rId16"/>
    <p:sldId id="281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F8019E-09E0-41B0-B2EC-009FE5C2E4A1}">
          <p14:sldIdLst>
            <p14:sldId id="256"/>
            <p14:sldId id="271"/>
          </p14:sldIdLst>
        </p14:section>
        <p14:section name="What?" id="{C4FFC629-27E8-41BA-B557-56BACB5C2B01}">
          <p14:sldIdLst>
            <p14:sldId id="268"/>
            <p14:sldId id="262"/>
            <p14:sldId id="269"/>
          </p14:sldIdLst>
        </p14:section>
        <p14:section name="How?" id="{958F0CCD-9F60-4331-9553-0D0383EBF205}">
          <p14:sldIdLst>
            <p14:sldId id="272"/>
            <p14:sldId id="275"/>
          </p14:sldIdLst>
        </p14:section>
        <p14:section name="When?" id="{A488381C-981A-4C0D-968B-49C86CD4D65F}">
          <p14:sldIdLst>
            <p14:sldId id="273"/>
            <p14:sldId id="276"/>
          </p14:sldIdLst>
        </p14:section>
        <p14:section name="Why?" id="{216E2A65-F7E1-4396-B629-C53FDB45712F}">
          <p14:sldIdLst>
            <p14:sldId id="274"/>
            <p14:sldId id="277"/>
          </p14:sldIdLst>
        </p14:section>
        <p14:section name="Compare?" id="{21DE0160-5BAA-40E9-962A-ADA3D3674188}">
          <p14:sldIdLst>
            <p14:sldId id="278"/>
            <p14:sldId id="28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72" autoAdjust="0"/>
    <p:restoredTop sz="94674" autoAdjust="0"/>
  </p:normalViewPr>
  <p:slideViewPr>
    <p:cSldViewPr snapToGrid="0" showGuides="1">
      <p:cViewPr varScale="1">
        <p:scale>
          <a:sx n="110" d="100"/>
          <a:sy n="110" d="100"/>
        </p:scale>
        <p:origin x="168" y="7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594A1-0C2B-48A6-9970-1A13142B57C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281128-1158-4E10-AD64-12F0764EC639}">
      <dgm:prSet phldrT="[Text]"/>
      <dgm:spPr/>
      <dgm:t>
        <a:bodyPr/>
        <a:lstStyle/>
        <a:p>
          <a:r>
            <a:rPr lang="en-US" dirty="0" smtClean="0"/>
            <a:t>What?</a:t>
          </a:r>
          <a:endParaRPr lang="en-US" dirty="0"/>
        </a:p>
      </dgm:t>
    </dgm:pt>
    <dgm:pt modelId="{ED40DE3D-3E9D-448A-8959-419D6757813B}" type="parTrans" cxnId="{705F4FFF-A439-49CF-B375-BBDEE005B5FF}">
      <dgm:prSet/>
      <dgm:spPr/>
      <dgm:t>
        <a:bodyPr/>
        <a:lstStyle/>
        <a:p>
          <a:endParaRPr lang="en-US"/>
        </a:p>
      </dgm:t>
    </dgm:pt>
    <dgm:pt modelId="{4FFDC2BF-A41A-4608-B355-22681A5E004F}" type="sibTrans" cxnId="{705F4FFF-A439-49CF-B375-BBDEE005B5FF}">
      <dgm:prSet/>
      <dgm:spPr/>
      <dgm:t>
        <a:bodyPr/>
        <a:lstStyle/>
        <a:p>
          <a:endParaRPr lang="en-US"/>
        </a:p>
      </dgm:t>
    </dgm:pt>
    <dgm:pt modelId="{198F0CD9-2240-4F4D-BC66-410D6518BC8F}">
      <dgm:prSet phldrT="[Text]"/>
      <dgm:spPr/>
      <dgm:t>
        <a:bodyPr/>
        <a:lstStyle/>
        <a:p>
          <a:r>
            <a:rPr lang="en-US" dirty="0" smtClean="0"/>
            <a:t>How?</a:t>
          </a:r>
          <a:endParaRPr lang="en-US" dirty="0"/>
        </a:p>
      </dgm:t>
    </dgm:pt>
    <dgm:pt modelId="{65ECF03D-FA9D-47B2-BD04-766BC5C20CE6}" type="parTrans" cxnId="{8792EDC0-933C-43EE-8E4C-590E8617AD91}">
      <dgm:prSet/>
      <dgm:spPr/>
      <dgm:t>
        <a:bodyPr/>
        <a:lstStyle/>
        <a:p>
          <a:endParaRPr lang="en-US"/>
        </a:p>
      </dgm:t>
    </dgm:pt>
    <dgm:pt modelId="{53BCF9D2-17FD-4C10-BAA6-7D581BACF93F}" type="sibTrans" cxnId="{8792EDC0-933C-43EE-8E4C-590E8617AD91}">
      <dgm:prSet/>
      <dgm:spPr/>
      <dgm:t>
        <a:bodyPr/>
        <a:lstStyle/>
        <a:p>
          <a:endParaRPr lang="en-US"/>
        </a:p>
      </dgm:t>
    </dgm:pt>
    <dgm:pt modelId="{EC177B3C-D757-4176-86BC-903AD7E7F8CC}">
      <dgm:prSet phldrT="[Text]"/>
      <dgm:spPr/>
      <dgm:t>
        <a:bodyPr/>
        <a:lstStyle/>
        <a:p>
          <a:r>
            <a:rPr lang="en-US" dirty="0" smtClean="0"/>
            <a:t>When?</a:t>
          </a:r>
          <a:endParaRPr lang="en-US" dirty="0"/>
        </a:p>
      </dgm:t>
    </dgm:pt>
    <dgm:pt modelId="{74EFEE40-BFC3-49A1-9D8D-B7CEDDD03A4B}" type="parTrans" cxnId="{CC4AE41A-32EB-4A7B-BC29-C3CF82B0707E}">
      <dgm:prSet/>
      <dgm:spPr/>
      <dgm:t>
        <a:bodyPr/>
        <a:lstStyle/>
        <a:p>
          <a:endParaRPr lang="en-US"/>
        </a:p>
      </dgm:t>
    </dgm:pt>
    <dgm:pt modelId="{69E7EE36-1955-4CD3-B16D-EB785F5ED5AD}" type="sibTrans" cxnId="{CC4AE41A-32EB-4A7B-BC29-C3CF82B0707E}">
      <dgm:prSet/>
      <dgm:spPr/>
      <dgm:t>
        <a:bodyPr/>
        <a:lstStyle/>
        <a:p>
          <a:endParaRPr lang="en-US"/>
        </a:p>
      </dgm:t>
    </dgm:pt>
    <dgm:pt modelId="{7670264C-6A52-4B56-A152-E61883020E1A}">
      <dgm:prSet phldrT="[Text]"/>
      <dgm:spPr/>
      <dgm:t>
        <a:bodyPr/>
        <a:lstStyle/>
        <a:p>
          <a:r>
            <a:rPr lang="en-US" dirty="0" smtClean="0"/>
            <a:t>Why?</a:t>
          </a:r>
          <a:endParaRPr lang="en-US" dirty="0"/>
        </a:p>
      </dgm:t>
    </dgm:pt>
    <dgm:pt modelId="{33A12A21-1118-44F9-96DE-38974187F682}" type="parTrans" cxnId="{F04B86AC-31E2-4B8C-B678-5DCE0570F233}">
      <dgm:prSet/>
      <dgm:spPr/>
      <dgm:t>
        <a:bodyPr/>
        <a:lstStyle/>
        <a:p>
          <a:endParaRPr lang="en-US"/>
        </a:p>
      </dgm:t>
    </dgm:pt>
    <dgm:pt modelId="{1587F106-2051-4E39-B20A-CA7786F44794}" type="sibTrans" cxnId="{F04B86AC-31E2-4B8C-B678-5DCE0570F233}">
      <dgm:prSet/>
      <dgm:spPr/>
      <dgm:t>
        <a:bodyPr/>
        <a:lstStyle/>
        <a:p>
          <a:endParaRPr lang="en-US"/>
        </a:p>
      </dgm:t>
    </dgm:pt>
    <dgm:pt modelId="{A72E4139-40A6-49D3-88E8-24F2738A4240}">
      <dgm:prSet phldrT="[Text]"/>
      <dgm:spPr/>
      <dgm:t>
        <a:bodyPr/>
        <a:lstStyle/>
        <a:p>
          <a:r>
            <a:rPr lang="en-US" dirty="0" smtClean="0"/>
            <a:t>Compare?</a:t>
          </a:r>
          <a:endParaRPr lang="en-US" dirty="0"/>
        </a:p>
      </dgm:t>
    </dgm:pt>
    <dgm:pt modelId="{BE42415C-B6AD-4EFA-ABD8-CFCB1ADC0F08}" type="parTrans" cxnId="{8B621D45-7DF9-44D0-BAB1-509E02DBA71D}">
      <dgm:prSet/>
      <dgm:spPr/>
      <dgm:t>
        <a:bodyPr/>
        <a:lstStyle/>
        <a:p>
          <a:endParaRPr lang="en-US"/>
        </a:p>
      </dgm:t>
    </dgm:pt>
    <dgm:pt modelId="{9A577286-2BBB-4EA9-A141-04F3C30AA032}" type="sibTrans" cxnId="{8B621D45-7DF9-44D0-BAB1-509E02DBA71D}">
      <dgm:prSet/>
      <dgm:spPr/>
      <dgm:t>
        <a:bodyPr/>
        <a:lstStyle/>
        <a:p>
          <a:endParaRPr lang="en-US"/>
        </a:p>
      </dgm:t>
    </dgm:pt>
    <dgm:pt modelId="{3A74E323-596C-446C-81E3-547F8E44973C}" type="pres">
      <dgm:prSet presAssocID="{3B7594A1-0C2B-48A6-9970-1A13142B57C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7743DD-06A8-443D-A040-1DD06FAF2A04}" type="pres">
      <dgm:prSet presAssocID="{E9281128-1158-4E10-AD64-12F0764EC639}" presName="composite" presStyleCnt="0"/>
      <dgm:spPr/>
    </dgm:pt>
    <dgm:pt modelId="{4EB5132B-548C-4273-A9CE-18C8B39E9E9B}" type="pres">
      <dgm:prSet presAssocID="{E9281128-1158-4E10-AD64-12F0764EC639}" presName="bentUpArrow1" presStyleLbl="alignImgPlace1" presStyleIdx="0" presStyleCnt="4"/>
      <dgm:spPr/>
    </dgm:pt>
    <dgm:pt modelId="{4DF35BFD-9B86-421B-B681-4C3CD4569F38}" type="pres">
      <dgm:prSet presAssocID="{E9281128-1158-4E10-AD64-12F0764EC63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D36E7-5C51-4F74-B3E1-A57CFAAD691D}" type="pres">
      <dgm:prSet presAssocID="{E9281128-1158-4E10-AD64-12F0764EC63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C59A-5C19-4DEB-9777-B9ACB7F59860}" type="pres">
      <dgm:prSet presAssocID="{4FFDC2BF-A41A-4608-B355-22681A5E004F}" presName="sibTrans" presStyleCnt="0"/>
      <dgm:spPr/>
    </dgm:pt>
    <dgm:pt modelId="{E3526442-4372-4BE8-AECE-6D376DC2F5B2}" type="pres">
      <dgm:prSet presAssocID="{198F0CD9-2240-4F4D-BC66-410D6518BC8F}" presName="composite" presStyleCnt="0"/>
      <dgm:spPr/>
    </dgm:pt>
    <dgm:pt modelId="{B4699F04-41C1-4F03-869D-0FD520825593}" type="pres">
      <dgm:prSet presAssocID="{198F0CD9-2240-4F4D-BC66-410D6518BC8F}" presName="bentUpArrow1" presStyleLbl="alignImgPlace1" presStyleIdx="1" presStyleCnt="4"/>
      <dgm:spPr/>
    </dgm:pt>
    <dgm:pt modelId="{DB39ACCC-7D5D-454D-9907-BDB4E271A7BF}" type="pres">
      <dgm:prSet presAssocID="{198F0CD9-2240-4F4D-BC66-410D6518BC8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A80F3-49A9-413A-BB6A-5A6409DBFC8B}" type="pres">
      <dgm:prSet presAssocID="{198F0CD9-2240-4F4D-BC66-410D6518BC8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644A6D-8717-42EC-B9E9-D05F81A0F297}" type="pres">
      <dgm:prSet presAssocID="{53BCF9D2-17FD-4C10-BAA6-7D581BACF93F}" presName="sibTrans" presStyleCnt="0"/>
      <dgm:spPr/>
    </dgm:pt>
    <dgm:pt modelId="{9A168505-3B54-464B-88C3-D12AC23DD073}" type="pres">
      <dgm:prSet presAssocID="{EC177B3C-D757-4176-86BC-903AD7E7F8CC}" presName="composite" presStyleCnt="0"/>
      <dgm:spPr/>
    </dgm:pt>
    <dgm:pt modelId="{CFB3EAB9-FA11-4D33-B836-ED0CA886F467}" type="pres">
      <dgm:prSet presAssocID="{EC177B3C-D757-4176-86BC-903AD7E7F8CC}" presName="bentUpArrow1" presStyleLbl="alignImgPlace1" presStyleIdx="2" presStyleCnt="4"/>
      <dgm:spPr/>
    </dgm:pt>
    <dgm:pt modelId="{BE9046DC-884A-44E4-8C91-876966D90A5B}" type="pres">
      <dgm:prSet presAssocID="{EC177B3C-D757-4176-86BC-903AD7E7F8C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E182E-0992-4803-BA2F-2E9FC3517323}" type="pres">
      <dgm:prSet presAssocID="{EC177B3C-D757-4176-86BC-903AD7E7F8C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64FED89-5682-43CB-A46D-499C23074A2B}" type="pres">
      <dgm:prSet presAssocID="{69E7EE36-1955-4CD3-B16D-EB785F5ED5AD}" presName="sibTrans" presStyleCnt="0"/>
      <dgm:spPr/>
    </dgm:pt>
    <dgm:pt modelId="{4419D33D-9053-4A0F-AFE4-1B9303010568}" type="pres">
      <dgm:prSet presAssocID="{7670264C-6A52-4B56-A152-E61883020E1A}" presName="composite" presStyleCnt="0"/>
      <dgm:spPr/>
    </dgm:pt>
    <dgm:pt modelId="{D7DCB026-F99D-4811-BBBA-53225B166D41}" type="pres">
      <dgm:prSet presAssocID="{7670264C-6A52-4B56-A152-E61883020E1A}" presName="bentUpArrow1" presStyleLbl="alignImgPlace1" presStyleIdx="3" presStyleCnt="4"/>
      <dgm:spPr/>
    </dgm:pt>
    <dgm:pt modelId="{BE8E8E37-51DE-4A52-9C95-7822653DC0F3}" type="pres">
      <dgm:prSet presAssocID="{7670264C-6A52-4B56-A152-E61883020E1A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A55EF-8AAC-4A53-AE48-99FE864A0504}" type="pres">
      <dgm:prSet presAssocID="{7670264C-6A52-4B56-A152-E61883020E1A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1A90CFA-3A1D-41BA-A5EB-35735A47DD98}" type="pres">
      <dgm:prSet presAssocID="{1587F106-2051-4E39-B20A-CA7786F44794}" presName="sibTrans" presStyleCnt="0"/>
      <dgm:spPr/>
    </dgm:pt>
    <dgm:pt modelId="{B1BE7B9F-4FCC-4828-B4BD-2AD593B47D5E}" type="pres">
      <dgm:prSet presAssocID="{A72E4139-40A6-49D3-88E8-24F2738A4240}" presName="composite" presStyleCnt="0"/>
      <dgm:spPr/>
    </dgm:pt>
    <dgm:pt modelId="{DAFB7AC8-034F-49E1-AB4B-2124236D430B}" type="pres">
      <dgm:prSet presAssocID="{A72E4139-40A6-49D3-88E8-24F2738A4240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95D28-541E-4D91-87EB-264518A856A6}" type="presOf" srcId="{198F0CD9-2240-4F4D-BC66-410D6518BC8F}" destId="{DB39ACCC-7D5D-454D-9907-BDB4E271A7BF}" srcOrd="0" destOrd="0" presId="urn:microsoft.com/office/officeart/2005/8/layout/StepDownProcess"/>
    <dgm:cxn modelId="{F04B86AC-31E2-4B8C-B678-5DCE0570F233}" srcId="{3B7594A1-0C2B-48A6-9970-1A13142B57C1}" destId="{7670264C-6A52-4B56-A152-E61883020E1A}" srcOrd="3" destOrd="0" parTransId="{33A12A21-1118-44F9-96DE-38974187F682}" sibTransId="{1587F106-2051-4E39-B20A-CA7786F44794}"/>
    <dgm:cxn modelId="{90186692-6FF1-4C4A-807D-01194C3DAC78}" type="presOf" srcId="{EC177B3C-D757-4176-86BC-903AD7E7F8CC}" destId="{BE9046DC-884A-44E4-8C91-876966D90A5B}" srcOrd="0" destOrd="0" presId="urn:microsoft.com/office/officeart/2005/8/layout/StepDownProcess"/>
    <dgm:cxn modelId="{3CB1134D-FBB2-4DB5-8782-6CE2367ACBD7}" type="presOf" srcId="{A72E4139-40A6-49D3-88E8-24F2738A4240}" destId="{DAFB7AC8-034F-49E1-AB4B-2124236D430B}" srcOrd="0" destOrd="0" presId="urn:microsoft.com/office/officeart/2005/8/layout/StepDownProcess"/>
    <dgm:cxn modelId="{705F4FFF-A439-49CF-B375-BBDEE005B5FF}" srcId="{3B7594A1-0C2B-48A6-9970-1A13142B57C1}" destId="{E9281128-1158-4E10-AD64-12F0764EC639}" srcOrd="0" destOrd="0" parTransId="{ED40DE3D-3E9D-448A-8959-419D6757813B}" sibTransId="{4FFDC2BF-A41A-4608-B355-22681A5E004F}"/>
    <dgm:cxn modelId="{686FE88B-159B-4F00-B262-C9DA3D27C981}" type="presOf" srcId="{E9281128-1158-4E10-AD64-12F0764EC639}" destId="{4DF35BFD-9B86-421B-B681-4C3CD4569F38}" srcOrd="0" destOrd="0" presId="urn:microsoft.com/office/officeart/2005/8/layout/StepDownProcess"/>
    <dgm:cxn modelId="{8B621D45-7DF9-44D0-BAB1-509E02DBA71D}" srcId="{3B7594A1-0C2B-48A6-9970-1A13142B57C1}" destId="{A72E4139-40A6-49D3-88E8-24F2738A4240}" srcOrd="4" destOrd="0" parTransId="{BE42415C-B6AD-4EFA-ABD8-CFCB1ADC0F08}" sibTransId="{9A577286-2BBB-4EA9-A141-04F3C30AA032}"/>
    <dgm:cxn modelId="{077A57F0-3807-40FC-80A8-87A9A17DF62F}" type="presOf" srcId="{7670264C-6A52-4B56-A152-E61883020E1A}" destId="{BE8E8E37-51DE-4A52-9C95-7822653DC0F3}" srcOrd="0" destOrd="0" presId="urn:microsoft.com/office/officeart/2005/8/layout/StepDownProcess"/>
    <dgm:cxn modelId="{46BD73C7-1FB0-4DD2-AB57-B93934E60613}" type="presOf" srcId="{3B7594A1-0C2B-48A6-9970-1A13142B57C1}" destId="{3A74E323-596C-446C-81E3-547F8E44973C}" srcOrd="0" destOrd="0" presId="urn:microsoft.com/office/officeart/2005/8/layout/StepDownProcess"/>
    <dgm:cxn modelId="{8792EDC0-933C-43EE-8E4C-590E8617AD91}" srcId="{3B7594A1-0C2B-48A6-9970-1A13142B57C1}" destId="{198F0CD9-2240-4F4D-BC66-410D6518BC8F}" srcOrd="1" destOrd="0" parTransId="{65ECF03D-FA9D-47B2-BD04-766BC5C20CE6}" sibTransId="{53BCF9D2-17FD-4C10-BAA6-7D581BACF93F}"/>
    <dgm:cxn modelId="{CC4AE41A-32EB-4A7B-BC29-C3CF82B0707E}" srcId="{3B7594A1-0C2B-48A6-9970-1A13142B57C1}" destId="{EC177B3C-D757-4176-86BC-903AD7E7F8CC}" srcOrd="2" destOrd="0" parTransId="{74EFEE40-BFC3-49A1-9D8D-B7CEDDD03A4B}" sibTransId="{69E7EE36-1955-4CD3-B16D-EB785F5ED5AD}"/>
    <dgm:cxn modelId="{1084520D-B15C-4333-A774-DD22D259B0F0}" type="presParOf" srcId="{3A74E323-596C-446C-81E3-547F8E44973C}" destId="{837743DD-06A8-443D-A040-1DD06FAF2A04}" srcOrd="0" destOrd="0" presId="urn:microsoft.com/office/officeart/2005/8/layout/StepDownProcess"/>
    <dgm:cxn modelId="{DE18567E-6216-4756-9D4A-6C1A35FA896F}" type="presParOf" srcId="{837743DD-06A8-443D-A040-1DD06FAF2A04}" destId="{4EB5132B-548C-4273-A9CE-18C8B39E9E9B}" srcOrd="0" destOrd="0" presId="urn:microsoft.com/office/officeart/2005/8/layout/StepDownProcess"/>
    <dgm:cxn modelId="{DBF74366-EAF9-47BC-B558-9CF250EF8475}" type="presParOf" srcId="{837743DD-06A8-443D-A040-1DD06FAF2A04}" destId="{4DF35BFD-9B86-421B-B681-4C3CD4569F38}" srcOrd="1" destOrd="0" presId="urn:microsoft.com/office/officeart/2005/8/layout/StepDownProcess"/>
    <dgm:cxn modelId="{ADE12E8F-A8A9-4B7F-A810-53820C3B4F4F}" type="presParOf" srcId="{837743DD-06A8-443D-A040-1DD06FAF2A04}" destId="{1BAD36E7-5C51-4F74-B3E1-A57CFAAD691D}" srcOrd="2" destOrd="0" presId="urn:microsoft.com/office/officeart/2005/8/layout/StepDownProcess"/>
    <dgm:cxn modelId="{3B714A1A-36E7-4113-80C3-EDA56CBAE821}" type="presParOf" srcId="{3A74E323-596C-446C-81E3-547F8E44973C}" destId="{7232C59A-5C19-4DEB-9777-B9ACB7F59860}" srcOrd="1" destOrd="0" presId="urn:microsoft.com/office/officeart/2005/8/layout/StepDownProcess"/>
    <dgm:cxn modelId="{1A56D5EC-9AB8-4C55-B2DC-0526F0F5497A}" type="presParOf" srcId="{3A74E323-596C-446C-81E3-547F8E44973C}" destId="{E3526442-4372-4BE8-AECE-6D376DC2F5B2}" srcOrd="2" destOrd="0" presId="urn:microsoft.com/office/officeart/2005/8/layout/StepDownProcess"/>
    <dgm:cxn modelId="{EFEF3E4B-C7FD-4226-B0A5-01FFDB7CA2CB}" type="presParOf" srcId="{E3526442-4372-4BE8-AECE-6D376DC2F5B2}" destId="{B4699F04-41C1-4F03-869D-0FD520825593}" srcOrd="0" destOrd="0" presId="urn:microsoft.com/office/officeart/2005/8/layout/StepDownProcess"/>
    <dgm:cxn modelId="{754181B8-279C-44B3-AA1C-95347A57EAEA}" type="presParOf" srcId="{E3526442-4372-4BE8-AECE-6D376DC2F5B2}" destId="{DB39ACCC-7D5D-454D-9907-BDB4E271A7BF}" srcOrd="1" destOrd="0" presId="urn:microsoft.com/office/officeart/2005/8/layout/StepDownProcess"/>
    <dgm:cxn modelId="{E484B6F0-512A-4B6E-9BCC-2FEF5F28AC2A}" type="presParOf" srcId="{E3526442-4372-4BE8-AECE-6D376DC2F5B2}" destId="{825A80F3-49A9-413A-BB6A-5A6409DBFC8B}" srcOrd="2" destOrd="0" presId="urn:microsoft.com/office/officeart/2005/8/layout/StepDownProcess"/>
    <dgm:cxn modelId="{F5D546FF-E088-4F77-BCC8-A9B67874A29D}" type="presParOf" srcId="{3A74E323-596C-446C-81E3-547F8E44973C}" destId="{91644A6D-8717-42EC-B9E9-D05F81A0F297}" srcOrd="3" destOrd="0" presId="urn:microsoft.com/office/officeart/2005/8/layout/StepDownProcess"/>
    <dgm:cxn modelId="{AAE22079-579E-443E-860E-4AD9976D209A}" type="presParOf" srcId="{3A74E323-596C-446C-81E3-547F8E44973C}" destId="{9A168505-3B54-464B-88C3-D12AC23DD073}" srcOrd="4" destOrd="0" presId="urn:microsoft.com/office/officeart/2005/8/layout/StepDownProcess"/>
    <dgm:cxn modelId="{CCE00643-9B2F-4AAC-8369-7AC43381531F}" type="presParOf" srcId="{9A168505-3B54-464B-88C3-D12AC23DD073}" destId="{CFB3EAB9-FA11-4D33-B836-ED0CA886F467}" srcOrd="0" destOrd="0" presId="urn:microsoft.com/office/officeart/2005/8/layout/StepDownProcess"/>
    <dgm:cxn modelId="{EC777986-E48A-45FC-AF53-8EB2AAF9FAA8}" type="presParOf" srcId="{9A168505-3B54-464B-88C3-D12AC23DD073}" destId="{BE9046DC-884A-44E4-8C91-876966D90A5B}" srcOrd="1" destOrd="0" presId="urn:microsoft.com/office/officeart/2005/8/layout/StepDownProcess"/>
    <dgm:cxn modelId="{983A9DB9-6227-41F2-9705-757633D485A6}" type="presParOf" srcId="{9A168505-3B54-464B-88C3-D12AC23DD073}" destId="{A13E182E-0992-4803-BA2F-2E9FC3517323}" srcOrd="2" destOrd="0" presId="urn:microsoft.com/office/officeart/2005/8/layout/StepDownProcess"/>
    <dgm:cxn modelId="{2985F5CD-5C3C-44D5-A523-A04A30338C0C}" type="presParOf" srcId="{3A74E323-596C-446C-81E3-547F8E44973C}" destId="{564FED89-5682-43CB-A46D-499C23074A2B}" srcOrd="5" destOrd="0" presId="urn:microsoft.com/office/officeart/2005/8/layout/StepDownProcess"/>
    <dgm:cxn modelId="{AB555B67-EDAF-4C57-B3A9-6028797B6E4A}" type="presParOf" srcId="{3A74E323-596C-446C-81E3-547F8E44973C}" destId="{4419D33D-9053-4A0F-AFE4-1B9303010568}" srcOrd="6" destOrd="0" presId="urn:microsoft.com/office/officeart/2005/8/layout/StepDownProcess"/>
    <dgm:cxn modelId="{920D6A9A-0E8B-4D4E-96EE-431DBFB95A4C}" type="presParOf" srcId="{4419D33D-9053-4A0F-AFE4-1B9303010568}" destId="{D7DCB026-F99D-4811-BBBA-53225B166D41}" srcOrd="0" destOrd="0" presId="urn:microsoft.com/office/officeart/2005/8/layout/StepDownProcess"/>
    <dgm:cxn modelId="{39342050-A9DE-4265-B2D6-E8AFFE6C9A05}" type="presParOf" srcId="{4419D33D-9053-4A0F-AFE4-1B9303010568}" destId="{BE8E8E37-51DE-4A52-9C95-7822653DC0F3}" srcOrd="1" destOrd="0" presId="urn:microsoft.com/office/officeart/2005/8/layout/StepDownProcess"/>
    <dgm:cxn modelId="{A8DF60A8-F257-4E59-A075-F680F7C7D083}" type="presParOf" srcId="{4419D33D-9053-4A0F-AFE4-1B9303010568}" destId="{B08A55EF-8AAC-4A53-AE48-99FE864A0504}" srcOrd="2" destOrd="0" presId="urn:microsoft.com/office/officeart/2005/8/layout/StepDownProcess"/>
    <dgm:cxn modelId="{B7D5865F-D6CB-4259-9793-CEB66D4C2A64}" type="presParOf" srcId="{3A74E323-596C-446C-81E3-547F8E44973C}" destId="{41A90CFA-3A1D-41BA-A5EB-35735A47DD98}" srcOrd="7" destOrd="0" presId="urn:microsoft.com/office/officeart/2005/8/layout/StepDownProcess"/>
    <dgm:cxn modelId="{ABB34B58-0E3A-4C31-A62D-18D64EC7364A}" type="presParOf" srcId="{3A74E323-596C-446C-81E3-547F8E44973C}" destId="{B1BE7B9F-4FCC-4828-B4BD-2AD593B47D5E}" srcOrd="8" destOrd="0" presId="urn:microsoft.com/office/officeart/2005/8/layout/StepDownProcess"/>
    <dgm:cxn modelId="{EEB217BC-19B6-43D8-978A-2CAC985C3AD3}" type="presParOf" srcId="{B1BE7B9F-4FCC-4828-B4BD-2AD593B47D5E}" destId="{DAFB7AC8-034F-49E1-AB4B-2124236D430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CF15E2-7ED6-4772-8E2D-E4A193EC2D5F}" type="doc">
      <dgm:prSet loTypeId="urn:microsoft.com/office/officeart/2005/8/layout/hierarchy4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2AEBEC-2541-4237-9079-38FE721ECC82}">
      <dgm:prSet phldrT="[Text]" custT="1"/>
      <dgm:spPr/>
      <dgm:t>
        <a:bodyPr/>
        <a:lstStyle/>
        <a:p>
          <a:r>
            <a:rPr lang="en-US" sz="3500" dirty="0" smtClean="0"/>
            <a:t>Top-down Approach</a:t>
          </a:r>
          <a:endParaRPr lang="en-US" sz="3500" dirty="0"/>
        </a:p>
      </dgm:t>
    </dgm:pt>
    <dgm:pt modelId="{D29F9141-8591-45E2-B06F-178C159C15E8}" type="parTrans" cxnId="{79711195-9D8E-491F-8CAB-38B15FE0E3C6}">
      <dgm:prSet/>
      <dgm:spPr/>
      <dgm:t>
        <a:bodyPr/>
        <a:lstStyle/>
        <a:p>
          <a:endParaRPr lang="en-US"/>
        </a:p>
      </dgm:t>
    </dgm:pt>
    <dgm:pt modelId="{8096A1A4-752E-4EE5-92E0-F3277BE1B714}" type="sibTrans" cxnId="{79711195-9D8E-491F-8CAB-38B15FE0E3C6}">
      <dgm:prSet/>
      <dgm:spPr/>
      <dgm:t>
        <a:bodyPr/>
        <a:lstStyle/>
        <a:p>
          <a:endParaRPr lang="en-US"/>
        </a:p>
      </dgm:t>
    </dgm:pt>
    <dgm:pt modelId="{985E1DB4-C7AF-400C-BC2F-F645B3B85D64}">
      <dgm:prSet phldrT="[Text]" custT="1"/>
      <dgm:spPr/>
      <dgm:t>
        <a:bodyPr/>
        <a:lstStyle/>
        <a:p>
          <a:r>
            <a:rPr lang="en-US" sz="1800" dirty="0" smtClean="0"/>
            <a:t>Define the overall object</a:t>
          </a:r>
          <a:endParaRPr lang="en-US" sz="1800" dirty="0"/>
        </a:p>
      </dgm:t>
    </dgm:pt>
    <dgm:pt modelId="{87E0B28B-8836-459D-93EB-7CE0751AFFE7}" type="parTrans" cxnId="{B7B32D7E-54EB-4FFD-B0C9-6C4317D7052F}">
      <dgm:prSet/>
      <dgm:spPr/>
      <dgm:t>
        <a:bodyPr/>
        <a:lstStyle/>
        <a:p>
          <a:endParaRPr lang="en-US"/>
        </a:p>
      </dgm:t>
    </dgm:pt>
    <dgm:pt modelId="{7D4A55C9-38DA-4301-BF89-2418764C7574}" type="sibTrans" cxnId="{B7B32D7E-54EB-4FFD-B0C9-6C4317D7052F}">
      <dgm:prSet/>
      <dgm:spPr/>
      <dgm:t>
        <a:bodyPr/>
        <a:lstStyle/>
        <a:p>
          <a:endParaRPr lang="en-US"/>
        </a:p>
      </dgm:t>
    </dgm:pt>
    <dgm:pt modelId="{5B6B2CE5-F98B-45EE-BF0A-4FD16DA04313}">
      <dgm:prSet phldrT="[Text]" custT="1"/>
      <dgm:spPr/>
      <dgm:t>
        <a:bodyPr/>
        <a:lstStyle/>
        <a:p>
          <a:r>
            <a:rPr lang="en-US" sz="1800" dirty="0" smtClean="0"/>
            <a:t>Establish a hierarchy</a:t>
          </a:r>
          <a:endParaRPr lang="en-US" sz="1800" dirty="0"/>
        </a:p>
      </dgm:t>
    </dgm:pt>
    <dgm:pt modelId="{656D86F0-5EA5-4905-9EC4-30541C0838DA}" type="parTrans" cxnId="{E847D926-C119-46C8-B840-08A83525C32A}">
      <dgm:prSet/>
      <dgm:spPr/>
      <dgm:t>
        <a:bodyPr/>
        <a:lstStyle/>
        <a:p>
          <a:endParaRPr lang="en-US"/>
        </a:p>
      </dgm:t>
    </dgm:pt>
    <dgm:pt modelId="{0C187670-816D-419B-9FDD-651590BC686D}" type="sibTrans" cxnId="{E847D926-C119-46C8-B840-08A83525C32A}">
      <dgm:prSet/>
      <dgm:spPr/>
      <dgm:t>
        <a:bodyPr/>
        <a:lstStyle/>
        <a:p>
          <a:endParaRPr lang="en-US"/>
        </a:p>
      </dgm:t>
    </dgm:pt>
    <dgm:pt modelId="{62175716-98F5-4916-92A7-8C53CD156778}">
      <dgm:prSet phldrT="[Text]" custT="1"/>
      <dgm:spPr/>
      <dgm:t>
        <a:bodyPr/>
        <a:lstStyle/>
        <a:p>
          <a:r>
            <a:rPr lang="en-US" sz="1800" dirty="0" smtClean="0"/>
            <a:t>Identify key decision points</a:t>
          </a:r>
          <a:endParaRPr lang="en-US" sz="1800" dirty="0"/>
        </a:p>
      </dgm:t>
    </dgm:pt>
    <dgm:pt modelId="{0AB507D1-F736-4A42-8855-AED1B15E5C4C}" type="parTrans" cxnId="{BD6551DD-DB96-4574-B3A9-EDBDCF66D9B9}">
      <dgm:prSet/>
      <dgm:spPr/>
      <dgm:t>
        <a:bodyPr/>
        <a:lstStyle/>
        <a:p>
          <a:endParaRPr lang="en-US"/>
        </a:p>
      </dgm:t>
    </dgm:pt>
    <dgm:pt modelId="{CFCD970D-FA91-46C5-ACE3-CB3FE7288EB9}" type="sibTrans" cxnId="{BD6551DD-DB96-4574-B3A9-EDBDCF66D9B9}">
      <dgm:prSet/>
      <dgm:spPr/>
      <dgm:t>
        <a:bodyPr/>
        <a:lstStyle/>
        <a:p>
          <a:endParaRPr lang="en-US"/>
        </a:p>
      </dgm:t>
    </dgm:pt>
    <dgm:pt modelId="{A3518835-DB31-4117-B427-EFF778B77D26}">
      <dgm:prSet phldrT="[Text]" custT="1"/>
      <dgm:spPr/>
      <dgm:t>
        <a:bodyPr/>
        <a:lstStyle/>
        <a:p>
          <a:r>
            <a:rPr lang="en-US" sz="1800" dirty="0" smtClean="0"/>
            <a:t>Create a comprehensive overview</a:t>
          </a:r>
          <a:endParaRPr lang="en-US" sz="1800" dirty="0"/>
        </a:p>
      </dgm:t>
    </dgm:pt>
    <dgm:pt modelId="{73947BBB-FEA9-40D2-9E10-3CC652CD6F49}" type="parTrans" cxnId="{975B099C-26C7-418D-BE52-C6C2CCD9D0C1}">
      <dgm:prSet/>
      <dgm:spPr/>
      <dgm:t>
        <a:bodyPr/>
        <a:lstStyle/>
        <a:p>
          <a:endParaRPr lang="en-US"/>
        </a:p>
      </dgm:t>
    </dgm:pt>
    <dgm:pt modelId="{F17016B6-213C-4D9A-A801-B5B6C985D648}" type="sibTrans" cxnId="{975B099C-26C7-418D-BE52-C6C2CCD9D0C1}">
      <dgm:prSet/>
      <dgm:spPr/>
      <dgm:t>
        <a:bodyPr/>
        <a:lstStyle/>
        <a:p>
          <a:endParaRPr lang="en-US"/>
        </a:p>
      </dgm:t>
    </dgm:pt>
    <dgm:pt modelId="{5C7A155A-711E-4848-B2B8-1B98B5E2BD80}">
      <dgm:prSet phldrT="[Text]" custT="1"/>
      <dgm:spPr/>
      <dgm:t>
        <a:bodyPr/>
        <a:lstStyle/>
        <a:p>
          <a:r>
            <a:rPr lang="en-US" sz="1800" dirty="0" smtClean="0"/>
            <a:t>Break down into smaller components</a:t>
          </a:r>
          <a:endParaRPr lang="en-US" sz="1800" dirty="0"/>
        </a:p>
      </dgm:t>
    </dgm:pt>
    <dgm:pt modelId="{D5CFB4CD-74DC-43A0-8FAB-F13CA8F51166}" type="parTrans" cxnId="{84EC72F1-A3F8-439F-92B7-5E95FFEB35FD}">
      <dgm:prSet/>
      <dgm:spPr/>
      <dgm:t>
        <a:bodyPr/>
        <a:lstStyle/>
        <a:p>
          <a:endParaRPr lang="en-US"/>
        </a:p>
      </dgm:t>
    </dgm:pt>
    <dgm:pt modelId="{238884B0-96CB-4021-95B3-0178013E4280}" type="sibTrans" cxnId="{84EC72F1-A3F8-439F-92B7-5E95FFEB35FD}">
      <dgm:prSet/>
      <dgm:spPr/>
      <dgm:t>
        <a:bodyPr/>
        <a:lstStyle/>
        <a:p>
          <a:endParaRPr lang="en-US"/>
        </a:p>
      </dgm:t>
    </dgm:pt>
    <dgm:pt modelId="{A249B297-02A2-4C33-B10E-5AF06BB8F378}">
      <dgm:prSet phldrT="[Text]" custT="1"/>
      <dgm:spPr/>
      <dgm:t>
        <a:bodyPr/>
        <a:lstStyle/>
        <a:p>
          <a:r>
            <a:rPr lang="en-US" sz="1800" dirty="0" smtClean="0"/>
            <a:t>Implement, Monitor and Feedback</a:t>
          </a:r>
          <a:endParaRPr lang="en-US" sz="1800" dirty="0"/>
        </a:p>
      </dgm:t>
    </dgm:pt>
    <dgm:pt modelId="{178A3886-CD81-4B15-8884-B5E4FAEEB489}" type="parTrans" cxnId="{5DFB2348-3664-4DAE-84C7-72349AB8F52C}">
      <dgm:prSet/>
      <dgm:spPr/>
      <dgm:t>
        <a:bodyPr/>
        <a:lstStyle/>
        <a:p>
          <a:endParaRPr lang="en-US"/>
        </a:p>
      </dgm:t>
    </dgm:pt>
    <dgm:pt modelId="{F8511F4D-88ED-482D-80E1-893A3CFA5662}" type="sibTrans" cxnId="{5DFB2348-3664-4DAE-84C7-72349AB8F52C}">
      <dgm:prSet/>
      <dgm:spPr/>
      <dgm:t>
        <a:bodyPr/>
        <a:lstStyle/>
        <a:p>
          <a:endParaRPr lang="en-US"/>
        </a:p>
      </dgm:t>
    </dgm:pt>
    <dgm:pt modelId="{4C624432-83DB-4969-9397-D5D6A7FA622C}" type="pres">
      <dgm:prSet presAssocID="{35CF15E2-7ED6-4772-8E2D-E4A193EC2D5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D1001F-991A-44DD-8204-8D54C9B2518D}" type="pres">
      <dgm:prSet presAssocID="{122AEBEC-2541-4237-9079-38FE721ECC82}" presName="vertOne" presStyleCnt="0"/>
      <dgm:spPr/>
    </dgm:pt>
    <dgm:pt modelId="{3248B65C-0B24-4D73-AC71-3A7BD02D5AE1}" type="pres">
      <dgm:prSet presAssocID="{122AEBEC-2541-4237-9079-38FE721ECC82}" presName="txOne" presStyleLbl="node0" presStyleIdx="0" presStyleCnt="1" custScaleY="32668" custLinFactNeighborX="-1333" custLinFactNeighborY="-34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B2C6D-4320-48A4-BB7C-88F7B850ECF1}" type="pres">
      <dgm:prSet presAssocID="{122AEBEC-2541-4237-9079-38FE721ECC82}" presName="parTransOne" presStyleCnt="0"/>
      <dgm:spPr/>
    </dgm:pt>
    <dgm:pt modelId="{C4A23209-79B2-42D6-A78B-6CF4DA841DF0}" type="pres">
      <dgm:prSet presAssocID="{122AEBEC-2541-4237-9079-38FE721ECC82}" presName="horzOne" presStyleCnt="0"/>
      <dgm:spPr/>
    </dgm:pt>
    <dgm:pt modelId="{B1423555-ADA2-4023-86D0-C4816DC6ACD6}" type="pres">
      <dgm:prSet presAssocID="{985E1DB4-C7AF-400C-BC2F-F645B3B85D64}" presName="vertTwo" presStyleCnt="0"/>
      <dgm:spPr/>
    </dgm:pt>
    <dgm:pt modelId="{B9329971-E142-4CFA-B70C-C106D4CC8E3A}" type="pres">
      <dgm:prSet presAssocID="{985E1DB4-C7AF-400C-BC2F-F645B3B85D64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4FDE9-6F51-4700-B7E3-2FE788326816}" type="pres">
      <dgm:prSet presAssocID="{985E1DB4-C7AF-400C-BC2F-F645B3B85D64}" presName="horzTwo" presStyleCnt="0"/>
      <dgm:spPr/>
    </dgm:pt>
    <dgm:pt modelId="{B8149597-8878-4237-A60D-145B91B618AB}" type="pres">
      <dgm:prSet presAssocID="{7D4A55C9-38DA-4301-BF89-2418764C7574}" presName="sibSpaceTwo" presStyleCnt="0"/>
      <dgm:spPr/>
    </dgm:pt>
    <dgm:pt modelId="{5683434D-8FB3-49F5-8940-43A50FFEB8A6}" type="pres">
      <dgm:prSet presAssocID="{A3518835-DB31-4117-B427-EFF778B77D26}" presName="vertTwo" presStyleCnt="0"/>
      <dgm:spPr/>
    </dgm:pt>
    <dgm:pt modelId="{36DCD5EF-BCC5-4249-82D2-728CE9ECC66A}" type="pres">
      <dgm:prSet presAssocID="{A3518835-DB31-4117-B427-EFF778B77D26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44C1B2-0C35-4BB4-B703-0019CA5A3C2E}" type="pres">
      <dgm:prSet presAssocID="{A3518835-DB31-4117-B427-EFF778B77D26}" presName="horzTwo" presStyleCnt="0"/>
      <dgm:spPr/>
    </dgm:pt>
    <dgm:pt modelId="{D9455279-CA98-45D4-B1F6-E72D3AACAC61}" type="pres">
      <dgm:prSet presAssocID="{F17016B6-213C-4D9A-A801-B5B6C985D648}" presName="sibSpaceTwo" presStyleCnt="0"/>
      <dgm:spPr/>
    </dgm:pt>
    <dgm:pt modelId="{56698F97-5902-48E5-BF29-87428C0D77A7}" type="pres">
      <dgm:prSet presAssocID="{5B6B2CE5-F98B-45EE-BF0A-4FD16DA04313}" presName="vertTwo" presStyleCnt="0"/>
      <dgm:spPr/>
    </dgm:pt>
    <dgm:pt modelId="{4134E890-5821-4978-8D5E-4E5D85896CA7}" type="pres">
      <dgm:prSet presAssocID="{5B6B2CE5-F98B-45EE-BF0A-4FD16DA04313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ED145B-21C9-4E2B-8267-ED51FBE663DD}" type="pres">
      <dgm:prSet presAssocID="{5B6B2CE5-F98B-45EE-BF0A-4FD16DA04313}" presName="horzTwo" presStyleCnt="0"/>
      <dgm:spPr/>
    </dgm:pt>
    <dgm:pt modelId="{E2997DEE-F5C4-4AF9-AC99-F31D0CEB3433}" type="pres">
      <dgm:prSet presAssocID="{0C187670-816D-419B-9FDD-651590BC686D}" presName="sibSpaceTwo" presStyleCnt="0"/>
      <dgm:spPr/>
    </dgm:pt>
    <dgm:pt modelId="{E4AFC6C3-372A-4085-B2E3-8881A4C6A401}" type="pres">
      <dgm:prSet presAssocID="{62175716-98F5-4916-92A7-8C53CD156778}" presName="vertTwo" presStyleCnt="0"/>
      <dgm:spPr/>
    </dgm:pt>
    <dgm:pt modelId="{73E8AA0C-9CAE-46EF-A659-02DC12D66703}" type="pres">
      <dgm:prSet presAssocID="{62175716-98F5-4916-92A7-8C53CD156778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9061B-68FF-48E8-BB9D-82E73349A1F9}" type="pres">
      <dgm:prSet presAssocID="{62175716-98F5-4916-92A7-8C53CD156778}" presName="horzTwo" presStyleCnt="0"/>
      <dgm:spPr/>
    </dgm:pt>
    <dgm:pt modelId="{2A6FB498-B035-4C9E-A409-D5A8523A5C37}" type="pres">
      <dgm:prSet presAssocID="{CFCD970D-FA91-46C5-ACE3-CB3FE7288EB9}" presName="sibSpaceTwo" presStyleCnt="0"/>
      <dgm:spPr/>
    </dgm:pt>
    <dgm:pt modelId="{FAE761DC-D824-4F6F-9A4D-D8AFE8FDB2D3}" type="pres">
      <dgm:prSet presAssocID="{5C7A155A-711E-4848-B2B8-1B98B5E2BD80}" presName="vertTwo" presStyleCnt="0"/>
      <dgm:spPr/>
    </dgm:pt>
    <dgm:pt modelId="{851DE496-6365-43ED-98F5-A22528E6B3A8}" type="pres">
      <dgm:prSet presAssocID="{5C7A155A-711E-4848-B2B8-1B98B5E2BD80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C51BD-FB5F-47DD-8266-BCCF6CAFD041}" type="pres">
      <dgm:prSet presAssocID="{5C7A155A-711E-4848-B2B8-1B98B5E2BD80}" presName="horzTwo" presStyleCnt="0"/>
      <dgm:spPr/>
    </dgm:pt>
    <dgm:pt modelId="{5911AA59-7884-4CFE-8269-38BE6D284AD8}" type="pres">
      <dgm:prSet presAssocID="{238884B0-96CB-4021-95B3-0178013E4280}" presName="sibSpaceTwo" presStyleCnt="0"/>
      <dgm:spPr/>
    </dgm:pt>
    <dgm:pt modelId="{5BF86FCD-A527-42F7-9AAD-B05EE6A923D4}" type="pres">
      <dgm:prSet presAssocID="{A249B297-02A2-4C33-B10E-5AF06BB8F378}" presName="vertTwo" presStyleCnt="0"/>
      <dgm:spPr/>
    </dgm:pt>
    <dgm:pt modelId="{B713535A-9699-4DA2-918A-EEEFD880CEE0}" type="pres">
      <dgm:prSet presAssocID="{A249B297-02A2-4C33-B10E-5AF06BB8F378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AC45D-101E-4BFD-B7FB-4E84DC3BD7BA}" type="pres">
      <dgm:prSet presAssocID="{A249B297-02A2-4C33-B10E-5AF06BB8F378}" presName="horzTwo" presStyleCnt="0"/>
      <dgm:spPr/>
    </dgm:pt>
  </dgm:ptLst>
  <dgm:cxnLst>
    <dgm:cxn modelId="{8F84644A-0EBC-4489-B41B-CF293ECB4954}" type="presOf" srcId="{985E1DB4-C7AF-400C-BC2F-F645B3B85D64}" destId="{B9329971-E142-4CFA-B70C-C106D4CC8E3A}" srcOrd="0" destOrd="0" presId="urn:microsoft.com/office/officeart/2005/8/layout/hierarchy4"/>
    <dgm:cxn modelId="{79711195-9D8E-491F-8CAB-38B15FE0E3C6}" srcId="{35CF15E2-7ED6-4772-8E2D-E4A193EC2D5F}" destId="{122AEBEC-2541-4237-9079-38FE721ECC82}" srcOrd="0" destOrd="0" parTransId="{D29F9141-8591-45E2-B06F-178C159C15E8}" sibTransId="{8096A1A4-752E-4EE5-92E0-F3277BE1B714}"/>
    <dgm:cxn modelId="{B1BBDFB4-A863-4F02-85C6-632666228D79}" type="presOf" srcId="{A3518835-DB31-4117-B427-EFF778B77D26}" destId="{36DCD5EF-BCC5-4249-82D2-728CE9ECC66A}" srcOrd="0" destOrd="0" presId="urn:microsoft.com/office/officeart/2005/8/layout/hierarchy4"/>
    <dgm:cxn modelId="{B7B32D7E-54EB-4FFD-B0C9-6C4317D7052F}" srcId="{122AEBEC-2541-4237-9079-38FE721ECC82}" destId="{985E1DB4-C7AF-400C-BC2F-F645B3B85D64}" srcOrd="0" destOrd="0" parTransId="{87E0B28B-8836-459D-93EB-7CE0751AFFE7}" sibTransId="{7D4A55C9-38DA-4301-BF89-2418764C7574}"/>
    <dgm:cxn modelId="{C953F61D-298A-4BB8-B78D-049F5A373238}" type="presOf" srcId="{62175716-98F5-4916-92A7-8C53CD156778}" destId="{73E8AA0C-9CAE-46EF-A659-02DC12D66703}" srcOrd="0" destOrd="0" presId="urn:microsoft.com/office/officeart/2005/8/layout/hierarchy4"/>
    <dgm:cxn modelId="{84EC72F1-A3F8-439F-92B7-5E95FFEB35FD}" srcId="{122AEBEC-2541-4237-9079-38FE721ECC82}" destId="{5C7A155A-711E-4848-B2B8-1B98B5E2BD80}" srcOrd="4" destOrd="0" parTransId="{D5CFB4CD-74DC-43A0-8FAB-F13CA8F51166}" sibTransId="{238884B0-96CB-4021-95B3-0178013E4280}"/>
    <dgm:cxn modelId="{E2AEB1DC-DDA1-4102-B02E-26F9EE691D0A}" type="presOf" srcId="{A249B297-02A2-4C33-B10E-5AF06BB8F378}" destId="{B713535A-9699-4DA2-918A-EEEFD880CEE0}" srcOrd="0" destOrd="0" presId="urn:microsoft.com/office/officeart/2005/8/layout/hierarchy4"/>
    <dgm:cxn modelId="{B52DDE0E-CCA7-4C3D-861C-FF062998833D}" type="presOf" srcId="{5B6B2CE5-F98B-45EE-BF0A-4FD16DA04313}" destId="{4134E890-5821-4978-8D5E-4E5D85896CA7}" srcOrd="0" destOrd="0" presId="urn:microsoft.com/office/officeart/2005/8/layout/hierarchy4"/>
    <dgm:cxn modelId="{6105CCAF-B33B-449B-B622-E5F103356CAC}" type="presOf" srcId="{35CF15E2-7ED6-4772-8E2D-E4A193EC2D5F}" destId="{4C624432-83DB-4969-9397-D5D6A7FA622C}" srcOrd="0" destOrd="0" presId="urn:microsoft.com/office/officeart/2005/8/layout/hierarchy4"/>
    <dgm:cxn modelId="{E847D926-C119-46C8-B840-08A83525C32A}" srcId="{122AEBEC-2541-4237-9079-38FE721ECC82}" destId="{5B6B2CE5-F98B-45EE-BF0A-4FD16DA04313}" srcOrd="2" destOrd="0" parTransId="{656D86F0-5EA5-4905-9EC4-30541C0838DA}" sibTransId="{0C187670-816D-419B-9FDD-651590BC686D}"/>
    <dgm:cxn modelId="{87C48991-02A5-4673-9628-86085F3803DD}" type="presOf" srcId="{5C7A155A-711E-4848-B2B8-1B98B5E2BD80}" destId="{851DE496-6365-43ED-98F5-A22528E6B3A8}" srcOrd="0" destOrd="0" presId="urn:microsoft.com/office/officeart/2005/8/layout/hierarchy4"/>
    <dgm:cxn modelId="{5DFB2348-3664-4DAE-84C7-72349AB8F52C}" srcId="{122AEBEC-2541-4237-9079-38FE721ECC82}" destId="{A249B297-02A2-4C33-B10E-5AF06BB8F378}" srcOrd="5" destOrd="0" parTransId="{178A3886-CD81-4B15-8884-B5E4FAEEB489}" sibTransId="{F8511F4D-88ED-482D-80E1-893A3CFA5662}"/>
    <dgm:cxn modelId="{BD6551DD-DB96-4574-B3A9-EDBDCF66D9B9}" srcId="{122AEBEC-2541-4237-9079-38FE721ECC82}" destId="{62175716-98F5-4916-92A7-8C53CD156778}" srcOrd="3" destOrd="0" parTransId="{0AB507D1-F736-4A42-8855-AED1B15E5C4C}" sibTransId="{CFCD970D-FA91-46C5-ACE3-CB3FE7288EB9}"/>
    <dgm:cxn modelId="{975B099C-26C7-418D-BE52-C6C2CCD9D0C1}" srcId="{122AEBEC-2541-4237-9079-38FE721ECC82}" destId="{A3518835-DB31-4117-B427-EFF778B77D26}" srcOrd="1" destOrd="0" parTransId="{73947BBB-FEA9-40D2-9E10-3CC652CD6F49}" sibTransId="{F17016B6-213C-4D9A-A801-B5B6C985D648}"/>
    <dgm:cxn modelId="{5B81B2A2-E371-492C-A58B-AC4AAE5DC253}" type="presOf" srcId="{122AEBEC-2541-4237-9079-38FE721ECC82}" destId="{3248B65C-0B24-4D73-AC71-3A7BD02D5AE1}" srcOrd="0" destOrd="0" presId="urn:microsoft.com/office/officeart/2005/8/layout/hierarchy4"/>
    <dgm:cxn modelId="{EA3A5322-47A6-4FF7-B6D2-B0AC3B16FF48}" type="presParOf" srcId="{4C624432-83DB-4969-9397-D5D6A7FA622C}" destId="{BDD1001F-991A-44DD-8204-8D54C9B2518D}" srcOrd="0" destOrd="0" presId="urn:microsoft.com/office/officeart/2005/8/layout/hierarchy4"/>
    <dgm:cxn modelId="{C468FB9C-6E55-45CA-A8FC-589572D989B7}" type="presParOf" srcId="{BDD1001F-991A-44DD-8204-8D54C9B2518D}" destId="{3248B65C-0B24-4D73-AC71-3A7BD02D5AE1}" srcOrd="0" destOrd="0" presId="urn:microsoft.com/office/officeart/2005/8/layout/hierarchy4"/>
    <dgm:cxn modelId="{EFD02A9A-3B8E-48C0-A6DD-46962C568C1C}" type="presParOf" srcId="{BDD1001F-991A-44DD-8204-8D54C9B2518D}" destId="{2E2B2C6D-4320-48A4-BB7C-88F7B850ECF1}" srcOrd="1" destOrd="0" presId="urn:microsoft.com/office/officeart/2005/8/layout/hierarchy4"/>
    <dgm:cxn modelId="{86D056E3-ED80-4170-9E27-D1138DE30501}" type="presParOf" srcId="{BDD1001F-991A-44DD-8204-8D54C9B2518D}" destId="{C4A23209-79B2-42D6-A78B-6CF4DA841DF0}" srcOrd="2" destOrd="0" presId="urn:microsoft.com/office/officeart/2005/8/layout/hierarchy4"/>
    <dgm:cxn modelId="{A76A2AD5-5D33-47DA-8A26-268DBA253DA8}" type="presParOf" srcId="{C4A23209-79B2-42D6-A78B-6CF4DA841DF0}" destId="{B1423555-ADA2-4023-86D0-C4816DC6ACD6}" srcOrd="0" destOrd="0" presId="urn:microsoft.com/office/officeart/2005/8/layout/hierarchy4"/>
    <dgm:cxn modelId="{8F567460-114D-495B-B949-5BB3C9396C58}" type="presParOf" srcId="{B1423555-ADA2-4023-86D0-C4816DC6ACD6}" destId="{B9329971-E142-4CFA-B70C-C106D4CC8E3A}" srcOrd="0" destOrd="0" presId="urn:microsoft.com/office/officeart/2005/8/layout/hierarchy4"/>
    <dgm:cxn modelId="{4DA61CB0-EF02-4C7E-A578-890E8ABF15CF}" type="presParOf" srcId="{B1423555-ADA2-4023-86D0-C4816DC6ACD6}" destId="{6AE4FDE9-6F51-4700-B7E3-2FE788326816}" srcOrd="1" destOrd="0" presId="urn:microsoft.com/office/officeart/2005/8/layout/hierarchy4"/>
    <dgm:cxn modelId="{AE8088ED-080A-489A-B6EA-EB557B04E7D3}" type="presParOf" srcId="{C4A23209-79B2-42D6-A78B-6CF4DA841DF0}" destId="{B8149597-8878-4237-A60D-145B91B618AB}" srcOrd="1" destOrd="0" presId="urn:microsoft.com/office/officeart/2005/8/layout/hierarchy4"/>
    <dgm:cxn modelId="{4CA7F621-970D-4626-9730-113BD304D8D9}" type="presParOf" srcId="{C4A23209-79B2-42D6-A78B-6CF4DA841DF0}" destId="{5683434D-8FB3-49F5-8940-43A50FFEB8A6}" srcOrd="2" destOrd="0" presId="urn:microsoft.com/office/officeart/2005/8/layout/hierarchy4"/>
    <dgm:cxn modelId="{38424CB2-541F-4EEE-9813-0FF40CE0B298}" type="presParOf" srcId="{5683434D-8FB3-49F5-8940-43A50FFEB8A6}" destId="{36DCD5EF-BCC5-4249-82D2-728CE9ECC66A}" srcOrd="0" destOrd="0" presId="urn:microsoft.com/office/officeart/2005/8/layout/hierarchy4"/>
    <dgm:cxn modelId="{19FCF057-6396-421B-9D22-AFE953BF0D4A}" type="presParOf" srcId="{5683434D-8FB3-49F5-8940-43A50FFEB8A6}" destId="{2644C1B2-0C35-4BB4-B703-0019CA5A3C2E}" srcOrd="1" destOrd="0" presId="urn:microsoft.com/office/officeart/2005/8/layout/hierarchy4"/>
    <dgm:cxn modelId="{E3A027EE-3218-4859-8A21-9BF39EB03557}" type="presParOf" srcId="{C4A23209-79B2-42D6-A78B-6CF4DA841DF0}" destId="{D9455279-CA98-45D4-B1F6-E72D3AACAC61}" srcOrd="3" destOrd="0" presId="urn:microsoft.com/office/officeart/2005/8/layout/hierarchy4"/>
    <dgm:cxn modelId="{E539E2A8-5FE3-45DD-89A1-08EBF5493DC6}" type="presParOf" srcId="{C4A23209-79B2-42D6-A78B-6CF4DA841DF0}" destId="{56698F97-5902-48E5-BF29-87428C0D77A7}" srcOrd="4" destOrd="0" presId="urn:microsoft.com/office/officeart/2005/8/layout/hierarchy4"/>
    <dgm:cxn modelId="{E823D24F-49FF-405E-B1C1-5726F6160151}" type="presParOf" srcId="{56698F97-5902-48E5-BF29-87428C0D77A7}" destId="{4134E890-5821-4978-8D5E-4E5D85896CA7}" srcOrd="0" destOrd="0" presId="urn:microsoft.com/office/officeart/2005/8/layout/hierarchy4"/>
    <dgm:cxn modelId="{A9A94C85-47D8-484D-8345-A56585918F59}" type="presParOf" srcId="{56698F97-5902-48E5-BF29-87428C0D77A7}" destId="{ACED145B-21C9-4E2B-8267-ED51FBE663DD}" srcOrd="1" destOrd="0" presId="urn:microsoft.com/office/officeart/2005/8/layout/hierarchy4"/>
    <dgm:cxn modelId="{2C08C18C-F913-4BC7-8AC4-1D3DA048C796}" type="presParOf" srcId="{C4A23209-79B2-42D6-A78B-6CF4DA841DF0}" destId="{E2997DEE-F5C4-4AF9-AC99-F31D0CEB3433}" srcOrd="5" destOrd="0" presId="urn:microsoft.com/office/officeart/2005/8/layout/hierarchy4"/>
    <dgm:cxn modelId="{FBFEB21B-769A-4089-A97D-3C22449CAAEB}" type="presParOf" srcId="{C4A23209-79B2-42D6-A78B-6CF4DA841DF0}" destId="{E4AFC6C3-372A-4085-B2E3-8881A4C6A401}" srcOrd="6" destOrd="0" presId="urn:microsoft.com/office/officeart/2005/8/layout/hierarchy4"/>
    <dgm:cxn modelId="{FDBE3454-0A7F-4E3C-AB9B-97D5005EDDD9}" type="presParOf" srcId="{E4AFC6C3-372A-4085-B2E3-8881A4C6A401}" destId="{73E8AA0C-9CAE-46EF-A659-02DC12D66703}" srcOrd="0" destOrd="0" presId="urn:microsoft.com/office/officeart/2005/8/layout/hierarchy4"/>
    <dgm:cxn modelId="{2776D58C-AA42-4CD9-A2BC-C05E1108AD80}" type="presParOf" srcId="{E4AFC6C3-372A-4085-B2E3-8881A4C6A401}" destId="{3809061B-68FF-48E8-BB9D-82E73349A1F9}" srcOrd="1" destOrd="0" presId="urn:microsoft.com/office/officeart/2005/8/layout/hierarchy4"/>
    <dgm:cxn modelId="{0739BB8B-4911-48AF-AC4A-F2AAF5956293}" type="presParOf" srcId="{C4A23209-79B2-42D6-A78B-6CF4DA841DF0}" destId="{2A6FB498-B035-4C9E-A409-D5A8523A5C37}" srcOrd="7" destOrd="0" presId="urn:microsoft.com/office/officeart/2005/8/layout/hierarchy4"/>
    <dgm:cxn modelId="{8A655804-807C-4532-985E-B60F3D107B61}" type="presParOf" srcId="{C4A23209-79B2-42D6-A78B-6CF4DA841DF0}" destId="{FAE761DC-D824-4F6F-9A4D-D8AFE8FDB2D3}" srcOrd="8" destOrd="0" presId="urn:microsoft.com/office/officeart/2005/8/layout/hierarchy4"/>
    <dgm:cxn modelId="{853DE791-40F0-476C-ABD3-05C75CE7D8FD}" type="presParOf" srcId="{FAE761DC-D824-4F6F-9A4D-D8AFE8FDB2D3}" destId="{851DE496-6365-43ED-98F5-A22528E6B3A8}" srcOrd="0" destOrd="0" presId="urn:microsoft.com/office/officeart/2005/8/layout/hierarchy4"/>
    <dgm:cxn modelId="{66816C85-2AD9-4BA2-9397-60502743EE27}" type="presParOf" srcId="{FAE761DC-D824-4F6F-9A4D-D8AFE8FDB2D3}" destId="{5F8C51BD-FB5F-47DD-8266-BCCF6CAFD041}" srcOrd="1" destOrd="0" presId="urn:microsoft.com/office/officeart/2005/8/layout/hierarchy4"/>
    <dgm:cxn modelId="{699732C4-0DAD-4E22-9A42-993D97FCF8A4}" type="presParOf" srcId="{C4A23209-79B2-42D6-A78B-6CF4DA841DF0}" destId="{5911AA59-7884-4CFE-8269-38BE6D284AD8}" srcOrd="9" destOrd="0" presId="urn:microsoft.com/office/officeart/2005/8/layout/hierarchy4"/>
    <dgm:cxn modelId="{B5FE493B-E808-49AB-93BD-2697C1BE3F63}" type="presParOf" srcId="{C4A23209-79B2-42D6-A78B-6CF4DA841DF0}" destId="{5BF86FCD-A527-42F7-9AAD-B05EE6A923D4}" srcOrd="10" destOrd="0" presId="urn:microsoft.com/office/officeart/2005/8/layout/hierarchy4"/>
    <dgm:cxn modelId="{074F4BAC-0CC1-4524-9B7B-11FDBB6519B2}" type="presParOf" srcId="{5BF86FCD-A527-42F7-9AAD-B05EE6A923D4}" destId="{B713535A-9699-4DA2-918A-EEEFD880CEE0}" srcOrd="0" destOrd="0" presId="urn:microsoft.com/office/officeart/2005/8/layout/hierarchy4"/>
    <dgm:cxn modelId="{201C7F28-6A2B-4D07-BA57-F6D6FD0B3ABC}" type="presParOf" srcId="{5BF86FCD-A527-42F7-9AAD-B05EE6A923D4}" destId="{142AC45D-101E-4BFD-B7FB-4E84DC3BD7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5132B-548C-4273-A9CE-18C8B39E9E9B}">
      <dsp:nvSpPr>
        <dsp:cNvPr id="0" name=""/>
        <dsp:cNvSpPr/>
      </dsp:nvSpPr>
      <dsp:spPr>
        <a:xfrm rot="5400000">
          <a:off x="1606892" y="918995"/>
          <a:ext cx="799788" cy="910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35BFD-9B86-421B-B681-4C3CD4569F38}">
      <dsp:nvSpPr>
        <dsp:cNvPr id="0" name=""/>
        <dsp:cNvSpPr/>
      </dsp:nvSpPr>
      <dsp:spPr>
        <a:xfrm>
          <a:off x="1394997" y="32414"/>
          <a:ext cx="1346372" cy="9424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What?</a:t>
          </a:r>
          <a:endParaRPr lang="en-US" sz="2000" kern="1200" dirty="0"/>
        </a:p>
      </dsp:txBody>
      <dsp:txXfrm>
        <a:off x="1441010" y="78427"/>
        <a:ext cx="1254346" cy="850391"/>
      </dsp:txXfrm>
    </dsp:sp>
    <dsp:sp modelId="{1BAD36E7-5C51-4F74-B3E1-A57CFAAD691D}">
      <dsp:nvSpPr>
        <dsp:cNvPr id="0" name=""/>
        <dsp:cNvSpPr/>
      </dsp:nvSpPr>
      <dsp:spPr>
        <a:xfrm>
          <a:off x="2741370" y="122295"/>
          <a:ext cx="979223" cy="76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99F04-41C1-4F03-869D-0FD520825593}">
      <dsp:nvSpPr>
        <dsp:cNvPr id="0" name=""/>
        <dsp:cNvSpPr/>
      </dsp:nvSpPr>
      <dsp:spPr>
        <a:xfrm rot="5400000">
          <a:off x="2723178" y="1977640"/>
          <a:ext cx="799788" cy="910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9ACCC-7D5D-454D-9907-BDB4E271A7BF}">
      <dsp:nvSpPr>
        <dsp:cNvPr id="0" name=""/>
        <dsp:cNvSpPr/>
      </dsp:nvSpPr>
      <dsp:spPr>
        <a:xfrm>
          <a:off x="2511283" y="1091059"/>
          <a:ext cx="1346372" cy="9424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How?</a:t>
          </a:r>
          <a:endParaRPr lang="en-US" sz="2000" kern="1200" dirty="0"/>
        </a:p>
      </dsp:txBody>
      <dsp:txXfrm>
        <a:off x="2557296" y="1137072"/>
        <a:ext cx="1254346" cy="850391"/>
      </dsp:txXfrm>
    </dsp:sp>
    <dsp:sp modelId="{825A80F3-49A9-413A-BB6A-5A6409DBFC8B}">
      <dsp:nvSpPr>
        <dsp:cNvPr id="0" name=""/>
        <dsp:cNvSpPr/>
      </dsp:nvSpPr>
      <dsp:spPr>
        <a:xfrm>
          <a:off x="3857655" y="1180940"/>
          <a:ext cx="979223" cy="76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3EAB9-FA11-4D33-B836-ED0CA886F467}">
      <dsp:nvSpPr>
        <dsp:cNvPr id="0" name=""/>
        <dsp:cNvSpPr/>
      </dsp:nvSpPr>
      <dsp:spPr>
        <a:xfrm rot="5400000">
          <a:off x="3839464" y="3036286"/>
          <a:ext cx="799788" cy="910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046DC-884A-44E4-8C91-876966D90A5B}">
      <dsp:nvSpPr>
        <dsp:cNvPr id="0" name=""/>
        <dsp:cNvSpPr/>
      </dsp:nvSpPr>
      <dsp:spPr>
        <a:xfrm>
          <a:off x="3627569" y="2149704"/>
          <a:ext cx="1346372" cy="9424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When?</a:t>
          </a:r>
          <a:endParaRPr lang="en-US" sz="2000" kern="1200" dirty="0"/>
        </a:p>
      </dsp:txBody>
      <dsp:txXfrm>
        <a:off x="3673582" y="2195717"/>
        <a:ext cx="1254346" cy="850391"/>
      </dsp:txXfrm>
    </dsp:sp>
    <dsp:sp modelId="{A13E182E-0992-4803-BA2F-2E9FC3517323}">
      <dsp:nvSpPr>
        <dsp:cNvPr id="0" name=""/>
        <dsp:cNvSpPr/>
      </dsp:nvSpPr>
      <dsp:spPr>
        <a:xfrm>
          <a:off x="4973941" y="2239585"/>
          <a:ext cx="979223" cy="76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CB026-F99D-4811-BBBA-53225B166D41}">
      <dsp:nvSpPr>
        <dsp:cNvPr id="0" name=""/>
        <dsp:cNvSpPr/>
      </dsp:nvSpPr>
      <dsp:spPr>
        <a:xfrm rot="5400000">
          <a:off x="4955750" y="4094931"/>
          <a:ext cx="799788" cy="9105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E8E37-51DE-4A52-9C95-7822653DC0F3}">
      <dsp:nvSpPr>
        <dsp:cNvPr id="0" name=""/>
        <dsp:cNvSpPr/>
      </dsp:nvSpPr>
      <dsp:spPr>
        <a:xfrm>
          <a:off x="4743855" y="3208350"/>
          <a:ext cx="1346372" cy="9424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Why?</a:t>
          </a:r>
          <a:endParaRPr lang="en-US" sz="2000" kern="1200" dirty="0"/>
        </a:p>
      </dsp:txBody>
      <dsp:txXfrm>
        <a:off x="4789868" y="3254363"/>
        <a:ext cx="1254346" cy="850391"/>
      </dsp:txXfrm>
    </dsp:sp>
    <dsp:sp modelId="{B08A55EF-8AAC-4A53-AE48-99FE864A0504}">
      <dsp:nvSpPr>
        <dsp:cNvPr id="0" name=""/>
        <dsp:cNvSpPr/>
      </dsp:nvSpPr>
      <dsp:spPr>
        <a:xfrm>
          <a:off x="6090227" y="3298231"/>
          <a:ext cx="979223" cy="76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B7AC8-034F-49E1-AB4B-2124236D430B}">
      <dsp:nvSpPr>
        <dsp:cNvPr id="0" name=""/>
        <dsp:cNvSpPr/>
      </dsp:nvSpPr>
      <dsp:spPr>
        <a:xfrm>
          <a:off x="5860140" y="4266995"/>
          <a:ext cx="1346372" cy="9424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Compare?</a:t>
          </a:r>
          <a:endParaRPr lang="en-US" sz="2000" kern="1200" dirty="0"/>
        </a:p>
      </dsp:txBody>
      <dsp:txXfrm>
        <a:off x="5906153" y="4313008"/>
        <a:ext cx="1254346" cy="850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8B65C-0B24-4D73-AC71-3A7BD02D5AE1}">
      <dsp:nvSpPr>
        <dsp:cNvPr id="0" name=""/>
        <dsp:cNvSpPr/>
      </dsp:nvSpPr>
      <dsp:spPr>
        <a:xfrm>
          <a:off x="0" y="0"/>
          <a:ext cx="10721872" cy="1086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Top-down Approach</a:t>
          </a:r>
          <a:endParaRPr lang="en-US" sz="3500" kern="1200" dirty="0"/>
        </a:p>
      </dsp:txBody>
      <dsp:txXfrm>
        <a:off x="31812" y="31812"/>
        <a:ext cx="10658248" cy="1022513"/>
      </dsp:txXfrm>
    </dsp:sp>
    <dsp:sp modelId="{B9329971-E142-4CFA-B70C-C106D4CC8E3A}">
      <dsp:nvSpPr>
        <dsp:cNvPr id="0" name=""/>
        <dsp:cNvSpPr/>
      </dsp:nvSpPr>
      <dsp:spPr>
        <a:xfrm>
          <a:off x="52" y="1501960"/>
          <a:ext cx="1670073" cy="3324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Define the overall object</a:t>
          </a:r>
          <a:endParaRPr lang="en-US" sz="1800" kern="1200" dirty="0"/>
        </a:p>
      </dsp:txBody>
      <dsp:txXfrm>
        <a:off x="48967" y="1550875"/>
        <a:ext cx="1572243" cy="3226943"/>
      </dsp:txXfrm>
    </dsp:sp>
    <dsp:sp modelId="{36DCD5EF-BCC5-4249-82D2-728CE9ECC66A}">
      <dsp:nvSpPr>
        <dsp:cNvPr id="0" name=""/>
        <dsp:cNvSpPr/>
      </dsp:nvSpPr>
      <dsp:spPr>
        <a:xfrm>
          <a:off x="1810412" y="1501960"/>
          <a:ext cx="1670073" cy="3324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a comprehensive overview</a:t>
          </a:r>
          <a:endParaRPr lang="en-US" sz="1800" kern="1200" dirty="0"/>
        </a:p>
      </dsp:txBody>
      <dsp:txXfrm>
        <a:off x="1859327" y="1550875"/>
        <a:ext cx="1572243" cy="3226943"/>
      </dsp:txXfrm>
    </dsp:sp>
    <dsp:sp modelId="{4134E890-5821-4978-8D5E-4E5D85896CA7}">
      <dsp:nvSpPr>
        <dsp:cNvPr id="0" name=""/>
        <dsp:cNvSpPr/>
      </dsp:nvSpPr>
      <dsp:spPr>
        <a:xfrm>
          <a:off x="3620771" y="1501960"/>
          <a:ext cx="1670073" cy="3324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Establish a hierarchy</a:t>
          </a:r>
          <a:endParaRPr lang="en-US" sz="1800" kern="1200" dirty="0"/>
        </a:p>
      </dsp:txBody>
      <dsp:txXfrm>
        <a:off x="3669686" y="1550875"/>
        <a:ext cx="1572243" cy="3226943"/>
      </dsp:txXfrm>
    </dsp:sp>
    <dsp:sp modelId="{73E8AA0C-9CAE-46EF-A659-02DC12D66703}">
      <dsp:nvSpPr>
        <dsp:cNvPr id="0" name=""/>
        <dsp:cNvSpPr/>
      </dsp:nvSpPr>
      <dsp:spPr>
        <a:xfrm>
          <a:off x="5431131" y="1501960"/>
          <a:ext cx="1670073" cy="3324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Identify key decision points</a:t>
          </a:r>
          <a:endParaRPr lang="en-US" sz="1800" kern="1200" dirty="0"/>
        </a:p>
      </dsp:txBody>
      <dsp:txXfrm>
        <a:off x="5480046" y="1550875"/>
        <a:ext cx="1572243" cy="3226943"/>
      </dsp:txXfrm>
    </dsp:sp>
    <dsp:sp modelId="{851DE496-6365-43ED-98F5-A22528E6B3A8}">
      <dsp:nvSpPr>
        <dsp:cNvPr id="0" name=""/>
        <dsp:cNvSpPr/>
      </dsp:nvSpPr>
      <dsp:spPr>
        <a:xfrm>
          <a:off x="7241491" y="1501960"/>
          <a:ext cx="1670073" cy="3324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Break down into smaller components</a:t>
          </a:r>
          <a:endParaRPr lang="en-US" sz="1800" kern="1200" dirty="0"/>
        </a:p>
      </dsp:txBody>
      <dsp:txXfrm>
        <a:off x="7290406" y="1550875"/>
        <a:ext cx="1572243" cy="3226943"/>
      </dsp:txXfrm>
    </dsp:sp>
    <dsp:sp modelId="{B713535A-9699-4DA2-918A-EEEFD880CEE0}">
      <dsp:nvSpPr>
        <dsp:cNvPr id="0" name=""/>
        <dsp:cNvSpPr/>
      </dsp:nvSpPr>
      <dsp:spPr>
        <a:xfrm>
          <a:off x="9051851" y="1501960"/>
          <a:ext cx="1670073" cy="33247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Implement, Monitor and Feedback</a:t>
          </a:r>
          <a:endParaRPr lang="en-US" sz="1800" kern="1200" dirty="0"/>
        </a:p>
      </dsp:txBody>
      <dsp:txXfrm>
        <a:off x="9100766" y="1550875"/>
        <a:ext cx="1572243" cy="3226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1/31/2024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921" y="2869069"/>
            <a:ext cx="5469534" cy="988786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TOP-DOWN APPROACH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921" y="3880635"/>
            <a:ext cx="2881077" cy="503163"/>
          </a:xfrm>
        </p:spPr>
        <p:txBody>
          <a:bodyPr anchor="ctr"/>
          <a:lstStyle/>
          <a:p>
            <a:r>
              <a:rPr lang="en-US" sz="1500" i="1" dirty="0" smtClean="0"/>
              <a:t>Present by </a:t>
            </a:r>
            <a:r>
              <a:rPr lang="en-US" sz="1500" i="1" dirty="0" err="1" smtClean="0"/>
              <a:t>Binh</a:t>
            </a:r>
            <a:r>
              <a:rPr lang="en-US" sz="1500" i="1" dirty="0" smtClean="0"/>
              <a:t> LE</a:t>
            </a:r>
            <a:endParaRPr lang="en-US" sz="15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5" y="3077179"/>
            <a:ext cx="208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cs typeface="Calibri Light" panose="020F0302020204030204" pitchFamily="34" charset="0"/>
              </a:rPr>
              <a:t>CHALLENGE 0:</a:t>
            </a:r>
            <a:endParaRPr lang="en-US" sz="1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4" y="3388192"/>
            <a:ext cx="2080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92D050"/>
                </a:solidFill>
              </a:rPr>
              <a:t>WHAT’S </a:t>
            </a:r>
            <a:endParaRPr lang="en-US" sz="1300" dirty="0" smtClean="0">
              <a:solidFill>
                <a:srgbClr val="92D050"/>
              </a:solidFill>
            </a:endParaRPr>
          </a:p>
          <a:p>
            <a:pPr algn="ctr"/>
            <a:r>
              <a:rPr lang="en-US" sz="1300" dirty="0" smtClean="0">
                <a:solidFill>
                  <a:srgbClr val="92D050"/>
                </a:solidFill>
              </a:rPr>
              <a:t>YOUR </a:t>
            </a:r>
            <a:r>
              <a:rPr lang="en-US" sz="1300" dirty="0">
                <a:solidFill>
                  <a:srgbClr val="92D050"/>
                </a:solidFill>
              </a:rPr>
              <a:t>CURRENT VERSION</a:t>
            </a:r>
            <a:r>
              <a:rPr lang="en-US" sz="1300" dirty="0" smtClean="0">
                <a:solidFill>
                  <a:srgbClr val="92D050"/>
                </a:solidFill>
              </a:rPr>
              <a:t>?</a:t>
            </a:r>
            <a:endParaRPr lang="en-US" sz="1300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79357" y="2715180"/>
            <a:ext cx="221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Journey to your best</a:t>
            </a:r>
            <a:endParaRPr lang="en-US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79359" y="2697713"/>
            <a:ext cx="221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Journey to your best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21" y="3096519"/>
            <a:ext cx="6080079" cy="664959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Why is the top-down approach utilized?</a:t>
            </a:r>
            <a:endParaRPr lang="en-US" sz="3500" b="0" dirty="0"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5" y="3077179"/>
            <a:ext cx="208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CHALLENGE 0:</a:t>
            </a:r>
            <a:endParaRPr lang="en-US" sz="1400" dirty="0">
              <a:solidFill>
                <a:schemeClr val="bg1">
                  <a:lumMod val="5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4" y="3388192"/>
            <a:ext cx="2080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B050"/>
                </a:solidFill>
              </a:rPr>
              <a:t>WHAT’S </a:t>
            </a:r>
            <a:endParaRPr lang="en-US" sz="1300" dirty="0" smtClean="0">
              <a:solidFill>
                <a:srgbClr val="00B050"/>
              </a:solidFill>
            </a:endParaRPr>
          </a:p>
          <a:p>
            <a:pPr algn="ctr"/>
            <a:r>
              <a:rPr lang="en-US" sz="1300" dirty="0" smtClean="0">
                <a:solidFill>
                  <a:srgbClr val="00B050"/>
                </a:solidFill>
              </a:rPr>
              <a:t>YOUR </a:t>
            </a:r>
            <a:r>
              <a:rPr lang="en-US" sz="1300" dirty="0">
                <a:solidFill>
                  <a:srgbClr val="00B050"/>
                </a:solidFill>
              </a:rPr>
              <a:t>CURRENT VERSION</a:t>
            </a:r>
            <a:r>
              <a:rPr lang="en-US" sz="1300" dirty="0" smtClean="0">
                <a:solidFill>
                  <a:srgbClr val="00B050"/>
                </a:solidFill>
              </a:rPr>
              <a:t>?</a:t>
            </a:r>
            <a:endParaRPr lang="en-US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55840" y="2063740"/>
            <a:ext cx="5430660" cy="3397270"/>
          </a:xfrm>
          <a:prstGeom prst="roundRect">
            <a:avLst/>
          </a:prstGeom>
          <a:solidFill>
            <a:schemeClr val="accent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60152" cy="830709"/>
          </a:xfrm>
        </p:spPr>
        <p:txBody>
          <a:bodyPr anchor="ctr"/>
          <a:lstStyle/>
          <a:p>
            <a:r>
              <a:rPr lang="en-US" dirty="0" smtClean="0"/>
              <a:t>Why?</a:t>
            </a:r>
            <a:endParaRPr lang="en-US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431344" y="1143000"/>
            <a:ext cx="2279652" cy="561976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8260" y="2331214"/>
            <a:ext cx="4818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Strategy Planning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Clear Hierarchy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Early Decision-Making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Easier to manage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Efficiency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7411626" y="1143000"/>
            <a:ext cx="2279652" cy="5619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2710" y="2331214"/>
            <a:ext cx="5294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Limited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Adaptability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Limited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to pre-determined solutions.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Less Involvement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Slow Implementation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×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Resistance to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Change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8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6" y="960139"/>
            <a:ext cx="7120867" cy="548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709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Top-down approach vs Bottom-up Approach?</a:t>
            </a:r>
            <a:endParaRPr lang="en-US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300" y="994269"/>
            <a:ext cx="2250834" cy="22840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80277" y="3241924"/>
            <a:ext cx="38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Which is the best approach?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79438" y="4726034"/>
            <a:ext cx="39528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depends </a:t>
            </a:r>
            <a:r>
              <a:rPr lang="en-US" sz="2000" dirty="0"/>
              <a:t>on the particular context, including the nature of the problem, the resources available, the timeline, and the desired outcome</a:t>
            </a:r>
            <a:r>
              <a:rPr lang="en-US" sz="2000" dirty="0" smtClean="0"/>
              <a:t>.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9635717" y="3867149"/>
            <a:ext cx="360771" cy="695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7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4710547" cy="671197"/>
          </a:xfrm>
        </p:spPr>
        <p:txBody>
          <a:bodyPr/>
          <a:lstStyle/>
          <a:p>
            <a:r>
              <a:rPr lang="en-US" dirty="0" smtClean="0"/>
              <a:t>The key to success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1225" y="1129075"/>
            <a:ext cx="774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Driving Bottom-Up Engagement In A Top-Down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Organization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40" y="1781919"/>
            <a:ext cx="5324986" cy="4409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5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11" y="326830"/>
            <a:ext cx="9619590" cy="621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709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Example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452563" y="5983843"/>
            <a:ext cx="183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3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9426" y="2981325"/>
            <a:ext cx="6667499" cy="729275"/>
          </a:xfrm>
        </p:spPr>
        <p:txBody>
          <a:bodyPr/>
          <a:lstStyle/>
          <a:p>
            <a:r>
              <a:rPr lang="en-US" dirty="0" smtClean="0"/>
              <a:t>THANK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0" y="46990"/>
            <a:ext cx="1954634" cy="757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9092829"/>
              </p:ext>
            </p:extLst>
          </p:nvPr>
        </p:nvGraphicFramePr>
        <p:xfrm>
          <a:off x="2122414" y="804228"/>
          <a:ext cx="8601511" cy="5241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79359" y="2697713"/>
            <a:ext cx="221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Journey to your best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21" y="3096519"/>
            <a:ext cx="6080079" cy="664959"/>
          </a:xfrm>
        </p:spPr>
        <p:txBody>
          <a:bodyPr>
            <a:normAutofit/>
          </a:bodyPr>
          <a:lstStyle/>
          <a:p>
            <a:r>
              <a:rPr lang="en-US" sz="3500" dirty="0" smtClean="0"/>
              <a:t>What is top-down approach?</a:t>
            </a:r>
            <a:endParaRPr lang="en-US" sz="3500" b="0" dirty="0"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5" y="3077179"/>
            <a:ext cx="208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CHALLENGE 0:</a:t>
            </a:r>
            <a:endParaRPr lang="en-US" sz="1400" dirty="0">
              <a:solidFill>
                <a:schemeClr val="bg1">
                  <a:lumMod val="5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4" y="3388192"/>
            <a:ext cx="2080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B050"/>
                </a:solidFill>
              </a:rPr>
              <a:t>WHAT’S </a:t>
            </a:r>
            <a:endParaRPr lang="en-US" sz="1300" dirty="0" smtClean="0">
              <a:solidFill>
                <a:srgbClr val="00B050"/>
              </a:solidFill>
            </a:endParaRPr>
          </a:p>
          <a:p>
            <a:pPr algn="ctr"/>
            <a:r>
              <a:rPr lang="en-US" sz="1300" dirty="0" smtClean="0">
                <a:solidFill>
                  <a:srgbClr val="00B050"/>
                </a:solidFill>
              </a:rPr>
              <a:t>YOUR </a:t>
            </a:r>
            <a:r>
              <a:rPr lang="en-US" sz="1300" dirty="0">
                <a:solidFill>
                  <a:srgbClr val="00B050"/>
                </a:solidFill>
              </a:rPr>
              <a:t>CURRENT VERSION</a:t>
            </a:r>
            <a:r>
              <a:rPr lang="en-US" sz="1300" dirty="0" smtClean="0">
                <a:solidFill>
                  <a:srgbClr val="00B050"/>
                </a:solidFill>
              </a:rPr>
              <a:t>?</a:t>
            </a:r>
            <a:endParaRPr lang="en-US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057524" cy="820001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b="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8" y="898912"/>
            <a:ext cx="4403978" cy="27138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274" y="1966892"/>
            <a:ext cx="3967446" cy="2982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70" y="2983751"/>
            <a:ext cx="4255600" cy="31114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622738" y="3770611"/>
            <a:ext cx="198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Organization Chart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83640" y="6221940"/>
            <a:ext cx="198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Partner Ecosystem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36755" y="5152976"/>
            <a:ext cx="232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of the rocket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212" y="4355685"/>
            <a:ext cx="1919313" cy="2235587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8" y="15732"/>
            <a:ext cx="1960152" cy="830709"/>
          </a:xfrm>
        </p:spPr>
        <p:txBody>
          <a:bodyPr/>
          <a:lstStyle/>
          <a:p>
            <a:r>
              <a:rPr lang="en-US" dirty="0" smtClean="0"/>
              <a:t>What?</a:t>
            </a:r>
            <a:endParaRPr lang="en-US" b="0" dirty="0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112" y="1092852"/>
            <a:ext cx="8872019" cy="777526"/>
          </a:xfrm>
        </p:spPr>
        <p:txBody>
          <a:bodyPr>
            <a:normAutofit/>
          </a:bodyPr>
          <a:lstStyle/>
          <a:p>
            <a:pPr lvl="0"/>
            <a:r>
              <a:rPr lang="en-US" sz="2100" b="0" dirty="0" smtClean="0"/>
              <a:t>Top-down approach is </a:t>
            </a:r>
            <a:r>
              <a:rPr lang="en-US" sz="2100" b="0" dirty="0"/>
              <a:t>a </a:t>
            </a:r>
            <a:r>
              <a:rPr lang="en-US" sz="2100" dirty="0"/>
              <a:t>hierarchical </a:t>
            </a:r>
            <a:r>
              <a:rPr lang="en-US" sz="2100" dirty="0" smtClean="0"/>
              <a:t>method </a:t>
            </a:r>
            <a:r>
              <a:rPr lang="en-US" sz="2100" b="0" dirty="0"/>
              <a:t>of problem-solving that starts with an </a:t>
            </a:r>
            <a:r>
              <a:rPr lang="en-US" sz="2100" dirty="0"/>
              <a:t>overview </a:t>
            </a:r>
            <a:r>
              <a:rPr lang="en-US" sz="2100" b="0" dirty="0"/>
              <a:t>of the problem and </a:t>
            </a:r>
            <a:r>
              <a:rPr lang="en-US" sz="2100" dirty="0"/>
              <a:t>divides it into smaller </a:t>
            </a:r>
            <a:r>
              <a:rPr lang="en-US" sz="2100" b="0" dirty="0"/>
              <a:t>sub-problems.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4006" t="4690" r="3680" b="9468"/>
          <a:stretch/>
        </p:blipFill>
        <p:spPr>
          <a:xfrm>
            <a:off x="1422321" y="2116790"/>
            <a:ext cx="9585603" cy="36648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79359" y="2697713"/>
            <a:ext cx="221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Journey to your best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20" y="3005490"/>
            <a:ext cx="5859169" cy="1097976"/>
          </a:xfrm>
        </p:spPr>
        <p:txBody>
          <a:bodyPr>
            <a:normAutofit/>
          </a:bodyPr>
          <a:lstStyle/>
          <a:p>
            <a:r>
              <a:rPr lang="en-US" sz="3500" dirty="0" smtClean="0"/>
              <a:t>How does the top-down approach do?</a:t>
            </a:r>
            <a:endParaRPr lang="en-US" sz="3500" b="0" dirty="0"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5" y="3077179"/>
            <a:ext cx="208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CHALLENGE 0:</a:t>
            </a:r>
            <a:endParaRPr lang="en-US" sz="1400" dirty="0">
              <a:solidFill>
                <a:schemeClr val="bg1">
                  <a:lumMod val="5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4" y="3388192"/>
            <a:ext cx="2080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B050"/>
                </a:solidFill>
              </a:rPr>
              <a:t>WHAT’S </a:t>
            </a:r>
            <a:endParaRPr lang="en-US" sz="1300" dirty="0" smtClean="0">
              <a:solidFill>
                <a:srgbClr val="00B050"/>
              </a:solidFill>
            </a:endParaRPr>
          </a:p>
          <a:p>
            <a:pPr algn="ctr"/>
            <a:r>
              <a:rPr lang="en-US" sz="1300" dirty="0" smtClean="0">
                <a:solidFill>
                  <a:srgbClr val="00B050"/>
                </a:solidFill>
              </a:rPr>
              <a:t>YOUR </a:t>
            </a:r>
            <a:r>
              <a:rPr lang="en-US" sz="1300" dirty="0">
                <a:solidFill>
                  <a:srgbClr val="00B050"/>
                </a:solidFill>
              </a:rPr>
              <a:t>CURRENT VERSION</a:t>
            </a:r>
            <a:r>
              <a:rPr lang="en-US" sz="1300" dirty="0" smtClean="0">
                <a:solidFill>
                  <a:srgbClr val="00B050"/>
                </a:solidFill>
              </a:rPr>
              <a:t>?</a:t>
            </a:r>
            <a:endParaRPr lang="en-US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4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8" y="15732"/>
            <a:ext cx="1960152" cy="830709"/>
          </a:xfrm>
        </p:spPr>
        <p:txBody>
          <a:bodyPr/>
          <a:lstStyle/>
          <a:p>
            <a:r>
              <a:rPr lang="en-US" dirty="0" smtClean="0"/>
              <a:t>How?</a:t>
            </a:r>
            <a:endParaRPr lang="en-US" b="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7050825"/>
              </p:ext>
            </p:extLst>
          </p:nvPr>
        </p:nvGraphicFramePr>
        <p:xfrm>
          <a:off x="777416" y="1076325"/>
          <a:ext cx="10721977" cy="48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21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2779359" y="2697713"/>
            <a:ext cx="2213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Black" panose="020B0A04020102020204" pitchFamily="34" charset="0"/>
              </a:rPr>
              <a:t>Journey to your best</a:t>
            </a:r>
            <a:endParaRPr lang="en-US" sz="1400" b="1" dirty="0">
              <a:latin typeface="Arial Black" panose="020B0A040201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921" y="3096519"/>
            <a:ext cx="6080079" cy="664959"/>
          </a:xfrm>
        </p:spPr>
        <p:txBody>
          <a:bodyPr>
            <a:normAutofit fontScale="90000"/>
          </a:bodyPr>
          <a:lstStyle/>
          <a:p>
            <a:r>
              <a:rPr lang="en-US" sz="3500" dirty="0" smtClean="0"/>
              <a:t>When is top-down approach utilized?</a:t>
            </a:r>
            <a:endParaRPr lang="en-US" sz="3500" b="0" dirty="0"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5" y="3077179"/>
            <a:ext cx="208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cs typeface="Calibri Light" panose="020F0302020204030204" pitchFamily="34" charset="0"/>
              </a:rPr>
              <a:t>CHALLENGE 0:</a:t>
            </a:r>
            <a:endParaRPr lang="en-US" sz="1400" dirty="0">
              <a:solidFill>
                <a:schemeClr val="bg1">
                  <a:lumMod val="50000"/>
                </a:schemeClr>
              </a:solidFill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846114" y="3388192"/>
            <a:ext cx="20801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00B050"/>
                </a:solidFill>
              </a:rPr>
              <a:t>WHAT’S </a:t>
            </a:r>
            <a:endParaRPr lang="en-US" sz="1300" dirty="0" smtClean="0">
              <a:solidFill>
                <a:srgbClr val="00B050"/>
              </a:solidFill>
            </a:endParaRPr>
          </a:p>
          <a:p>
            <a:pPr algn="ctr"/>
            <a:r>
              <a:rPr lang="en-US" sz="1300" dirty="0" smtClean="0">
                <a:solidFill>
                  <a:srgbClr val="00B050"/>
                </a:solidFill>
              </a:rPr>
              <a:t>YOUR </a:t>
            </a:r>
            <a:r>
              <a:rPr lang="en-US" sz="1300" dirty="0">
                <a:solidFill>
                  <a:srgbClr val="00B050"/>
                </a:solidFill>
              </a:rPr>
              <a:t>CURRENT VERSION</a:t>
            </a:r>
            <a:r>
              <a:rPr lang="en-US" sz="1300" dirty="0" smtClean="0">
                <a:solidFill>
                  <a:srgbClr val="00B050"/>
                </a:solidFill>
              </a:rPr>
              <a:t>?</a:t>
            </a:r>
            <a:endParaRPr lang="en-US" sz="13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48" y="15732"/>
            <a:ext cx="1960152" cy="830709"/>
          </a:xfrm>
        </p:spPr>
        <p:txBody>
          <a:bodyPr/>
          <a:lstStyle/>
          <a:p>
            <a:r>
              <a:rPr lang="en-US" dirty="0" smtClean="0"/>
              <a:t>When?</a:t>
            </a:r>
            <a:endParaRPr lang="en-US" b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16047" y="1581150"/>
            <a:ext cx="9194803" cy="35528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The problem is </a:t>
            </a:r>
            <a:r>
              <a:rPr lang="en-US" sz="2400" dirty="0"/>
              <a:t>complex</a:t>
            </a:r>
            <a:r>
              <a:rPr lang="en-US" sz="2400" b="0" dirty="0"/>
              <a:t> and needs to be broken down into </a:t>
            </a:r>
            <a:r>
              <a:rPr lang="en-US" sz="2400" dirty="0"/>
              <a:t>smaller</a:t>
            </a:r>
            <a:r>
              <a:rPr lang="en-US" sz="2400" b="0" dirty="0"/>
              <a:t>, </a:t>
            </a:r>
            <a:r>
              <a:rPr lang="en-US" sz="2400" dirty="0"/>
              <a:t>manageable parts</a:t>
            </a:r>
            <a:r>
              <a:rPr lang="en-US" sz="2400" b="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Need </a:t>
            </a:r>
            <a:r>
              <a:rPr lang="en-US" sz="2400" b="0" dirty="0"/>
              <a:t>to </a:t>
            </a:r>
            <a:r>
              <a:rPr lang="en-US" sz="2400" dirty="0"/>
              <a:t>understand the big picture </a:t>
            </a:r>
            <a:r>
              <a:rPr lang="en-US" sz="2400" b="0" dirty="0"/>
              <a:t>before diving into </a:t>
            </a:r>
            <a:r>
              <a:rPr lang="en-US" sz="2400" b="0" dirty="0" smtClean="0"/>
              <a:t>details.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Ensure </a:t>
            </a:r>
            <a:r>
              <a:rPr lang="en-US" sz="2400" dirty="0"/>
              <a:t>consistency and quality across </a:t>
            </a:r>
            <a:r>
              <a:rPr lang="en-US" sz="2400" b="0" dirty="0"/>
              <a:t>the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/>
              <a:t>solution can be </a:t>
            </a:r>
            <a:r>
              <a:rPr lang="en-US" sz="2400" dirty="0"/>
              <a:t>divided into smaller </a:t>
            </a:r>
            <a:r>
              <a:rPr lang="en-US" sz="2400" b="0" dirty="0" smtClean="0"/>
              <a:t>sub-problems </a:t>
            </a:r>
            <a:r>
              <a:rPr lang="en-US" sz="2400" b="0" dirty="0"/>
              <a:t>that can </a:t>
            </a:r>
            <a:r>
              <a:rPr lang="en-US" sz="2400" dirty="0"/>
              <a:t>be solved independently</a:t>
            </a:r>
            <a:r>
              <a:rPr lang="en-US" sz="2400" b="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The problem has multiple potential solutions, and a top-down approach can help </a:t>
            </a:r>
            <a:r>
              <a:rPr lang="en-US" sz="2400" dirty="0"/>
              <a:t>prioritize and evaluate </a:t>
            </a:r>
            <a:r>
              <a:rPr lang="en-US" sz="2400" b="0" dirty="0"/>
              <a:t>them.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4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326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Wingdings</vt:lpstr>
      <vt:lpstr>Office Theme</vt:lpstr>
      <vt:lpstr>TOP-DOWN APPROACH</vt:lpstr>
      <vt:lpstr>Agenda</vt:lpstr>
      <vt:lpstr>What is top-down approach?</vt:lpstr>
      <vt:lpstr>Introduction</vt:lpstr>
      <vt:lpstr>What?</vt:lpstr>
      <vt:lpstr>How does the top-down approach do?</vt:lpstr>
      <vt:lpstr>How?</vt:lpstr>
      <vt:lpstr>When is top-down approach utilized?</vt:lpstr>
      <vt:lpstr>When?</vt:lpstr>
      <vt:lpstr>Why is the top-down approach utilized?</vt:lpstr>
      <vt:lpstr>Why?</vt:lpstr>
      <vt:lpstr>Top-down approach vs Bottom-up Approach?</vt:lpstr>
      <vt:lpstr>The key to success</vt:lpstr>
      <vt:lpstr>Example</vt:lpstr>
      <vt:lpstr>THANK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2024-01-29T12:57:57Z</dcterms:created>
  <dcterms:modified xsi:type="dcterms:W3CDTF">2024-01-30T17:52:53Z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