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58" r:id="rId4"/>
    <p:sldId id="261" r:id="rId5"/>
    <p:sldId id="267" r:id="rId6"/>
    <p:sldId id="268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D529A-7B2D-49ED-8568-7A39E44BD3F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7A9F-5EB6-4D95-A312-7C5835247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DDSAnalytics</a:t>
            </a:r>
            <a:r>
              <a:rPr lang="en-US" dirty="0" smtClean="0"/>
              <a:t> is a Data Analytics company that reviews company data to provide</a:t>
            </a:r>
            <a:r>
              <a:rPr lang="en-US" baseline="0" dirty="0" smtClean="0"/>
              <a:t> insights and offer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ACME’s Employee Tenure is estimated</a:t>
            </a:r>
            <a:r>
              <a:rPr lang="en-US" baseline="0" dirty="0" smtClean="0"/>
              <a:t> at </a:t>
            </a:r>
            <a:r>
              <a:rPr lang="en-US" dirty="0" smtClean="0"/>
              <a:t>7 Years</a:t>
            </a:r>
            <a:r>
              <a:rPr lang="en-US" baseline="0" dirty="0" smtClean="0"/>
              <a:t> and Annual Turnover Rate at 16%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>
            <a:noAutofit/>
          </a:bodyPr>
          <a:lstStyle/>
          <a:p>
            <a:r>
              <a:rPr lang="en-US" sz="5400" i="1" u="sng" dirty="0"/>
              <a:t>DDS Attrition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772400" cy="1199704"/>
          </a:xfrm>
        </p:spPr>
        <p:txBody>
          <a:bodyPr/>
          <a:lstStyle/>
          <a:p>
            <a:r>
              <a:rPr lang="en-US" i="1" dirty="0" smtClean="0"/>
              <a:t>Team </a:t>
            </a:r>
            <a:r>
              <a:rPr lang="en-US" i="1" dirty="0" err="1" smtClean="0"/>
              <a:t>DataTex</a:t>
            </a:r>
            <a:endParaRPr lang="en-US" i="1" dirty="0"/>
          </a:p>
        </p:txBody>
      </p:sp>
      <p:pic>
        <p:nvPicPr>
          <p:cNvPr id="1026" name="Picture 2" descr="Image result for acme Co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57512"/>
            <a:ext cx="3158863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8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3 Factors that Contribute to Turnover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01050" cy="4525963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 err="1" smtClean="0"/>
              <a:t>DDSAnalytics</a:t>
            </a:r>
            <a:r>
              <a:rPr lang="en-US" sz="2600" dirty="0" smtClean="0"/>
              <a:t>: Using Data to Solve Problems</a:t>
            </a:r>
          </a:p>
          <a:p>
            <a:endParaRPr lang="en-US" sz="2600" dirty="0"/>
          </a:p>
          <a:p>
            <a:r>
              <a:rPr lang="en-US" sz="2600" dirty="0" smtClean="0"/>
              <a:t>Solutions </a:t>
            </a:r>
            <a:r>
              <a:rPr lang="en-US" sz="2600" dirty="0"/>
              <a:t>for Fortune 1000 </a:t>
            </a:r>
            <a:r>
              <a:rPr lang="en-US" sz="2600" dirty="0" smtClean="0"/>
              <a:t>Companies</a:t>
            </a:r>
          </a:p>
          <a:p>
            <a:endParaRPr lang="en-US" sz="800" dirty="0" smtClean="0"/>
          </a:p>
          <a:p>
            <a:pPr lvl="1"/>
            <a:r>
              <a:rPr lang="en-US" sz="2400" b="1" dirty="0"/>
              <a:t>W</a:t>
            </a:r>
            <a:r>
              <a:rPr lang="en-US" sz="2400" dirty="0" smtClean="0"/>
              <a:t>orkforce Planning </a:t>
            </a:r>
          </a:p>
          <a:p>
            <a:pPr lvl="1"/>
            <a:r>
              <a:rPr lang="en-US" sz="2400" b="1" dirty="0"/>
              <a:t>E</a:t>
            </a:r>
            <a:r>
              <a:rPr lang="en-US" sz="2400" dirty="0" smtClean="0"/>
              <a:t>mployee </a:t>
            </a:r>
            <a:r>
              <a:rPr lang="en-US" sz="2400" dirty="0"/>
              <a:t>T</a:t>
            </a:r>
            <a:r>
              <a:rPr lang="en-US" sz="2400" dirty="0" smtClean="0"/>
              <a:t>raining </a:t>
            </a:r>
            <a:r>
              <a:rPr lang="en-US" sz="2400" dirty="0"/>
              <a:t>P</a:t>
            </a:r>
            <a:r>
              <a:rPr lang="en-US" sz="2400" dirty="0" smtClean="0"/>
              <a:t>rogram</a:t>
            </a:r>
          </a:p>
          <a:p>
            <a:pPr lvl="1"/>
            <a:r>
              <a:rPr lang="en-US" sz="2400" b="1" dirty="0" smtClean="0"/>
              <a:t>I</a:t>
            </a:r>
            <a:r>
              <a:rPr lang="en-US" sz="2400" dirty="0" smtClean="0"/>
              <a:t>dentifying High-Potential Employees</a:t>
            </a:r>
          </a:p>
          <a:p>
            <a:pPr lvl="1"/>
            <a:r>
              <a:rPr lang="en-US" sz="2400" b="1" dirty="0" smtClean="0"/>
              <a:t>R</a:t>
            </a:r>
            <a:r>
              <a:rPr lang="en-US" sz="2400" dirty="0" smtClean="0"/>
              <a:t>educing Turnover</a:t>
            </a:r>
          </a:p>
          <a:p>
            <a:pPr lvl="1"/>
            <a:r>
              <a:rPr lang="en-US" sz="2400" b="1" dirty="0" smtClean="0"/>
              <a:t>D</a:t>
            </a:r>
            <a:r>
              <a:rPr lang="en-US" sz="2400" dirty="0" smtClean="0"/>
              <a:t>ata Interpretation</a:t>
            </a:r>
          </a:p>
          <a:p>
            <a:pPr lvl="1"/>
            <a:endParaRPr lang="en-US" sz="2400" dirty="0" smtClean="0"/>
          </a:p>
          <a:p>
            <a:pPr lvl="1"/>
            <a:endParaRPr lang="en-US" sz="5000" dirty="0" smtClean="0"/>
          </a:p>
          <a:p>
            <a:pPr marL="109728" indent="0">
              <a:buNone/>
            </a:pPr>
            <a:endParaRPr lang="en-US" sz="2600" dirty="0"/>
          </a:p>
          <a:p>
            <a:pPr marL="109728" indent="0">
              <a:buNone/>
            </a:pPr>
            <a:endParaRPr lang="en-US" sz="2600" dirty="0" smtClean="0"/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78" y="4876800"/>
            <a:ext cx="226182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Per Hire $4,129</a:t>
            </a:r>
          </a:p>
          <a:p>
            <a:endParaRPr lang="en-US" dirty="0" smtClean="0"/>
          </a:p>
          <a:p>
            <a:r>
              <a:rPr lang="en-US" dirty="0" smtClean="0"/>
              <a:t>Time to Fill 42 days</a:t>
            </a:r>
          </a:p>
          <a:p>
            <a:endParaRPr lang="en-US" dirty="0" smtClean="0"/>
          </a:p>
          <a:p>
            <a:r>
              <a:rPr lang="en-US" dirty="0" smtClean="0"/>
              <a:t>Employee Tenure 8 Years</a:t>
            </a:r>
          </a:p>
          <a:p>
            <a:endParaRPr lang="en-US" dirty="0" smtClean="0"/>
          </a:p>
          <a:p>
            <a:r>
              <a:rPr lang="en-US" dirty="0" smtClean="0"/>
              <a:t>Annual Turnover Rate 19%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Attrition - 2016</a:t>
            </a:r>
          </a:p>
        </p:txBody>
      </p:sp>
      <p:pic>
        <p:nvPicPr>
          <p:cNvPr id="4" name="Picture 2" descr="Image result for Human Resource Managementâs 2016 Human Capital Benchmarking Repo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13708"/>
          <a:stretch/>
        </p:blipFill>
        <p:spPr bwMode="auto">
          <a:xfrm>
            <a:off x="6781800" y="4953000"/>
            <a:ext cx="1666180" cy="112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99099"/>
            <a:ext cx="2708003" cy="31491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042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Exclusion of Unnecessary Variables</a:t>
            </a:r>
          </a:p>
          <a:p>
            <a:pPr lvl="1"/>
            <a:r>
              <a:rPr lang="en-US" sz="2000" dirty="0"/>
              <a:t>"Standard Hours", "Over 18“, "Employee Count”, etc.</a:t>
            </a:r>
            <a:endParaRPr lang="en-US" sz="2400" dirty="0"/>
          </a:p>
          <a:p>
            <a:pPr lvl="1"/>
            <a:endParaRPr lang="en-US" dirty="0" smtClean="0"/>
          </a:p>
          <a:p>
            <a:r>
              <a:rPr lang="en-US" dirty="0" smtClean="0"/>
              <a:t>Preliminary Correlation Tests</a:t>
            </a:r>
          </a:p>
          <a:p>
            <a:pPr lvl="1"/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3022946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4572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559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Correlation Tests of Continuous Variables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554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Significance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261308" cy="3033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85" y="4572000"/>
            <a:ext cx="5261308" cy="1867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2133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t-</a:t>
            </a:r>
            <a:r>
              <a:rPr lang="en-US" dirty="0" smtClean="0"/>
              <a:t>tests for significance of distributions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1448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 for Analysis of Categorical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Exploratory Analysis the Following Variables Emerged as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Variable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Naïve-</a:t>
            </a:r>
            <a:r>
              <a:rPr lang="en-US" dirty="0" err="1" smtClean="0"/>
              <a:t>Bayse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30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1810</TotalTime>
  <Words>160</Words>
  <Application>Microsoft Office PowerPoint</Application>
  <PresentationFormat>On-screen Show (4:3)</PresentationFormat>
  <Paragraphs>53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DDS Attrition Analysis </vt:lpstr>
      <vt:lpstr>Introduction</vt:lpstr>
      <vt:lpstr>Cost of Attrition - 2016</vt:lpstr>
      <vt:lpstr>Exploratory Data Analysis</vt:lpstr>
      <vt:lpstr>Analysis of Significance</vt:lpstr>
      <vt:lpstr>Preliminary Variable Selection</vt:lpstr>
      <vt:lpstr>Naïve-Bayse</vt:lpstr>
      <vt:lpstr>Backward Selection</vt:lpstr>
      <vt:lpstr>Logistic Regression</vt:lpstr>
      <vt:lpstr>Other Findings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Akuma2099</dc:creator>
  <cp:lastModifiedBy>Akuma2099</cp:lastModifiedBy>
  <cp:revision>15</cp:revision>
  <dcterms:created xsi:type="dcterms:W3CDTF">2019-04-12T20:45:45Z</dcterms:created>
  <dcterms:modified xsi:type="dcterms:W3CDTF">2019-04-14T02:56:36Z</dcterms:modified>
</cp:coreProperties>
</file>