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84" r:id="rId4"/>
    <p:sldId id="285" r:id="rId5"/>
    <p:sldId id="286" r:id="rId6"/>
    <p:sldId id="287" r:id="rId7"/>
    <p:sldId id="288" r:id="rId8"/>
    <p:sldId id="289" r:id="rId9"/>
  </p:sldIdLst>
  <p:sldSz cx="12192000" cy="6858000"/>
  <p:notesSz cx="6858000" cy="9144000"/>
  <p:custDataLst>
    <p:tags r:id="rId10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12192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3392" y="2276872"/>
            <a:ext cx="109728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8592" y="3933056"/>
            <a:ext cx="3816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Masoud Mirzakhani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115341" y="2204864"/>
            <a:ext cx="38164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SQL Server Design &amp; Develop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55679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SET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2338"/>
              </p:ext>
            </p:extLst>
          </p:nvPr>
        </p:nvGraphicFramePr>
        <p:xfrm>
          <a:off x="1601307" y="1556792"/>
          <a:ext cx="9400141" cy="3960440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2916714">
                  <a:extLst>
                    <a:ext uri="{9D8B030D-6E8A-4147-A177-3AD203B41FA5}">
                      <a16:colId xmlns:a16="http://schemas.microsoft.com/office/drawing/2014/main" val="1815443613"/>
                    </a:ext>
                  </a:extLst>
                </a:gridCol>
                <a:gridCol w="3350046">
                  <a:extLst>
                    <a:ext uri="{9D8B030D-6E8A-4147-A177-3AD203B41FA5}">
                      <a16:colId xmlns:a16="http://schemas.microsoft.com/office/drawing/2014/main" val="3821575460"/>
                    </a:ext>
                  </a:extLst>
                </a:gridCol>
                <a:gridCol w="3133381">
                  <a:extLst>
                    <a:ext uri="{9D8B030D-6E8A-4147-A177-3AD203B41FA5}">
                      <a16:colId xmlns:a16="http://schemas.microsoft.com/office/drawing/2014/main" val="4067788936"/>
                    </a:ext>
                  </a:extLst>
                </a:gridCol>
              </a:tblGrid>
              <a:tr h="53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Temporary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Object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14619"/>
                  </a:ext>
                </a:extLst>
              </a:tr>
              <a:tr h="53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Temporary Table</a:t>
                      </a:r>
                      <a:endParaRPr lang="fa-I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Table</a:t>
                      </a:r>
                      <a:endParaRPr lang="fa-I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Physical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887943"/>
                  </a:ext>
                </a:extLst>
              </a:tr>
              <a:tr h="53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Table Variable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21648"/>
                  </a:ext>
                </a:extLst>
              </a:tr>
              <a:tr h="53145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Table Data Type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69804"/>
                  </a:ext>
                </a:extLst>
              </a:tr>
              <a:tr h="917308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Common Table Expression</a:t>
                      </a:r>
                      <a:r>
                        <a:rPr lang="en-US" baseline="0" dirty="0" smtClean="0"/>
                        <a:t> (CTE)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View</a:t>
                      </a:r>
                      <a:endParaRPr lang="fa-I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Virtual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Table Expression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= Named Query</a:t>
                      </a:r>
                    </a:p>
                    <a:p>
                      <a:pPr algn="l" rtl="0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181383"/>
                  </a:ext>
                </a:extLst>
              </a:tr>
              <a:tr h="917308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Derived Table</a:t>
                      </a:r>
                    </a:p>
                    <a:p>
                      <a:pPr algn="l" rtl="0"/>
                      <a:r>
                        <a:rPr lang="en-US" dirty="0" smtClean="0"/>
                        <a:t>(Set Sub</a:t>
                      </a:r>
                      <a:r>
                        <a:rPr lang="en-US" baseline="0" dirty="0" smtClean="0"/>
                        <a:t> Query</a:t>
                      </a:r>
                      <a:r>
                        <a:rPr lang="en-US" dirty="0" smtClean="0"/>
                        <a:t>)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Inline Table Valued</a:t>
                      </a:r>
                      <a:r>
                        <a:rPr lang="en-US" baseline="0" dirty="0" smtClean="0"/>
                        <a:t> Function </a:t>
                      </a:r>
                    </a:p>
                    <a:p>
                      <a:pPr algn="l" rtl="0"/>
                      <a:r>
                        <a:rPr lang="en-US" baseline="0" dirty="0" smtClean="0"/>
                        <a:t>(Inline TVF)</a:t>
                      </a:r>
                      <a:endParaRPr lang="fa-I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5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Table Expression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4752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All Table Expressions must have name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Table Expressions </a:t>
            </a:r>
            <a:r>
              <a:rPr lang="en-US" dirty="0" smtClean="0">
                <a:cs typeface="B Nazanin" panose="00000400000000000000" pitchFamily="2" charset="-78"/>
              </a:rPr>
              <a:t>names must be unique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All Columns must have name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Column names must be unique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ORDER BY Clause is not acceptable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Unless using TOP/ OFFSET-FETCH</a:t>
            </a:r>
          </a:p>
        </p:txBody>
      </p:sp>
    </p:spTree>
    <p:extLst>
      <p:ext uri="{BB962C8B-B14F-4D97-AF65-F5344CB8AC3E}">
        <p14:creationId xmlns:p14="http://schemas.microsoft.com/office/powerpoint/2010/main" val="10946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VIEW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4752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Permanent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Reusable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SELECT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Saved Query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4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Inline Table-Valued Function (TVF)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4752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Permanent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Reusable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SELECT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Saved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Parameterized</a:t>
            </a:r>
          </a:p>
        </p:txBody>
      </p:sp>
    </p:spTree>
    <p:extLst>
      <p:ext uri="{BB962C8B-B14F-4D97-AF65-F5344CB8AC3E}">
        <p14:creationId xmlns:p14="http://schemas.microsoft.com/office/powerpoint/2010/main" val="160654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Common Table Expression (CTE)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4752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SELECT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Temporary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Available to the statement that defines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Multiple CTE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Multiple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Has access </a:t>
            </a:r>
            <a:r>
              <a:rPr lang="en-US" smtClean="0">
                <a:cs typeface="B Nazanin" panose="00000400000000000000" pitchFamily="2" charset="-78"/>
              </a:rPr>
              <a:t>to previous CTEs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75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563" y="0"/>
            <a:ext cx="10032437" cy="119675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Derived Table (Set Based Sub Query)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79576" y="1556792"/>
            <a:ext cx="8856984" cy="47525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Temporary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Available just for main query</a:t>
            </a:r>
            <a:endParaRPr lang="en-US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SELECT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Column Aliasing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Inline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External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14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ea72b59abdce8127586a672bee636189905e8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151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Arial Narrow</vt:lpstr>
      <vt:lpstr>B Nazanin</vt:lpstr>
      <vt:lpstr>Calibri</vt:lpstr>
      <vt:lpstr>Office Theme</vt:lpstr>
      <vt:lpstr>Custom Design</vt:lpstr>
      <vt:lpstr>PowerPoint Presentation</vt:lpstr>
      <vt:lpstr>SET</vt:lpstr>
      <vt:lpstr>Table Expression</vt:lpstr>
      <vt:lpstr>VIEW</vt:lpstr>
      <vt:lpstr>Inline Table-Valued Function (TVF)</vt:lpstr>
      <vt:lpstr>Common Table Expression (CTE)</vt:lpstr>
      <vt:lpstr>Derived Table (Set Based Sub Query)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Masoud Mirzakhani</cp:lastModifiedBy>
  <cp:revision>127</cp:revision>
  <dcterms:created xsi:type="dcterms:W3CDTF">2014-04-01T16:35:38Z</dcterms:created>
  <dcterms:modified xsi:type="dcterms:W3CDTF">2020-02-04T14:58:31Z</dcterms:modified>
</cp:coreProperties>
</file>