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6" r:id="rId4"/>
    <p:sldId id="287" r:id="rId5"/>
    <p:sldId id="288" r:id="rId6"/>
  </p:sldIdLst>
  <p:sldSz cx="12192000" cy="6858000"/>
  <p:notesSz cx="6858000" cy="9144000"/>
  <p:custDataLst>
    <p:tags r:id="rId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8592" y="3933056"/>
            <a:ext cx="3816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Masoud Mirzakhani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115341" y="2204864"/>
            <a:ext cx="38164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SQL Server Design &amp; Develop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CASE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196752"/>
            <a:ext cx="8856984" cy="56612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CASE is an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Syntax 1:</a:t>
            </a:r>
          </a:p>
          <a:p>
            <a:pPr marL="457200" lvl="1" indent="0">
              <a:buNone/>
            </a:pPr>
            <a:r>
              <a:rPr lang="en-US" sz="1800" dirty="0"/>
              <a:t>CASE</a:t>
            </a:r>
            <a:br>
              <a:rPr lang="en-US" sz="1800" dirty="0"/>
            </a:br>
            <a:r>
              <a:rPr lang="en-US" sz="1800" dirty="0"/>
              <a:t>    WHEN </a:t>
            </a:r>
            <a:r>
              <a:rPr lang="en-US" sz="1800" i="1" dirty="0"/>
              <a:t>condition1</a:t>
            </a:r>
            <a:r>
              <a:rPr lang="en-US" sz="1800" dirty="0"/>
              <a:t> THEN </a:t>
            </a:r>
            <a:r>
              <a:rPr lang="en-US" sz="1800" i="1" dirty="0"/>
              <a:t>result1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WHEN </a:t>
            </a:r>
            <a:r>
              <a:rPr lang="en-US" sz="1800" i="1" dirty="0"/>
              <a:t>condition2</a:t>
            </a:r>
            <a:r>
              <a:rPr lang="en-US" sz="1800" dirty="0"/>
              <a:t> THEN </a:t>
            </a:r>
            <a:r>
              <a:rPr lang="en-US" sz="1800" i="1" dirty="0" smtClean="0"/>
              <a:t>result2</a:t>
            </a:r>
          </a:p>
          <a:p>
            <a:pPr marL="457200" lvl="1" indent="0">
              <a:buNone/>
            </a:pPr>
            <a:r>
              <a:rPr lang="en-US" sz="1800" i="1" dirty="0" smtClean="0"/>
              <a:t>   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WHEN </a:t>
            </a:r>
            <a:r>
              <a:rPr lang="en-US" sz="1800" i="1" dirty="0" err="1"/>
              <a:t>conditionN</a:t>
            </a:r>
            <a:r>
              <a:rPr lang="en-US" sz="1800" dirty="0"/>
              <a:t> THEN </a:t>
            </a:r>
            <a:r>
              <a:rPr lang="en-US" sz="1800" i="1" dirty="0" err="1"/>
              <a:t>resultN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ELSE </a:t>
            </a:r>
            <a:r>
              <a:rPr lang="en-US" sz="1800" i="1" dirty="0" err="1" smtClean="0"/>
              <a:t>resultElse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END</a:t>
            </a:r>
            <a:r>
              <a:rPr lang="en-US" sz="18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Syntax </a:t>
            </a:r>
            <a:r>
              <a:rPr lang="en-US" dirty="0" smtClean="0">
                <a:cs typeface="B Nazanin" panose="00000400000000000000" pitchFamily="2" charset="-78"/>
              </a:rPr>
              <a:t>2:</a:t>
            </a:r>
            <a:endParaRPr lang="en-US" dirty="0">
              <a:cs typeface="B Nazanin" panose="00000400000000000000" pitchFamily="2" charset="-78"/>
            </a:endParaRPr>
          </a:p>
          <a:p>
            <a:pPr marL="457200" lvl="1" indent="0">
              <a:buNone/>
            </a:pPr>
            <a:r>
              <a:rPr lang="en-US" sz="1800" dirty="0"/>
              <a:t>CASE </a:t>
            </a:r>
            <a:r>
              <a:rPr lang="en-US" sz="1800" dirty="0" err="1"/>
              <a:t>input_expression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WHEN expression1 THEN result1 </a:t>
            </a:r>
          </a:p>
          <a:p>
            <a:pPr marL="457200" lvl="1" indent="0">
              <a:buNone/>
            </a:pPr>
            <a:r>
              <a:rPr lang="en-US" sz="1800" dirty="0"/>
              <a:t>	WHEN </a:t>
            </a:r>
            <a:r>
              <a:rPr lang="en-US" sz="1800" dirty="0" smtClean="0"/>
              <a:t>expression2 </a:t>
            </a:r>
            <a:r>
              <a:rPr lang="en-US" sz="1800" dirty="0"/>
              <a:t>THEN </a:t>
            </a:r>
            <a:r>
              <a:rPr lang="en-US" sz="1800" dirty="0" smtClean="0"/>
              <a:t>result2 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WHEN </a:t>
            </a:r>
            <a:r>
              <a:rPr lang="en-US" sz="1800" dirty="0" err="1" smtClean="0"/>
              <a:t>expressionN</a:t>
            </a:r>
            <a:r>
              <a:rPr lang="en-US" sz="1800" dirty="0" smtClean="0"/>
              <a:t> </a:t>
            </a:r>
            <a:r>
              <a:rPr lang="en-US" sz="1800" dirty="0"/>
              <a:t>THEN </a:t>
            </a:r>
            <a:r>
              <a:rPr lang="en-US" sz="1800" dirty="0" err="1" smtClean="0"/>
              <a:t>resultN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ELSE </a:t>
            </a:r>
            <a:r>
              <a:rPr lang="en-US" sz="1800" i="1" dirty="0"/>
              <a:t>result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53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PIVOT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34563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Rotate </a:t>
            </a:r>
            <a:r>
              <a:rPr lang="en-US" dirty="0"/>
              <a:t>data from a state of rows to a state of </a:t>
            </a:r>
            <a:r>
              <a:rPr lang="en-US" dirty="0" smtClean="0"/>
              <a:t>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Phases: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Grouping</a:t>
            </a:r>
          </a:p>
          <a:p>
            <a:pPr marL="1485900" lvl="2" indent="-342900"/>
            <a:r>
              <a:rPr lang="en-US" dirty="0" smtClean="0">
                <a:cs typeface="B Nazanin" panose="00000400000000000000" pitchFamily="2" charset="-78"/>
              </a:rPr>
              <a:t>Based on columns </a:t>
            </a:r>
            <a:r>
              <a:rPr lang="en-US" smtClean="0">
                <a:cs typeface="B Nazanin" panose="00000400000000000000" pitchFamily="2" charset="-78"/>
              </a:rPr>
              <a:t>not participated in PIVOT</a:t>
            </a:r>
            <a:endParaRPr lang="en-US" dirty="0" smtClean="0">
              <a:cs typeface="B Nazanin" panose="00000400000000000000" pitchFamily="2" charset="-78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Spreading attribute IN (attr1, attr2, </a:t>
            </a:r>
            <a:r>
              <a:rPr lang="en-US" dirty="0" smtClean="0">
                <a:cs typeface="B Nazanin" panose="00000400000000000000" pitchFamily="2" charset="-78"/>
              </a:rPr>
              <a:t>…)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Aggregating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56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UNPIVOT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34563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CROSS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UNPIVOT</a:t>
            </a:r>
          </a:p>
        </p:txBody>
      </p:sp>
    </p:spTree>
    <p:extLst>
      <p:ext uri="{BB962C8B-B14F-4D97-AF65-F5344CB8AC3E}">
        <p14:creationId xmlns:p14="http://schemas.microsoft.com/office/powerpoint/2010/main" val="34891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ea72b59abdce8127586a672bee636189905e8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5727</TotalTime>
  <Words>128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Arial Narrow</vt:lpstr>
      <vt:lpstr>B Nazanin</vt:lpstr>
      <vt:lpstr>Calibri</vt:lpstr>
      <vt:lpstr>Office Theme</vt:lpstr>
      <vt:lpstr>Custom Design</vt:lpstr>
      <vt:lpstr>PowerPoint Presentation</vt:lpstr>
      <vt:lpstr>CASE</vt:lpstr>
      <vt:lpstr>PIVOT</vt:lpstr>
      <vt:lpstr>UNPIVOT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Masoud Mirzakhani</cp:lastModifiedBy>
  <cp:revision>153</cp:revision>
  <dcterms:created xsi:type="dcterms:W3CDTF">2014-04-01T16:35:38Z</dcterms:created>
  <dcterms:modified xsi:type="dcterms:W3CDTF">2020-03-17T11:24:02Z</dcterms:modified>
</cp:coreProperties>
</file>