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93" r:id="rId5"/>
    <p:sldId id="256" r:id="rId6"/>
    <p:sldId id="306" r:id="rId7"/>
    <p:sldId id="307" r:id="rId8"/>
    <p:sldId id="272" r:id="rId9"/>
    <p:sldId id="310" r:id="rId10"/>
    <p:sldId id="308" r:id="rId11"/>
    <p:sldId id="309" r:id="rId12"/>
    <p:sldId id="311" r:id="rId13"/>
    <p:sldId id="316" r:id="rId14"/>
    <p:sldId id="312" r:id="rId15"/>
    <p:sldId id="314" r:id="rId16"/>
    <p:sldId id="313" r:id="rId17"/>
    <p:sldId id="315" r:id="rId18"/>
    <p:sldId id="317" r:id="rId19"/>
    <p:sldId id="318" r:id="rId20"/>
    <p:sldId id="319" r:id="rId21"/>
    <p:sldId id="320" r:id="rId22"/>
    <p:sldId id="321" r:id="rId23"/>
    <p:sldId id="322" r:id="rId24"/>
    <p:sldId id="323" r:id="rId25"/>
    <p:sldId id="324" r:id="rId26"/>
    <p:sldId id="297"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INDELINGEN" id="{29FF4424-89B2-4833-BFED-79ABB8DAD11C}">
          <p14:sldIdLst>
            <p14:sldId id="293"/>
            <p14:sldId id="256"/>
            <p14:sldId id="306"/>
            <p14:sldId id="307"/>
            <p14:sldId id="272"/>
            <p14:sldId id="310"/>
            <p14:sldId id="308"/>
            <p14:sldId id="309"/>
            <p14:sldId id="311"/>
            <p14:sldId id="316"/>
            <p14:sldId id="312"/>
            <p14:sldId id="314"/>
            <p14:sldId id="313"/>
            <p14:sldId id="315"/>
            <p14:sldId id="317"/>
            <p14:sldId id="318"/>
            <p14:sldId id="319"/>
            <p14:sldId id="320"/>
            <p14:sldId id="321"/>
            <p14:sldId id="322"/>
            <p14:sldId id="323"/>
            <p14:sldId id="324"/>
            <p14:sldId id="2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r Verniers" initials="SV" lastIdx="26" clrIdx="0">
    <p:extLst>
      <p:ext uri="{19B8F6BF-5375-455C-9EA6-DF929625EA0E}">
        <p15:presenceInfo xmlns:p15="http://schemas.microsoft.com/office/powerpoint/2012/main" userId="S::Sander.Verniers@mediahuis.be::70a02dcf-b91f-4791-86e1-4eec77238b29" providerId="AD"/>
      </p:ext>
    </p:extLst>
  </p:cmAuthor>
  <p:cmAuthor id="2" name="Karlijn van den Hoff" initials="KvdH" lastIdx="8" clrIdx="1">
    <p:extLst>
      <p:ext uri="{19B8F6BF-5375-455C-9EA6-DF929625EA0E}">
        <p15:presenceInfo xmlns:p15="http://schemas.microsoft.com/office/powerpoint/2012/main" userId="S::karlijn@pptsolutions.nl::5c737ac9-a67f-4e47-9413-1fe943df24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354"/>
    <a:srgbClr val="EE536B"/>
    <a:srgbClr val="006EB6"/>
    <a:srgbClr val="E76B61"/>
    <a:srgbClr val="00A08C"/>
    <a:srgbClr val="F372A6"/>
    <a:srgbClr val="1FF52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4254" autoAdjust="0"/>
  </p:normalViewPr>
  <p:slideViewPr>
    <p:cSldViewPr snapToGrid="0">
      <p:cViewPr varScale="1">
        <p:scale>
          <a:sx n="72" d="100"/>
          <a:sy n="72" d="100"/>
        </p:scale>
        <p:origin x="1109" y="82"/>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8218490-8B3F-4BE5-8236-28E502171D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a:extLst>
              <a:ext uri="{FF2B5EF4-FFF2-40B4-BE49-F238E27FC236}">
                <a16:creationId xmlns:a16="http://schemas.microsoft.com/office/drawing/2014/main" id="{4FAF7C57-768D-4EB1-AE37-1A51F40050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61411-BB4E-460E-A80E-D9D1CCB58B8A}" type="datetimeFigureOut">
              <a:rPr lang="en-GB" smtClean="0"/>
              <a:t>02/11/2022</a:t>
            </a:fld>
            <a:endParaRPr lang="en-GB"/>
          </a:p>
        </p:txBody>
      </p:sp>
      <p:sp>
        <p:nvSpPr>
          <p:cNvPr id="4" name="Tijdelijke aanduiding voor voettekst 3">
            <a:extLst>
              <a:ext uri="{FF2B5EF4-FFF2-40B4-BE49-F238E27FC236}">
                <a16:creationId xmlns:a16="http://schemas.microsoft.com/office/drawing/2014/main" id="{8975D567-09FC-4443-81DF-607AAFC003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a:extLst>
              <a:ext uri="{FF2B5EF4-FFF2-40B4-BE49-F238E27FC236}">
                <a16:creationId xmlns:a16="http://schemas.microsoft.com/office/drawing/2014/main" id="{6C51F45C-A95B-4C1C-BC01-9E21F0D5FB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F5E29A-817A-446D-9399-2A2AB6963204}" type="slidenum">
              <a:rPr lang="en-GB" smtClean="0"/>
              <a:t>‹nr.›</a:t>
            </a:fld>
            <a:endParaRPr lang="en-GB"/>
          </a:p>
        </p:txBody>
      </p:sp>
    </p:spTree>
    <p:extLst>
      <p:ext uri="{BB962C8B-B14F-4D97-AF65-F5344CB8AC3E}">
        <p14:creationId xmlns:p14="http://schemas.microsoft.com/office/powerpoint/2010/main" val="1055257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0A07-196B-4F4B-8E8C-301FB387CBE5}" type="datetimeFigureOut">
              <a:rPr lang="nl-NL" smtClean="0"/>
              <a:t>2-11-2022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6B4-2F3E-4542-A88B-B482618D0CAA}" type="slidenum">
              <a:rPr lang="nl-NL" smtClean="0"/>
              <a:t>‹nr.›</a:t>
            </a:fld>
            <a:endParaRPr lang="nl-NL"/>
          </a:p>
        </p:txBody>
      </p:sp>
    </p:spTree>
    <p:extLst>
      <p:ext uri="{BB962C8B-B14F-4D97-AF65-F5344CB8AC3E}">
        <p14:creationId xmlns:p14="http://schemas.microsoft.com/office/powerpoint/2010/main" val="401779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1</a:t>
            </a:fld>
            <a:endParaRPr lang="nl-NL"/>
          </a:p>
        </p:txBody>
      </p:sp>
    </p:spTree>
    <p:extLst>
      <p:ext uri="{BB962C8B-B14F-4D97-AF65-F5344CB8AC3E}">
        <p14:creationId xmlns:p14="http://schemas.microsoft.com/office/powerpoint/2010/main" val="422840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15</a:t>
            </a:fld>
            <a:endParaRPr lang="nl-NL"/>
          </a:p>
        </p:txBody>
      </p:sp>
    </p:spTree>
    <p:extLst>
      <p:ext uri="{BB962C8B-B14F-4D97-AF65-F5344CB8AC3E}">
        <p14:creationId xmlns:p14="http://schemas.microsoft.com/office/powerpoint/2010/main" val="2722025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16</a:t>
            </a:fld>
            <a:endParaRPr lang="nl-NL"/>
          </a:p>
        </p:txBody>
      </p:sp>
    </p:spTree>
    <p:extLst>
      <p:ext uri="{BB962C8B-B14F-4D97-AF65-F5344CB8AC3E}">
        <p14:creationId xmlns:p14="http://schemas.microsoft.com/office/powerpoint/2010/main" val="326058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17</a:t>
            </a:fld>
            <a:endParaRPr lang="nl-NL"/>
          </a:p>
        </p:txBody>
      </p:sp>
    </p:spTree>
    <p:extLst>
      <p:ext uri="{BB962C8B-B14F-4D97-AF65-F5344CB8AC3E}">
        <p14:creationId xmlns:p14="http://schemas.microsoft.com/office/powerpoint/2010/main" val="94296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18</a:t>
            </a:fld>
            <a:endParaRPr lang="nl-NL"/>
          </a:p>
        </p:txBody>
      </p:sp>
    </p:spTree>
    <p:extLst>
      <p:ext uri="{BB962C8B-B14F-4D97-AF65-F5344CB8AC3E}">
        <p14:creationId xmlns:p14="http://schemas.microsoft.com/office/powerpoint/2010/main" val="249734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19</a:t>
            </a:fld>
            <a:endParaRPr lang="nl-NL"/>
          </a:p>
        </p:txBody>
      </p:sp>
    </p:spTree>
    <p:extLst>
      <p:ext uri="{BB962C8B-B14F-4D97-AF65-F5344CB8AC3E}">
        <p14:creationId xmlns:p14="http://schemas.microsoft.com/office/powerpoint/2010/main" val="118942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20</a:t>
            </a:fld>
            <a:endParaRPr lang="nl-NL"/>
          </a:p>
        </p:txBody>
      </p:sp>
    </p:spTree>
    <p:extLst>
      <p:ext uri="{BB962C8B-B14F-4D97-AF65-F5344CB8AC3E}">
        <p14:creationId xmlns:p14="http://schemas.microsoft.com/office/powerpoint/2010/main" val="1170180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21</a:t>
            </a:fld>
            <a:endParaRPr lang="nl-NL"/>
          </a:p>
        </p:txBody>
      </p:sp>
    </p:spTree>
    <p:extLst>
      <p:ext uri="{BB962C8B-B14F-4D97-AF65-F5344CB8AC3E}">
        <p14:creationId xmlns:p14="http://schemas.microsoft.com/office/powerpoint/2010/main" val="2068179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76B4-2F3E-4542-A88B-B482618D0CAA}" type="slidenum">
              <a:rPr lang="nl-NL" smtClean="0"/>
              <a:t>22</a:t>
            </a:fld>
            <a:endParaRPr lang="nl-NL"/>
          </a:p>
        </p:txBody>
      </p:sp>
    </p:spTree>
    <p:extLst>
      <p:ext uri="{BB962C8B-B14F-4D97-AF65-F5344CB8AC3E}">
        <p14:creationId xmlns:p14="http://schemas.microsoft.com/office/powerpoint/2010/main" val="13351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s://community.pptsolutions.nl/resources/powerpoint-kennisbank/template-instructies/werken-met-tekstlevels" TargetMode="External"/><Relationship Id="rId13" Type="http://schemas.openxmlformats.org/officeDocument/2006/relationships/hyperlink" Target="https://community.pptsolutions.nl/" TargetMode="External"/><Relationship Id="rId3" Type="http://schemas.openxmlformats.org/officeDocument/2006/relationships/hyperlink" Target="https://youtube.com/t1mKSiMRSxE" TargetMode="External"/><Relationship Id="rId7" Type="http://schemas.openxmlformats.org/officeDocument/2006/relationships/hyperlink" Target="https://youtube.com/0S5JXp8v6iM" TargetMode="External"/><Relationship Id="rId12" Type="http://schemas.openxmlformats.org/officeDocument/2006/relationships/hyperlink" Target="https://community.pptsolutions.nl/resources/powerpoint-kennisbank/template-instructies/werken-met-videos" TargetMode="External"/><Relationship Id="rId2" Type="http://schemas.openxmlformats.org/officeDocument/2006/relationships/hyperlink" Target="https://youtube.com/oNGTAj4ajJ4" TargetMode="External"/><Relationship Id="rId1" Type="http://schemas.openxmlformats.org/officeDocument/2006/relationships/slideMaster" Target="../slideMasters/slideMaster1.xml"/><Relationship Id="rId6" Type="http://schemas.openxmlformats.org/officeDocument/2006/relationships/hyperlink" Target="http://www.pptsolutions.eu/" TargetMode="External"/><Relationship Id="rId11" Type="http://schemas.openxmlformats.org/officeDocument/2006/relationships/hyperlink" Target="https://community.pptsolutions.nl/resources/powerpoint-kennisbank/template-instructies/werken-met-tabellen" TargetMode="External"/><Relationship Id="rId5" Type="http://schemas.openxmlformats.org/officeDocument/2006/relationships/hyperlink" Target="https://youtube.com/u-AgyEON7cU" TargetMode="External"/><Relationship Id="rId10" Type="http://schemas.openxmlformats.org/officeDocument/2006/relationships/hyperlink" Target="https://community.pptsolutions.nl/resources/powerpoint-kennisbank/template-instructies/werken-met-grafieken" TargetMode="External"/><Relationship Id="rId4" Type="http://schemas.openxmlformats.org/officeDocument/2006/relationships/hyperlink" Target="https://youtube.com/o9RYr_eAR" TargetMode="External"/><Relationship Id="rId9" Type="http://schemas.openxmlformats.org/officeDocument/2006/relationships/hyperlink" Target="https://community.pptsolutions.nl/resources/powerpoint-kennisbank/template-instructies/werken-met-afbeeldingen"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001A39B2-1681-49A9-97D8-A78F89F2837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err="1"/>
          </a:p>
        </p:txBody>
      </p:sp>
      <p:sp>
        <p:nvSpPr>
          <p:cNvPr id="111" name="Vrije vorm: vorm 31">
            <a:extLst>
              <a:ext uri="{FF2B5EF4-FFF2-40B4-BE49-F238E27FC236}">
                <a16:creationId xmlns:a16="http://schemas.microsoft.com/office/drawing/2014/main" id="{84916072-2FA0-4DB5-814C-77EF6D124B4D}"/>
              </a:ext>
            </a:extLst>
          </p:cNvPr>
          <p:cNvSpPr>
            <a:spLocks noGrp="1"/>
          </p:cNvSpPr>
          <p:nvPr>
            <p:ph type="body" sz="quarter" idx="15" hasCustomPrompt="1"/>
          </p:nvPr>
        </p:nvSpPr>
        <p:spPr>
          <a:xfrm>
            <a:off x="1751798" y="2332412"/>
            <a:ext cx="1963352" cy="3002861"/>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F372A6"/>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1" name="Vrije vorm: vorm 10">
            <a:extLst>
              <a:ext uri="{FF2B5EF4-FFF2-40B4-BE49-F238E27FC236}">
                <a16:creationId xmlns:a16="http://schemas.microsoft.com/office/drawing/2014/main" id="{A84F27E7-2F65-4C4E-8102-EB6194983829}"/>
              </a:ext>
            </a:extLst>
          </p:cNvPr>
          <p:cNvSpPr/>
          <p:nvPr/>
        </p:nvSpPr>
        <p:spPr>
          <a:xfrm>
            <a:off x="2573767" y="4182522"/>
            <a:ext cx="3022452" cy="1995208"/>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7536160" y="7031562"/>
            <a:ext cx="4114800" cy="151790"/>
          </a:xfrm>
        </p:spPr>
        <p:txBody>
          <a:bodyPr/>
          <a:lstStyle>
            <a:lvl1pPr algn="r">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876988" y="7031562"/>
            <a:ext cx="284597" cy="151790"/>
          </a:xfrm>
        </p:spPr>
        <p:txBody>
          <a:bodyPr/>
          <a:lstStyle/>
          <a:p>
            <a:fld id="{D7B5DC5B-6873-43DB-ADC7-B15ACCE0DFDB}" type="slidenum">
              <a:rPr lang="nl-NL" noProof="0" smtClean="0"/>
              <a:t>‹nr.›</a:t>
            </a:fld>
            <a:endParaRPr lang="nl-NL" noProof="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0" y="-429492"/>
            <a:ext cx="144430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Titeldia</a:t>
            </a:r>
          </a:p>
        </p:txBody>
      </p:sp>
      <p:grpSp>
        <p:nvGrpSpPr>
          <p:cNvPr id="13" name="GRID" hidden="1">
            <a:extLst>
              <a:ext uri="{FF2B5EF4-FFF2-40B4-BE49-F238E27FC236}">
                <a16:creationId xmlns:a16="http://schemas.microsoft.com/office/drawing/2014/main" id="{7DFBE634-8E9B-474C-A9C3-6C8DED57F90F}"/>
              </a:ext>
            </a:extLst>
          </p:cNvPr>
          <p:cNvGrpSpPr/>
          <p:nvPr userDrawn="1"/>
        </p:nvGrpSpPr>
        <p:grpSpPr>
          <a:xfrm>
            <a:off x="0" y="0"/>
            <a:ext cx="12192000" cy="6858000"/>
            <a:chOff x="0" y="0"/>
            <a:chExt cx="12192000" cy="6858000"/>
          </a:xfrm>
          <a:solidFill>
            <a:schemeClr val="tx1">
              <a:alpha val="20000"/>
            </a:schemeClr>
          </a:solidFill>
        </p:grpSpPr>
        <p:sp>
          <p:nvSpPr>
            <p:cNvPr id="14" name="Rechthoek 13">
              <a:extLst>
                <a:ext uri="{FF2B5EF4-FFF2-40B4-BE49-F238E27FC236}">
                  <a16:creationId xmlns:a16="http://schemas.microsoft.com/office/drawing/2014/main" id="{A49099C1-915E-4D4F-9B37-A8E02B47AF1E}"/>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14F1B320-30A4-4594-823D-0B6662523C2B}"/>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7FCBCE56-E4B9-4CF2-9304-03D5B5E04F26}"/>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 name="Rechthoek 20">
              <a:extLst>
                <a:ext uri="{FF2B5EF4-FFF2-40B4-BE49-F238E27FC236}">
                  <a16:creationId xmlns:a16="http://schemas.microsoft.com/office/drawing/2014/main" id="{F0D19491-BCB3-4884-87CE-82C0E9DDE003}"/>
                </a:ext>
              </a:extLst>
            </p:cNvPr>
            <p:cNvSpPr/>
            <p:nvPr userDrawn="1"/>
          </p:nvSpPr>
          <p:spPr>
            <a:xfrm>
              <a:off x="0" y="613800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5" name="Graphic 17">
            <a:extLst>
              <a:ext uri="{FF2B5EF4-FFF2-40B4-BE49-F238E27FC236}">
                <a16:creationId xmlns:a16="http://schemas.microsoft.com/office/drawing/2014/main" id="{8835F862-C9A6-4010-8F17-32DCAC51BA93}"/>
              </a:ext>
            </a:extLst>
          </p:cNvPr>
          <p:cNvGrpSpPr/>
          <p:nvPr userDrawn="1"/>
        </p:nvGrpSpPr>
        <p:grpSpPr>
          <a:xfrm>
            <a:off x="985566" y="5497407"/>
            <a:ext cx="1385700" cy="202999"/>
            <a:chOff x="862012" y="2662237"/>
            <a:chExt cx="10467975" cy="1533525"/>
          </a:xfrm>
          <a:solidFill>
            <a:schemeClr val="tx1"/>
          </a:solidFill>
        </p:grpSpPr>
        <p:sp>
          <p:nvSpPr>
            <p:cNvPr id="26" name="Vrije vorm: vorm 25">
              <a:extLst>
                <a:ext uri="{FF2B5EF4-FFF2-40B4-BE49-F238E27FC236}">
                  <a16:creationId xmlns:a16="http://schemas.microsoft.com/office/drawing/2014/main" id="{0A1D8F65-91EB-4AF3-A085-3D135B6B3489}"/>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27" name="Vrije vorm: vorm 26">
              <a:extLst>
                <a:ext uri="{FF2B5EF4-FFF2-40B4-BE49-F238E27FC236}">
                  <a16:creationId xmlns:a16="http://schemas.microsoft.com/office/drawing/2014/main" id="{C3639897-4CFE-456A-8F47-8E631A7C229B}"/>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6B457A8-6BD1-4968-81E1-9BF7892F91EE}"/>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29" name="Vrije vorm: vorm 28">
              <a:extLst>
                <a:ext uri="{FF2B5EF4-FFF2-40B4-BE49-F238E27FC236}">
                  <a16:creationId xmlns:a16="http://schemas.microsoft.com/office/drawing/2014/main" id="{B15CF512-2DE1-441A-9721-3D989F545C6B}"/>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30" name="Vrije vorm: vorm 29">
              <a:extLst>
                <a:ext uri="{FF2B5EF4-FFF2-40B4-BE49-F238E27FC236}">
                  <a16:creationId xmlns:a16="http://schemas.microsoft.com/office/drawing/2014/main" id="{1D20AF71-5E72-433F-BDC6-875C3984B66D}"/>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31" name="Vrije vorm: vorm 30">
              <a:extLst>
                <a:ext uri="{FF2B5EF4-FFF2-40B4-BE49-F238E27FC236}">
                  <a16:creationId xmlns:a16="http://schemas.microsoft.com/office/drawing/2014/main" id="{651918BE-3ACC-4297-8236-A6863BCD4E7B}"/>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32" name="Vrije vorm: vorm 31">
              <a:extLst>
                <a:ext uri="{FF2B5EF4-FFF2-40B4-BE49-F238E27FC236}">
                  <a16:creationId xmlns:a16="http://schemas.microsoft.com/office/drawing/2014/main" id="{83E2E1BC-D82F-4621-88D4-238456D3C49C}"/>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33" name="Vrije vorm: vorm 32">
              <a:extLst>
                <a:ext uri="{FF2B5EF4-FFF2-40B4-BE49-F238E27FC236}">
                  <a16:creationId xmlns:a16="http://schemas.microsoft.com/office/drawing/2014/main" id="{E349DBCE-3698-49A0-A3CB-70912B108BB3}"/>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34" name="Vrije vorm: vorm 33">
              <a:extLst>
                <a:ext uri="{FF2B5EF4-FFF2-40B4-BE49-F238E27FC236}">
                  <a16:creationId xmlns:a16="http://schemas.microsoft.com/office/drawing/2014/main" id="{136B2B08-3A08-43AF-A25F-477224D32370}"/>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
        <p:nvSpPr>
          <p:cNvPr id="44" name="Tijdelijke aanduiding voor afbeelding 43">
            <a:extLst>
              <a:ext uri="{FF2B5EF4-FFF2-40B4-BE49-F238E27FC236}">
                <a16:creationId xmlns:a16="http://schemas.microsoft.com/office/drawing/2014/main" id="{39AD97D6-351B-4E8D-A6C3-3F31FC2D8090}"/>
              </a:ext>
            </a:extLst>
          </p:cNvPr>
          <p:cNvSpPr>
            <a:spLocks noGrp="1"/>
          </p:cNvSpPr>
          <p:nvPr>
            <p:ph type="pic" sz="quarter" idx="14" hasCustomPrompt="1"/>
          </p:nvPr>
        </p:nvSpPr>
        <p:spPr>
          <a:xfrm>
            <a:off x="2573493" y="4182522"/>
            <a:ext cx="3022726" cy="1995208"/>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none" lIns="5400000" tIns="0" rIns="0" bIns="0" anchor="ctr" anchorCtr="0">
            <a:noAutofit/>
          </a:bodyPr>
          <a:lstStyle>
            <a:lvl1pPr marL="0" indent="0" algn="ctr">
              <a:spcBef>
                <a:spcPts val="0"/>
              </a:spcBef>
              <a:spcAft>
                <a:spcPts val="0"/>
              </a:spcAft>
              <a:buNone/>
              <a:defRPr sz="1200" i="1" baseline="0">
                <a:solidFill>
                  <a:schemeClr val="bg1">
                    <a:lumMod val="65000"/>
                  </a:schemeClr>
                </a:solidFill>
              </a:defRPr>
            </a:lvl1pPr>
          </a:lstStyle>
          <a:p>
            <a:r>
              <a:rPr lang="nl-NL"/>
              <a:t>Klik op pictogram </a:t>
            </a:r>
            <a:br>
              <a:rPr lang="nl-NL"/>
            </a:br>
            <a:r>
              <a:rPr lang="nl-NL"/>
              <a:t>links om een afbeelding </a:t>
            </a:r>
            <a:br>
              <a:rPr lang="nl-NL"/>
            </a:br>
            <a:r>
              <a:rPr lang="nl-NL"/>
              <a:t>in te voegen</a:t>
            </a:r>
          </a:p>
        </p:txBody>
      </p:sp>
      <p:sp>
        <p:nvSpPr>
          <p:cNvPr id="41" name="Tijdelijke aanduiding voor tekst 40">
            <a:extLst>
              <a:ext uri="{FF2B5EF4-FFF2-40B4-BE49-F238E27FC236}">
                <a16:creationId xmlns:a16="http://schemas.microsoft.com/office/drawing/2014/main" id="{F642A197-A29A-4905-9A5C-813BBC56604E}"/>
              </a:ext>
            </a:extLst>
          </p:cNvPr>
          <p:cNvSpPr>
            <a:spLocks noGrp="1"/>
          </p:cNvSpPr>
          <p:nvPr>
            <p:ph type="body" sz="quarter" idx="13" hasCustomPrompt="1"/>
          </p:nvPr>
        </p:nvSpPr>
        <p:spPr>
          <a:xfrm>
            <a:off x="2574041" y="4182522"/>
            <a:ext cx="1141109" cy="1152751"/>
          </a:xfrm>
          <a:solidFill>
            <a:schemeClr val="tx1"/>
          </a:solidFill>
        </p:spPr>
        <p:txBody>
          <a:bodyPr/>
          <a:lstStyle>
            <a:lvl1pPr marL="0" indent="0">
              <a:buNone/>
              <a:defRPr sz="100">
                <a:solidFill>
                  <a:schemeClr val="tx1"/>
                </a:solidFill>
              </a:defRPr>
            </a:lvl1pPr>
          </a:lstStyle>
          <a:p>
            <a:pPr lvl="0"/>
            <a:r>
              <a:rPr lang="nl-NL"/>
              <a:t> </a:t>
            </a:r>
          </a:p>
        </p:txBody>
      </p:sp>
      <p:sp>
        <p:nvSpPr>
          <p:cNvPr id="2" name="Titel 1">
            <a:extLst>
              <a:ext uri="{FF2B5EF4-FFF2-40B4-BE49-F238E27FC236}">
                <a16:creationId xmlns:a16="http://schemas.microsoft.com/office/drawing/2014/main" id="{2A71DEDF-37F1-4689-8FA1-5E743C7DD6C0}"/>
              </a:ext>
            </a:extLst>
          </p:cNvPr>
          <p:cNvSpPr>
            <a:spLocks noGrp="1"/>
          </p:cNvSpPr>
          <p:nvPr>
            <p:ph type="ctrTitle" hasCustomPrompt="1"/>
          </p:nvPr>
        </p:nvSpPr>
        <p:spPr>
          <a:xfrm>
            <a:off x="3975099" y="2222500"/>
            <a:ext cx="5793310" cy="1739900"/>
          </a:xfrm>
        </p:spPr>
        <p:txBody>
          <a:bodyPr anchor="t"/>
          <a:lstStyle>
            <a:lvl1pPr algn="l">
              <a:lnSpc>
                <a:spcPct val="85000"/>
              </a:lnSpc>
              <a:defRPr sz="6600">
                <a:solidFill>
                  <a:schemeClr val="tx1"/>
                </a:solidFill>
                <a:effectLst/>
              </a:defRPr>
            </a:lvl1pPr>
          </a:lstStyle>
          <a:p>
            <a:r>
              <a:rPr lang="nl-NL" noProof="0" dirty="0"/>
              <a:t>Titel van de presentatie</a:t>
            </a:r>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3975100" y="1385887"/>
            <a:ext cx="5793309" cy="539751"/>
          </a:xfrm>
        </p:spPr>
        <p:txBody>
          <a:bodyPr anchor="b"/>
          <a:lstStyle>
            <a:lvl1pPr marL="0" indent="0" algn="l">
              <a:buNone/>
              <a:defRPr sz="1800" cap="all" spc="300" baseline="0">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noProof="0" dirty="0"/>
              <a:t>CREATIVE</a:t>
            </a:r>
          </a:p>
        </p:txBody>
      </p:sp>
    </p:spTree>
    <p:extLst>
      <p:ext uri="{BB962C8B-B14F-4D97-AF65-F5344CB8AC3E}">
        <p14:creationId xmlns:p14="http://schemas.microsoft.com/office/powerpoint/2010/main" val="10306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1+#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0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childTnLst>
                                </p:cTn>
                              </p:par>
                              <p:par>
                                <p:cTn id="15" presetID="22" presetClass="entr" presetSubtype="2" fill="hold" grpId="0" nodeType="withEffect">
                                  <p:stCondLst>
                                    <p:cond delay="1250"/>
                                  </p:stCondLst>
                                  <p:iterate type="lt">
                                    <p:tmPct val="5000"/>
                                  </p:iterate>
                                  <p:childTnLst>
                                    <p:set>
                                      <p:cBhvr>
                                        <p:cTn id="16" dur="1" fill="hold">
                                          <p:stCondLst>
                                            <p:cond delay="0"/>
                                          </p:stCondLst>
                                        </p:cTn>
                                        <p:tgtEl>
                                          <p:spTgt spid="2"/>
                                        </p:tgtEl>
                                        <p:attrNameLst>
                                          <p:attrName>style.visibility</p:attrName>
                                        </p:attrNameLst>
                                      </p:cBhvr>
                                      <p:to>
                                        <p:strVal val="visible"/>
                                      </p:to>
                                    </p:set>
                                    <p:animEffect transition="in" filter="wipe(right)">
                                      <p:cBhvr>
                                        <p:cTn id="17" dur="750"/>
                                        <p:tgtEl>
                                          <p:spTgt spid="2"/>
                                        </p:tgtEl>
                                      </p:cBhvr>
                                    </p:animEffect>
                                  </p:childTnLst>
                                </p:cTn>
                              </p:par>
                              <p:par>
                                <p:cTn id="18" presetID="10" presetClass="entr" presetSubtype="0" fill="hold" grpId="0" nodeType="withEffect">
                                  <p:stCondLst>
                                    <p:cond delay="200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1250" fill="hold"/>
                                        <p:tgtEl>
                                          <p:spTgt spid="111"/>
                                        </p:tgtEl>
                                        <p:attrNameLst>
                                          <p:attrName>ppt_x</p:attrName>
                                        </p:attrNameLst>
                                      </p:cBhvr>
                                      <p:tavLst>
                                        <p:tav tm="0">
                                          <p:val>
                                            <p:strVal val="#ppt_x"/>
                                          </p:val>
                                        </p:tav>
                                        <p:tav tm="100000">
                                          <p:val>
                                            <p:strVal val="#ppt_x"/>
                                          </p:val>
                                        </p:tav>
                                      </p:tavLst>
                                    </p:anim>
                                    <p:anim calcmode="lin" valueType="num">
                                      <p:cBhvr additive="base">
                                        <p:cTn id="24" dur="1250" fill="hold"/>
                                        <p:tgtEl>
                                          <p:spTgt spid="111"/>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105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tmplLst>
          <p:tmpl>
            <p:tnLst>
              <p:par>
                <p:cTn presetID="2" presetClass="entr" presetSubtype="4" decel="100000" fill="hold" nodeType="withEffect">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250" fill="hold"/>
                        <p:tgtEl>
                          <p:spTgt spid="111"/>
                        </p:tgtEl>
                        <p:attrNameLst>
                          <p:attrName>ppt_x</p:attrName>
                        </p:attrNameLst>
                      </p:cBhvr>
                      <p:tavLst>
                        <p:tav tm="0">
                          <p:val>
                            <p:strVal val="#ppt_x"/>
                          </p:val>
                        </p:tav>
                        <p:tav tm="100000">
                          <p:val>
                            <p:strVal val="#ppt_x"/>
                          </p:val>
                        </p:tav>
                      </p:tavLst>
                    </p:anim>
                    <p:anim calcmode="lin" valueType="num">
                      <p:cBhvr additive="base">
                        <p:cTn dur="1250" fill="hold"/>
                        <p:tgtEl>
                          <p:spTgt spid="111"/>
                        </p:tgtEl>
                        <p:attrNameLst>
                          <p:attrName>ppt_y</p:attrName>
                        </p:attrNameLst>
                      </p:cBhvr>
                      <p:tavLst>
                        <p:tav tm="0">
                          <p:val>
                            <p:strVal val="1+#ppt_h/2"/>
                          </p:val>
                        </p:tav>
                        <p:tav tm="100000">
                          <p:val>
                            <p:strVal val="#ppt_y"/>
                          </p:val>
                        </p:tav>
                      </p:tavLst>
                    </p:anim>
                  </p:childTnLst>
                </p:cTn>
              </p:par>
            </p:tnLst>
          </p:tmpl>
        </p:tmplLst>
      </p:bldP>
      <p:bldP spid="11" grpId="0" animBg="1"/>
      <p:bldP spid="44" grpId="0"/>
      <p:bldP spid="41" grpId="0" animBg="1">
        <p:tmplLst>
          <p:tmpl>
            <p:tnLst>
              <p:par>
                <p:cTn presetID="10" presetClass="entr" presetSubtype="0" fill="hold" nodeType="withEffect">
                  <p:stCondLst>
                    <p:cond delay="10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2" grpId="0"/>
      <p:bldP spid="3" grpId="0" build="p">
        <p:tmplLst>
          <p:tmpl lvl="1">
            <p:tnLst>
              <p:par>
                <p:cTn presetID="10" presetClass="entr" presetSubtype="0" fill="hold" nodeType="withEffect">
                  <p:stCondLst>
                    <p:cond delay="200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FBEELDING + TEKST">
    <p:spTree>
      <p:nvGrpSpPr>
        <p:cNvPr id="1" name=""/>
        <p:cNvGrpSpPr/>
        <p:nvPr/>
      </p:nvGrpSpPr>
      <p:grpSpPr>
        <a:xfrm>
          <a:off x="0" y="0"/>
          <a:ext cx="0" cy="0"/>
          <a:chOff x="0" y="0"/>
          <a:chExt cx="0" cy="0"/>
        </a:xfrm>
      </p:grpSpPr>
      <p:sp>
        <p:nvSpPr>
          <p:cNvPr id="25" name="Tijdelijke aanduiding voor afbeelding 24">
            <a:extLst>
              <a:ext uri="{FF2B5EF4-FFF2-40B4-BE49-F238E27FC236}">
                <a16:creationId xmlns:a16="http://schemas.microsoft.com/office/drawing/2014/main" id="{1EC2C0D5-1E05-4EB9-93CD-9A573CFA753E}"/>
              </a:ext>
            </a:extLst>
          </p:cNvPr>
          <p:cNvSpPr>
            <a:spLocks noGrp="1"/>
          </p:cNvSpPr>
          <p:nvPr>
            <p:ph type="pic" sz="quarter" idx="21" hasCustomPrompt="1"/>
          </p:nvPr>
        </p:nvSpPr>
        <p:spPr>
          <a:xfrm>
            <a:off x="0" y="0"/>
            <a:ext cx="5737156" cy="6186488"/>
          </a:xfrm>
          <a:custGeom>
            <a:avLst/>
            <a:gdLst>
              <a:gd name="connsiteX0" fmla="*/ 0 w 5726000"/>
              <a:gd name="connsiteY0" fmla="*/ 0 h 6196276"/>
              <a:gd name="connsiteX1" fmla="*/ 4398998 w 5726000"/>
              <a:gd name="connsiteY1" fmla="*/ 0 h 6196276"/>
              <a:gd name="connsiteX2" fmla="*/ 4505543 w 5726000"/>
              <a:gd name="connsiteY2" fmla="*/ 84359 h 6196276"/>
              <a:gd name="connsiteX3" fmla="*/ 5166992 w 5726000"/>
              <a:gd name="connsiteY3" fmla="*/ 834974 h 6196276"/>
              <a:gd name="connsiteX4" fmla="*/ 5256677 w 5726000"/>
              <a:gd name="connsiteY4" fmla="*/ 988693 h 6196276"/>
              <a:gd name="connsiteX5" fmla="*/ 5266265 w 5726000"/>
              <a:gd name="connsiteY5" fmla="*/ 988693 h 6196276"/>
              <a:gd name="connsiteX6" fmla="*/ 5313012 w 5726000"/>
              <a:gd name="connsiteY6" fmla="*/ 1066944 h 6196276"/>
              <a:gd name="connsiteX7" fmla="*/ 5488573 w 5726000"/>
              <a:gd name="connsiteY7" fmla="*/ 1448974 h 6196276"/>
              <a:gd name="connsiteX8" fmla="*/ 5561591 w 5726000"/>
              <a:gd name="connsiteY8" fmla="*/ 1677219 h 6196276"/>
              <a:gd name="connsiteX9" fmla="*/ 5578726 w 5726000"/>
              <a:gd name="connsiteY9" fmla="*/ 1725860 h 6196276"/>
              <a:gd name="connsiteX10" fmla="*/ 5584130 w 5726000"/>
              <a:gd name="connsiteY10" fmla="*/ 1747669 h 6196276"/>
              <a:gd name="connsiteX11" fmla="*/ 5618200 w 5726000"/>
              <a:gd name="connsiteY11" fmla="*/ 1854170 h 6196276"/>
              <a:gd name="connsiteX12" fmla="*/ 5642890 w 5726000"/>
              <a:gd name="connsiteY12" fmla="*/ 1984841 h 6196276"/>
              <a:gd name="connsiteX13" fmla="*/ 5659430 w 5726000"/>
              <a:gd name="connsiteY13" fmla="*/ 2051602 h 6196276"/>
              <a:gd name="connsiteX14" fmla="*/ 5673286 w 5726000"/>
              <a:gd name="connsiteY14" fmla="*/ 2145715 h 6196276"/>
              <a:gd name="connsiteX15" fmla="*/ 5698479 w 5726000"/>
              <a:gd name="connsiteY15" fmla="*/ 2279053 h 6196276"/>
              <a:gd name="connsiteX16" fmla="*/ 5708312 w 5726000"/>
              <a:gd name="connsiteY16" fmla="*/ 2383620 h 6196276"/>
              <a:gd name="connsiteX17" fmla="*/ 5709079 w 5726000"/>
              <a:gd name="connsiteY17" fmla="*/ 2388828 h 6196276"/>
              <a:gd name="connsiteX18" fmla="*/ 5709377 w 5726000"/>
              <a:gd name="connsiteY18" fmla="*/ 2394948 h 6196276"/>
              <a:gd name="connsiteX19" fmla="*/ 5719047 w 5726000"/>
              <a:gd name="connsiteY19" fmla="*/ 2497789 h 6196276"/>
              <a:gd name="connsiteX20" fmla="*/ 5725998 w 5726000"/>
              <a:gd name="connsiteY20" fmla="*/ 2720141 h 6196276"/>
              <a:gd name="connsiteX21" fmla="*/ 5725612 w 5726000"/>
              <a:gd name="connsiteY21" fmla="*/ 2727855 h 6196276"/>
              <a:gd name="connsiteX22" fmla="*/ 5726000 w 5726000"/>
              <a:gd name="connsiteY22" fmla="*/ 2735789 h 6196276"/>
              <a:gd name="connsiteX23" fmla="*/ 5719347 w 5726000"/>
              <a:gd name="connsiteY23" fmla="*/ 2953688 h 6196276"/>
              <a:gd name="connsiteX24" fmla="*/ 5708354 w 5726000"/>
              <a:gd name="connsiteY24" fmla="*/ 3073390 h 6196276"/>
              <a:gd name="connsiteX25" fmla="*/ 5708313 w 5726000"/>
              <a:gd name="connsiteY25" fmla="*/ 3074206 h 6196276"/>
              <a:gd name="connsiteX26" fmla="*/ 5708226 w 5726000"/>
              <a:gd name="connsiteY26" fmla="*/ 3074785 h 6196276"/>
              <a:gd name="connsiteX27" fmla="*/ 5699661 w 5726000"/>
              <a:gd name="connsiteY27" fmla="*/ 3168038 h 6196276"/>
              <a:gd name="connsiteX28" fmla="*/ 5669619 w 5726000"/>
              <a:gd name="connsiteY28" fmla="*/ 3330838 h 6196276"/>
              <a:gd name="connsiteX29" fmla="*/ 5656424 w 5726000"/>
              <a:gd name="connsiteY29" fmla="*/ 3418352 h 6196276"/>
              <a:gd name="connsiteX30" fmla="*/ 5645588 w 5726000"/>
              <a:gd name="connsiteY30" fmla="*/ 3461063 h 6196276"/>
              <a:gd name="connsiteX31" fmla="*/ 5622828 w 5726000"/>
              <a:gd name="connsiteY31" fmla="*/ 3584392 h 6196276"/>
              <a:gd name="connsiteX32" fmla="*/ 5577445 w 5726000"/>
              <a:gd name="connsiteY32" fmla="*/ 3729636 h 6196276"/>
              <a:gd name="connsiteX33" fmla="*/ 5572077 w 5726000"/>
              <a:gd name="connsiteY33" fmla="*/ 3750795 h 6196276"/>
              <a:gd name="connsiteX34" fmla="*/ 5562789 w 5726000"/>
              <a:gd name="connsiteY34" fmla="*/ 3776543 h 6196276"/>
              <a:gd name="connsiteX35" fmla="*/ 5498767 w 5726000"/>
              <a:gd name="connsiteY35" fmla="*/ 3981441 h 6196276"/>
              <a:gd name="connsiteX36" fmla="*/ 5330747 w 5726000"/>
              <a:gd name="connsiteY36" fmla="*/ 4355778 h 6196276"/>
              <a:gd name="connsiteX37" fmla="*/ 5224591 w 5726000"/>
              <a:gd name="connsiteY37" fmla="*/ 4537699 h 6196276"/>
              <a:gd name="connsiteX38" fmla="*/ 5214872 w 5726000"/>
              <a:gd name="connsiteY38" fmla="*/ 4537699 h 6196276"/>
              <a:gd name="connsiteX39" fmla="*/ 5141761 w 5726000"/>
              <a:gd name="connsiteY39" fmla="*/ 4660081 h 6196276"/>
              <a:gd name="connsiteX40" fmla="*/ 2316799 w 5726000"/>
              <a:gd name="connsiteY40" fmla="*/ 6196276 h 6196276"/>
              <a:gd name="connsiteX41" fmla="*/ 0 w 5726000"/>
              <a:gd name="connsiteY41" fmla="*/ 6196276 h 6196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26000" h="6196276">
                <a:moveTo>
                  <a:pt x="0" y="0"/>
                </a:moveTo>
                <a:lnTo>
                  <a:pt x="4398998" y="0"/>
                </a:lnTo>
                <a:lnTo>
                  <a:pt x="4505543" y="84359"/>
                </a:lnTo>
                <a:cubicBezTo>
                  <a:pt x="4760022" y="298596"/>
                  <a:pt x="4983339" y="551760"/>
                  <a:pt x="5166992" y="834974"/>
                </a:cubicBezTo>
                <a:lnTo>
                  <a:pt x="5256677" y="988693"/>
                </a:lnTo>
                <a:lnTo>
                  <a:pt x="5266265" y="988693"/>
                </a:lnTo>
                <a:lnTo>
                  <a:pt x="5313012" y="1066944"/>
                </a:lnTo>
                <a:cubicBezTo>
                  <a:pt x="5378809" y="1190040"/>
                  <a:pt x="5437519" y="1317577"/>
                  <a:pt x="5488573" y="1448974"/>
                </a:cubicBezTo>
                <a:lnTo>
                  <a:pt x="5561591" y="1677219"/>
                </a:lnTo>
                <a:lnTo>
                  <a:pt x="5578726" y="1725860"/>
                </a:lnTo>
                <a:lnTo>
                  <a:pt x="5584130" y="1747669"/>
                </a:lnTo>
                <a:lnTo>
                  <a:pt x="5618200" y="1854170"/>
                </a:lnTo>
                <a:lnTo>
                  <a:pt x="5642890" y="1984841"/>
                </a:lnTo>
                <a:lnTo>
                  <a:pt x="5659430" y="2051602"/>
                </a:lnTo>
                <a:lnTo>
                  <a:pt x="5673286" y="2145715"/>
                </a:lnTo>
                <a:lnTo>
                  <a:pt x="5698479" y="2279053"/>
                </a:lnTo>
                <a:lnTo>
                  <a:pt x="5708312" y="2383620"/>
                </a:lnTo>
                <a:lnTo>
                  <a:pt x="5709079" y="2388828"/>
                </a:lnTo>
                <a:lnTo>
                  <a:pt x="5709377" y="2394948"/>
                </a:lnTo>
                <a:lnTo>
                  <a:pt x="5719047" y="2497789"/>
                </a:lnTo>
                <a:cubicBezTo>
                  <a:pt x="5723658" y="2571327"/>
                  <a:pt x="5725998" y="2645469"/>
                  <a:pt x="5725998" y="2720141"/>
                </a:cubicBezTo>
                <a:lnTo>
                  <a:pt x="5725612" y="2727855"/>
                </a:lnTo>
                <a:lnTo>
                  <a:pt x="5726000" y="2735789"/>
                </a:lnTo>
                <a:cubicBezTo>
                  <a:pt x="5726000" y="2808966"/>
                  <a:pt x="5723760" y="2881622"/>
                  <a:pt x="5719347" y="2953688"/>
                </a:cubicBezTo>
                <a:lnTo>
                  <a:pt x="5708354" y="3073390"/>
                </a:lnTo>
                <a:lnTo>
                  <a:pt x="5708313" y="3074206"/>
                </a:lnTo>
                <a:lnTo>
                  <a:pt x="5708226" y="3074785"/>
                </a:lnTo>
                <a:lnTo>
                  <a:pt x="5699661" y="3168038"/>
                </a:lnTo>
                <a:lnTo>
                  <a:pt x="5669619" y="3330838"/>
                </a:lnTo>
                <a:lnTo>
                  <a:pt x="5656424" y="3418352"/>
                </a:lnTo>
                <a:lnTo>
                  <a:pt x="5645588" y="3461063"/>
                </a:lnTo>
                <a:lnTo>
                  <a:pt x="5622828" y="3584392"/>
                </a:lnTo>
                <a:lnTo>
                  <a:pt x="5577445" y="3729636"/>
                </a:lnTo>
                <a:lnTo>
                  <a:pt x="5572077" y="3750795"/>
                </a:lnTo>
                <a:lnTo>
                  <a:pt x="5562789" y="3776543"/>
                </a:lnTo>
                <a:lnTo>
                  <a:pt x="5498767" y="3981441"/>
                </a:lnTo>
                <a:cubicBezTo>
                  <a:pt x="5449905" y="4110195"/>
                  <a:pt x="5393717" y="4235163"/>
                  <a:pt x="5330747" y="4355778"/>
                </a:cubicBezTo>
                <a:lnTo>
                  <a:pt x="5224591" y="4537699"/>
                </a:lnTo>
                <a:lnTo>
                  <a:pt x="5214872" y="4537699"/>
                </a:lnTo>
                <a:lnTo>
                  <a:pt x="5141761" y="4660081"/>
                </a:lnTo>
                <a:cubicBezTo>
                  <a:pt x="4527549" y="5585139"/>
                  <a:pt x="3488840" y="6196276"/>
                  <a:pt x="2316799" y="6196276"/>
                </a:cubicBezTo>
                <a:lnTo>
                  <a:pt x="0" y="6196276"/>
                </a:ln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44645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AFBEELDING + TEKST</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tx2"/>
                </a:solidFill>
              </a:defRPr>
            </a:lvl1pPr>
          </a:lstStyle>
          <a:p>
            <a:fld id="{D7B5DC5B-6873-43DB-ADC7-B15ACCE0DFDB}" type="slidenum">
              <a:rPr lang="nl-NL" smtClean="0"/>
              <a:pPr/>
              <a:t>‹nr.›</a:t>
            </a:fld>
            <a:endParaRPr lang="nl-NL"/>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6454845" y="944563"/>
            <a:ext cx="5013930"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6454775" y="1925735"/>
            <a:ext cx="5014913"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6454845" y="714375"/>
            <a:ext cx="5013930" cy="122238"/>
          </a:xfrm>
        </p:spPr>
        <p:txBody>
          <a:bodyPr/>
          <a:lstStyle>
            <a:lvl1pPr marL="0" indent="0">
              <a:buNone/>
              <a:defRPr sz="900" cap="all" spc="300" baseline="0"/>
            </a:lvl1pPr>
          </a:lstStyle>
          <a:p>
            <a:pPr lvl="0"/>
            <a:r>
              <a:rPr lang="nl-NL"/>
              <a:t>Hoofdstuk titel</a:t>
            </a:r>
          </a:p>
        </p:txBody>
      </p:sp>
      <p:sp>
        <p:nvSpPr>
          <p:cNvPr id="30" name="Tijdelijke aanduiding voor tekst 64">
            <a:extLst>
              <a:ext uri="{FF2B5EF4-FFF2-40B4-BE49-F238E27FC236}">
                <a16:creationId xmlns:a16="http://schemas.microsoft.com/office/drawing/2014/main" id="{36BDC50C-6CC8-4870-ADAA-3E05B6D56B0E}"/>
              </a:ext>
            </a:extLst>
          </p:cNvPr>
          <p:cNvSpPr>
            <a:spLocks noGrp="1"/>
          </p:cNvSpPr>
          <p:nvPr>
            <p:ph type="body" sz="quarter" idx="22"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1" name="Text Placeholder 6">
            <a:extLst>
              <a:ext uri="{FF2B5EF4-FFF2-40B4-BE49-F238E27FC236}">
                <a16:creationId xmlns:a16="http://schemas.microsoft.com/office/drawing/2014/main" id="{5ED5D903-B986-4098-93D6-A88AA32E2B70}"/>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341561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 TEKST (TWEE KOLOMMEN)">
    <p:spTree>
      <p:nvGrpSpPr>
        <p:cNvPr id="1" name=""/>
        <p:cNvGrpSpPr/>
        <p:nvPr/>
      </p:nvGrpSpPr>
      <p:grpSpPr>
        <a:xfrm>
          <a:off x="0" y="0"/>
          <a:ext cx="0" cy="0"/>
          <a:chOff x="0" y="0"/>
          <a:chExt cx="0" cy="0"/>
        </a:xfrm>
      </p:grpSpPr>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6755054"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AFBEELDING + TEKST (TWEE KOLOMMEN)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tx2"/>
                </a:solidFill>
              </a:defRPr>
            </a:lvl1pPr>
          </a:lstStyle>
          <a:p>
            <a:fld id="{D7B5DC5B-6873-43DB-ADC7-B15ACCE0DFDB}" type="slidenum">
              <a:rPr lang="nl-NL" smtClean="0"/>
              <a:pPr/>
              <a:t>‹nr.›</a:t>
            </a:fld>
            <a:endParaRPr lang="nl-NL"/>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028818" y="944563"/>
            <a:ext cx="6439957"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029732" y="1925735"/>
            <a:ext cx="6439957" cy="3642045"/>
          </a:xfrm>
        </p:spPr>
        <p:txBody>
          <a:bodyPr vert="horz" numCol="2" spcCol="36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5028818" y="714375"/>
            <a:ext cx="6439957" cy="122238"/>
          </a:xfrm>
        </p:spPr>
        <p:txBody>
          <a:bodyPr/>
          <a:lstStyle>
            <a:lvl1pPr marL="0" indent="0">
              <a:buNone/>
              <a:defRPr sz="900" cap="all" spc="300" baseline="0"/>
            </a:lvl1pPr>
          </a:lstStyle>
          <a:p>
            <a:pPr lvl="0"/>
            <a:r>
              <a:rPr lang="nl-NL"/>
              <a:t>Hoofdstuk titel</a:t>
            </a:r>
          </a:p>
        </p:txBody>
      </p:sp>
      <p:sp>
        <p:nvSpPr>
          <p:cNvPr id="23" name="Tijdelijke aanduiding voor afbeelding 22">
            <a:extLst>
              <a:ext uri="{FF2B5EF4-FFF2-40B4-BE49-F238E27FC236}">
                <a16:creationId xmlns:a16="http://schemas.microsoft.com/office/drawing/2014/main" id="{659B51A7-4DEA-4FA9-AF90-E5E5F9647C31}"/>
              </a:ext>
            </a:extLst>
          </p:cNvPr>
          <p:cNvSpPr>
            <a:spLocks noGrp="1"/>
          </p:cNvSpPr>
          <p:nvPr>
            <p:ph type="pic" sz="quarter" idx="21" hasCustomPrompt="1"/>
          </p:nvPr>
        </p:nvSpPr>
        <p:spPr>
          <a:xfrm>
            <a:off x="0" y="0"/>
            <a:ext cx="4292020" cy="6186488"/>
          </a:xfrm>
          <a:custGeom>
            <a:avLst/>
            <a:gdLst>
              <a:gd name="connsiteX0" fmla="*/ 0 w 4292020"/>
              <a:gd name="connsiteY0" fmla="*/ 0 h 6186488"/>
              <a:gd name="connsiteX1" fmla="*/ 2962433 w 4292020"/>
              <a:gd name="connsiteY1" fmla="*/ 0 h 6186488"/>
              <a:gd name="connsiteX2" fmla="*/ 3069185 w 4292020"/>
              <a:gd name="connsiteY2" fmla="*/ 84226 h 6186488"/>
              <a:gd name="connsiteX3" fmla="*/ 3731923 w 4292020"/>
              <a:gd name="connsiteY3" fmla="*/ 833655 h 6186488"/>
              <a:gd name="connsiteX4" fmla="*/ 3821783 w 4292020"/>
              <a:gd name="connsiteY4" fmla="*/ 987131 h 6186488"/>
              <a:gd name="connsiteX5" fmla="*/ 3831390 w 4292020"/>
              <a:gd name="connsiteY5" fmla="*/ 987131 h 6186488"/>
              <a:gd name="connsiteX6" fmla="*/ 3878228 w 4292020"/>
              <a:gd name="connsiteY6" fmla="*/ 1065259 h 6186488"/>
              <a:gd name="connsiteX7" fmla="*/ 4054131 w 4292020"/>
              <a:gd name="connsiteY7" fmla="*/ 1446685 h 6186488"/>
              <a:gd name="connsiteX8" fmla="*/ 4127291 w 4292020"/>
              <a:gd name="connsiteY8" fmla="*/ 1674570 h 6186488"/>
              <a:gd name="connsiteX9" fmla="*/ 4144459 w 4292020"/>
              <a:gd name="connsiteY9" fmla="*/ 1723134 h 6186488"/>
              <a:gd name="connsiteX10" fmla="*/ 4149874 w 4292020"/>
              <a:gd name="connsiteY10" fmla="*/ 1744908 h 6186488"/>
              <a:gd name="connsiteX11" fmla="*/ 4184010 w 4292020"/>
              <a:gd name="connsiteY11" fmla="*/ 1851241 h 6186488"/>
              <a:gd name="connsiteX12" fmla="*/ 4208748 w 4292020"/>
              <a:gd name="connsiteY12" fmla="*/ 1981706 h 6186488"/>
              <a:gd name="connsiteX13" fmla="*/ 4225321 w 4292020"/>
              <a:gd name="connsiteY13" fmla="*/ 2048361 h 6186488"/>
              <a:gd name="connsiteX14" fmla="*/ 4239204 w 4292020"/>
              <a:gd name="connsiteY14" fmla="*/ 2142326 h 6186488"/>
              <a:gd name="connsiteX15" fmla="*/ 4264446 w 4292020"/>
              <a:gd name="connsiteY15" fmla="*/ 2275453 h 6186488"/>
              <a:gd name="connsiteX16" fmla="*/ 4274298 w 4292020"/>
              <a:gd name="connsiteY16" fmla="*/ 2379855 h 6186488"/>
              <a:gd name="connsiteX17" fmla="*/ 4275066 w 4292020"/>
              <a:gd name="connsiteY17" fmla="*/ 2385055 h 6186488"/>
              <a:gd name="connsiteX18" fmla="*/ 4275365 w 4292020"/>
              <a:gd name="connsiteY18" fmla="*/ 2391165 h 6186488"/>
              <a:gd name="connsiteX19" fmla="*/ 4285054 w 4292020"/>
              <a:gd name="connsiteY19" fmla="*/ 2493843 h 6186488"/>
              <a:gd name="connsiteX20" fmla="*/ 4292018 w 4292020"/>
              <a:gd name="connsiteY20" fmla="*/ 2715844 h 6186488"/>
              <a:gd name="connsiteX21" fmla="*/ 4291631 w 4292020"/>
              <a:gd name="connsiteY21" fmla="*/ 2723546 h 6186488"/>
              <a:gd name="connsiteX22" fmla="*/ 4292020 w 4292020"/>
              <a:gd name="connsiteY22" fmla="*/ 2731468 h 6186488"/>
              <a:gd name="connsiteX23" fmla="*/ 4285354 w 4292020"/>
              <a:gd name="connsiteY23" fmla="*/ 2949023 h 6186488"/>
              <a:gd name="connsiteX24" fmla="*/ 4274340 w 4292020"/>
              <a:gd name="connsiteY24" fmla="*/ 3068535 h 6186488"/>
              <a:gd name="connsiteX25" fmla="*/ 4274299 w 4292020"/>
              <a:gd name="connsiteY25" fmla="*/ 3069350 h 6186488"/>
              <a:gd name="connsiteX26" fmla="*/ 4274212 w 4292020"/>
              <a:gd name="connsiteY26" fmla="*/ 3069928 h 6186488"/>
              <a:gd name="connsiteX27" fmla="*/ 4265630 w 4292020"/>
              <a:gd name="connsiteY27" fmla="*/ 3163034 h 6186488"/>
              <a:gd name="connsiteX28" fmla="*/ 4235529 w 4292020"/>
              <a:gd name="connsiteY28" fmla="*/ 3325577 h 6186488"/>
              <a:gd name="connsiteX29" fmla="*/ 4222309 w 4292020"/>
              <a:gd name="connsiteY29" fmla="*/ 3412952 h 6186488"/>
              <a:gd name="connsiteX30" fmla="*/ 4211452 w 4292020"/>
              <a:gd name="connsiteY30" fmla="*/ 3455596 h 6186488"/>
              <a:gd name="connsiteX31" fmla="*/ 4188647 w 4292020"/>
              <a:gd name="connsiteY31" fmla="*/ 3578730 h 6186488"/>
              <a:gd name="connsiteX32" fmla="*/ 4143176 w 4292020"/>
              <a:gd name="connsiteY32" fmla="*/ 3723745 h 6186488"/>
              <a:gd name="connsiteX33" fmla="*/ 4137797 w 4292020"/>
              <a:gd name="connsiteY33" fmla="*/ 3744870 h 6186488"/>
              <a:gd name="connsiteX34" fmla="*/ 4128491 w 4292020"/>
              <a:gd name="connsiteY34" fmla="*/ 3770577 h 6186488"/>
              <a:gd name="connsiteX35" fmla="*/ 4064345 w 4292020"/>
              <a:gd name="connsiteY35" fmla="*/ 3975152 h 6186488"/>
              <a:gd name="connsiteX36" fmla="*/ 3895997 w 4292020"/>
              <a:gd name="connsiteY36" fmla="*/ 4348898 h 6186488"/>
              <a:gd name="connsiteX37" fmla="*/ 3789634 w 4292020"/>
              <a:gd name="connsiteY37" fmla="*/ 4530531 h 6186488"/>
              <a:gd name="connsiteX38" fmla="*/ 3779896 w 4292020"/>
              <a:gd name="connsiteY38" fmla="*/ 4530531 h 6186488"/>
              <a:gd name="connsiteX39" fmla="*/ 3706643 w 4292020"/>
              <a:gd name="connsiteY39" fmla="*/ 4652720 h 6186488"/>
              <a:gd name="connsiteX40" fmla="*/ 876177 w 4292020"/>
              <a:gd name="connsiteY40" fmla="*/ 6186488 h 6186488"/>
              <a:gd name="connsiteX41" fmla="*/ 0 w 4292020"/>
              <a:gd name="connsiteY41" fmla="*/ 6186488 h 618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92020" h="6186488">
                <a:moveTo>
                  <a:pt x="0" y="0"/>
                </a:moveTo>
                <a:lnTo>
                  <a:pt x="2962433" y="0"/>
                </a:lnTo>
                <a:lnTo>
                  <a:pt x="3069185" y="84226"/>
                </a:lnTo>
                <a:cubicBezTo>
                  <a:pt x="3324160" y="298124"/>
                  <a:pt x="3547912" y="550889"/>
                  <a:pt x="3731923" y="833655"/>
                </a:cubicBezTo>
                <a:lnTo>
                  <a:pt x="3821783" y="987131"/>
                </a:lnTo>
                <a:lnTo>
                  <a:pt x="3831390" y="987131"/>
                </a:lnTo>
                <a:lnTo>
                  <a:pt x="3878228" y="1065259"/>
                </a:lnTo>
                <a:cubicBezTo>
                  <a:pt x="3944153" y="1188160"/>
                  <a:pt x="4002977" y="1315496"/>
                  <a:pt x="4054131" y="1446685"/>
                </a:cubicBezTo>
                <a:lnTo>
                  <a:pt x="4127291" y="1674570"/>
                </a:lnTo>
                <a:lnTo>
                  <a:pt x="4144459" y="1723134"/>
                </a:lnTo>
                <a:lnTo>
                  <a:pt x="4149874" y="1744908"/>
                </a:lnTo>
                <a:lnTo>
                  <a:pt x="4184010" y="1851241"/>
                </a:lnTo>
                <a:lnTo>
                  <a:pt x="4208748" y="1981706"/>
                </a:lnTo>
                <a:lnTo>
                  <a:pt x="4225321" y="2048361"/>
                </a:lnTo>
                <a:lnTo>
                  <a:pt x="4239204" y="2142326"/>
                </a:lnTo>
                <a:lnTo>
                  <a:pt x="4264446" y="2275453"/>
                </a:lnTo>
                <a:lnTo>
                  <a:pt x="4274298" y="2379855"/>
                </a:lnTo>
                <a:lnTo>
                  <a:pt x="4275066" y="2385055"/>
                </a:lnTo>
                <a:lnTo>
                  <a:pt x="4275365" y="2391165"/>
                </a:lnTo>
                <a:lnTo>
                  <a:pt x="4285054" y="2493843"/>
                </a:lnTo>
                <a:cubicBezTo>
                  <a:pt x="4289674" y="2567265"/>
                  <a:pt x="4292018" y="2641290"/>
                  <a:pt x="4292018" y="2715844"/>
                </a:cubicBezTo>
                <a:lnTo>
                  <a:pt x="4291631" y="2723546"/>
                </a:lnTo>
                <a:lnTo>
                  <a:pt x="4292020" y="2731468"/>
                </a:lnTo>
                <a:cubicBezTo>
                  <a:pt x="4292020" y="2804529"/>
                  <a:pt x="4289776" y="2877070"/>
                  <a:pt x="4285354" y="2949023"/>
                </a:cubicBezTo>
                <a:lnTo>
                  <a:pt x="4274340" y="3068535"/>
                </a:lnTo>
                <a:lnTo>
                  <a:pt x="4274299" y="3069350"/>
                </a:lnTo>
                <a:lnTo>
                  <a:pt x="4274212" y="3069928"/>
                </a:lnTo>
                <a:lnTo>
                  <a:pt x="4265630" y="3163034"/>
                </a:lnTo>
                <a:lnTo>
                  <a:pt x="4235529" y="3325577"/>
                </a:lnTo>
                <a:lnTo>
                  <a:pt x="4222309" y="3412952"/>
                </a:lnTo>
                <a:lnTo>
                  <a:pt x="4211452" y="3455596"/>
                </a:lnTo>
                <a:lnTo>
                  <a:pt x="4188647" y="3578730"/>
                </a:lnTo>
                <a:lnTo>
                  <a:pt x="4143176" y="3723745"/>
                </a:lnTo>
                <a:lnTo>
                  <a:pt x="4137797" y="3744870"/>
                </a:lnTo>
                <a:lnTo>
                  <a:pt x="4128491" y="3770577"/>
                </a:lnTo>
                <a:lnTo>
                  <a:pt x="4064345" y="3975152"/>
                </a:lnTo>
                <a:cubicBezTo>
                  <a:pt x="4015387" y="4103702"/>
                  <a:pt x="3959090" y="4228473"/>
                  <a:pt x="3895997" y="4348898"/>
                </a:cubicBezTo>
                <a:lnTo>
                  <a:pt x="3789634" y="4530531"/>
                </a:lnTo>
                <a:lnTo>
                  <a:pt x="3779896" y="4530531"/>
                </a:lnTo>
                <a:lnTo>
                  <a:pt x="3706643" y="4652720"/>
                </a:lnTo>
                <a:cubicBezTo>
                  <a:pt x="3091234" y="5576317"/>
                  <a:pt x="2050501" y="6186488"/>
                  <a:pt x="876177" y="6186488"/>
                </a:cubicBezTo>
                <a:lnTo>
                  <a:pt x="0" y="6186488"/>
                </a:ln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26" name="Tijdelijke aanduiding voor tekst 64">
            <a:extLst>
              <a:ext uri="{FF2B5EF4-FFF2-40B4-BE49-F238E27FC236}">
                <a16:creationId xmlns:a16="http://schemas.microsoft.com/office/drawing/2014/main" id="{A083F6C0-EDBA-4878-B9F1-7E3FEDBC9FA5}"/>
              </a:ext>
            </a:extLst>
          </p:cNvPr>
          <p:cNvSpPr>
            <a:spLocks noGrp="1"/>
          </p:cNvSpPr>
          <p:nvPr>
            <p:ph type="body" sz="quarter" idx="22"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1" name="Text Placeholder 6">
            <a:extLst>
              <a:ext uri="{FF2B5EF4-FFF2-40B4-BE49-F238E27FC236}">
                <a16:creationId xmlns:a16="http://schemas.microsoft.com/office/drawing/2014/main" id="{71AAFCF4-9DCC-4075-9DCE-08CCC79E4F5F}"/>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48137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25" name="Tijdelijke aanduiding voor afbeelding 24">
            <a:extLst>
              <a:ext uri="{FF2B5EF4-FFF2-40B4-BE49-F238E27FC236}">
                <a16:creationId xmlns:a16="http://schemas.microsoft.com/office/drawing/2014/main" id="{99FE73B6-D6AF-410D-AAB7-DFD81FE457F3}"/>
              </a:ext>
            </a:extLst>
          </p:cNvPr>
          <p:cNvSpPr>
            <a:spLocks noGrp="1"/>
          </p:cNvSpPr>
          <p:nvPr>
            <p:ph type="pic" sz="quarter" idx="14" hasCustomPrompt="1"/>
          </p:nvPr>
        </p:nvSpPr>
        <p:spPr>
          <a:xfrm>
            <a:off x="0" y="0"/>
            <a:ext cx="12192000" cy="6858000"/>
          </a:xfrm>
          <a:prstGeom prst="roundRect">
            <a:avLst>
              <a:gd name="adj" fmla="val 0"/>
            </a:avLst>
          </a:pr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32" name="Tijdelijke aanduiding voor tekst 31">
            <a:extLst>
              <a:ext uri="{FF2B5EF4-FFF2-40B4-BE49-F238E27FC236}">
                <a16:creationId xmlns:a16="http://schemas.microsoft.com/office/drawing/2014/main" id="{0B5A2A87-25A8-4792-91D1-416FB1AF5CF3}"/>
              </a:ext>
            </a:extLst>
          </p:cNvPr>
          <p:cNvSpPr>
            <a:spLocks noGrp="1"/>
          </p:cNvSpPr>
          <p:nvPr>
            <p:ph type="body" sz="quarter" idx="15" hasCustomPrompt="1"/>
          </p:nvPr>
        </p:nvSpPr>
        <p:spPr>
          <a:xfrm>
            <a:off x="8878877" y="4123953"/>
            <a:ext cx="2952000" cy="4489624"/>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chemeClr val="accent1">
              <a:alpha val="50000"/>
            </a:schemeClr>
          </a:solidFill>
        </p:spPr>
        <p:txBody>
          <a:bodyPr wrap="square">
            <a:noAutofit/>
          </a:bodyPr>
          <a:lstStyle>
            <a:lvl1pPr marL="0" indent="0">
              <a:buNone/>
              <a:defRPr sz="100">
                <a:solidFill>
                  <a:schemeClr val="accent1"/>
                </a:solidFill>
              </a:defRPr>
            </a:lvl1pPr>
          </a:lstStyle>
          <a:p>
            <a:pPr lvl="0"/>
            <a:r>
              <a:rPr lang="nl-NL"/>
              <a:t> </a:t>
            </a:r>
          </a:p>
        </p:txBody>
      </p:sp>
      <p:sp>
        <p:nvSpPr>
          <p:cNvPr id="69" name="Tijdelijke aanduiding voor tekst 68">
            <a:extLst>
              <a:ext uri="{FF2B5EF4-FFF2-40B4-BE49-F238E27FC236}">
                <a16:creationId xmlns:a16="http://schemas.microsoft.com/office/drawing/2014/main" id="{43103341-D060-49DB-8EFD-83A0B7EB02D0}"/>
              </a:ext>
            </a:extLst>
          </p:cNvPr>
          <p:cNvSpPr>
            <a:spLocks noGrp="1"/>
          </p:cNvSpPr>
          <p:nvPr>
            <p:ph type="body" sz="quarter" idx="16" hasCustomPrompt="1"/>
          </p:nvPr>
        </p:nvSpPr>
        <p:spPr>
          <a:xfrm rot="5400000">
            <a:off x="1978864" y="-2035792"/>
            <a:ext cx="2674801" cy="6711597"/>
          </a:xfrm>
          <a:custGeom>
            <a:avLst/>
            <a:gdLst>
              <a:gd name="connsiteX0" fmla="*/ 0 w 2674801"/>
              <a:gd name="connsiteY0" fmla="*/ 6711597 h 6711597"/>
              <a:gd name="connsiteX1" fmla="*/ 0 w 2674801"/>
              <a:gd name="connsiteY1" fmla="*/ 50755 h 6711597"/>
              <a:gd name="connsiteX2" fmla="*/ 45437 w 2674801"/>
              <a:gd name="connsiteY2" fmla="*/ 39755 h 6711597"/>
              <a:gd name="connsiteX3" fmla="*/ 462706 w 2674801"/>
              <a:gd name="connsiteY3" fmla="*/ 0 h 6711597"/>
              <a:gd name="connsiteX4" fmla="*/ 2674510 w 2674801"/>
              <a:gd name="connsiteY4" fmla="*/ 2211508 h 6711597"/>
              <a:gd name="connsiteX5" fmla="*/ 2674801 w 2674801"/>
              <a:gd name="connsiteY5" fmla="*/ 6651973 h 6711597"/>
              <a:gd name="connsiteX6" fmla="*/ 2674801 w 2674801"/>
              <a:gd name="connsiteY6" fmla="*/ 6711597 h 671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4801" h="6711597">
                <a:moveTo>
                  <a:pt x="0" y="6711597"/>
                </a:moveTo>
                <a:lnTo>
                  <a:pt x="0" y="50755"/>
                </a:lnTo>
                <a:lnTo>
                  <a:pt x="45437" y="39755"/>
                </a:lnTo>
                <a:cubicBezTo>
                  <a:pt x="180662" y="13667"/>
                  <a:pt x="320168" y="0"/>
                  <a:pt x="462706" y="0"/>
                </a:cubicBezTo>
                <a:cubicBezTo>
                  <a:pt x="1679034" y="0"/>
                  <a:pt x="2674211" y="995177"/>
                  <a:pt x="2674510" y="2211508"/>
                </a:cubicBezTo>
                <a:lnTo>
                  <a:pt x="2674801" y="6651973"/>
                </a:lnTo>
                <a:lnTo>
                  <a:pt x="2674801" y="6711597"/>
                </a:lnTo>
                <a:close/>
              </a:path>
            </a:pathLst>
          </a:custGeom>
          <a:solidFill>
            <a:schemeClr val="accent2">
              <a:alpha val="50000"/>
            </a:schemeClr>
          </a:solidFill>
        </p:spPr>
        <p:txBody>
          <a:bodyPr wrap="square">
            <a:noAutofit/>
          </a:bodyPr>
          <a:lstStyle>
            <a:lvl1pPr marL="0" indent="0">
              <a:buNone/>
              <a:defRPr sz="100">
                <a:solidFill>
                  <a:schemeClr val="accent2"/>
                </a:solidFill>
              </a:defRPr>
            </a:lvl1pPr>
          </a:lstStyle>
          <a:p>
            <a:pPr lvl="0"/>
            <a:r>
              <a:rPr lang="nl-NL"/>
              <a:t> </a:t>
            </a:r>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944563"/>
            <a:ext cx="5014800" cy="981075"/>
          </a:xfrm>
        </p:spPr>
        <p:txBody>
          <a:bodyPr/>
          <a:lstStyle>
            <a:lvl1pPr>
              <a:defRPr>
                <a:solidFill>
                  <a:schemeClr val="bg1"/>
                </a:solidFill>
              </a:defRPr>
            </a:lvl1pPr>
          </a:lstStyle>
          <a:p>
            <a:r>
              <a:rPr lang="nl-NL" noProof="0"/>
              <a:t>Plaats de titel van de dia hier van max. 2 regels</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098331"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AFBEELDING</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10713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1250" fill="hold"/>
                                        <p:tgtEl>
                                          <p:spTgt spid="69"/>
                                        </p:tgtEl>
                                        <p:attrNameLst>
                                          <p:attrName>ppt_x</p:attrName>
                                        </p:attrNameLst>
                                      </p:cBhvr>
                                      <p:tavLst>
                                        <p:tav tm="0">
                                          <p:val>
                                            <p:strVal val="0-#ppt_w/2"/>
                                          </p:val>
                                        </p:tav>
                                        <p:tav tm="100000">
                                          <p:val>
                                            <p:strVal val="#ppt_x"/>
                                          </p:val>
                                        </p:tav>
                                      </p:tavLst>
                                    </p:anim>
                                    <p:anim calcmode="lin" valueType="num">
                                      <p:cBhvr additive="base">
                                        <p:cTn id="8" dur="1250" fill="hold"/>
                                        <p:tgtEl>
                                          <p:spTgt spid="69"/>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250" fill="hold"/>
                                        <p:tgtEl>
                                          <p:spTgt spid="32"/>
                                        </p:tgtEl>
                                        <p:attrNameLst>
                                          <p:attrName>ppt_x</p:attrName>
                                        </p:attrNameLst>
                                      </p:cBhvr>
                                      <p:tavLst>
                                        <p:tav tm="0">
                                          <p:val>
                                            <p:strVal val="#ppt_x"/>
                                          </p:val>
                                        </p:tav>
                                        <p:tav tm="100000">
                                          <p:val>
                                            <p:strVal val="#ppt_x"/>
                                          </p:val>
                                        </p:tav>
                                      </p:tavLst>
                                    </p:anim>
                                    <p:anim calcmode="lin" valueType="num">
                                      <p:cBhvr additive="base">
                                        <p:cTn id="12" dur="1250" fill="hold"/>
                                        <p:tgtEl>
                                          <p:spTgt spid="32"/>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750"/>
                                        <p:tgtEl>
                                          <p:spTgt spid="11">
                                            <p:txEl>
                                              <p:pRg st="0" end="0"/>
                                            </p:txEl>
                                          </p:spTgt>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750"/>
                                        <p:tgtEl>
                                          <p:spTgt spid="5"/>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tmplLst>
          <p:tmpl>
            <p:tnLst>
              <p:par>
                <p:cTn presetID="2" presetClass="entr" presetSubtype="4"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250" fill="hold"/>
                        <p:tgtEl>
                          <p:spTgt spid="32"/>
                        </p:tgtEl>
                        <p:attrNameLst>
                          <p:attrName>ppt_x</p:attrName>
                        </p:attrNameLst>
                      </p:cBhvr>
                      <p:tavLst>
                        <p:tav tm="0">
                          <p:val>
                            <p:strVal val="#ppt_x"/>
                          </p:val>
                        </p:tav>
                        <p:tav tm="100000">
                          <p:val>
                            <p:strVal val="#ppt_x"/>
                          </p:val>
                        </p:tav>
                      </p:tavLst>
                    </p:anim>
                    <p:anim calcmode="lin" valueType="num">
                      <p:cBhvr additive="base">
                        <p:cTn dur="1250" fill="hold"/>
                        <p:tgtEl>
                          <p:spTgt spid="32"/>
                        </p:tgtEl>
                        <p:attrNameLst>
                          <p:attrName>ppt_y</p:attrName>
                        </p:attrNameLst>
                      </p:cBhvr>
                      <p:tavLst>
                        <p:tav tm="0">
                          <p:val>
                            <p:strVal val="1+#ppt_h/2"/>
                          </p:val>
                        </p:tav>
                        <p:tav tm="100000">
                          <p:val>
                            <p:strVal val="#ppt_y"/>
                          </p:val>
                        </p:tav>
                      </p:tavLst>
                    </p:anim>
                  </p:childTnLst>
                </p:cTn>
              </p:par>
            </p:tnLst>
          </p:tmpl>
        </p:tmplLst>
      </p:bldP>
      <p:bldP spid="69" grpId="0" animBg="1">
        <p:tmplLst>
          <p:tmpl>
            <p:tnLst>
              <p:par>
                <p:cTn presetID="2" presetClass="entr" presetSubtype="8" decel="10000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250" fill="hold"/>
                        <p:tgtEl>
                          <p:spTgt spid="69"/>
                        </p:tgtEl>
                        <p:attrNameLst>
                          <p:attrName>ppt_x</p:attrName>
                        </p:attrNameLst>
                      </p:cBhvr>
                      <p:tavLst>
                        <p:tav tm="0">
                          <p:val>
                            <p:strVal val="0-#ppt_w/2"/>
                          </p:val>
                        </p:tav>
                        <p:tav tm="100000">
                          <p:val>
                            <p:strVal val="#ppt_x"/>
                          </p:val>
                        </p:tav>
                      </p:tavLst>
                    </p:anim>
                    <p:anim calcmode="lin" valueType="num">
                      <p:cBhvr additive="base">
                        <p:cTn dur="1250" fill="hold"/>
                        <p:tgtEl>
                          <p:spTgt spid="69"/>
                        </p:tgtEl>
                        <p:attrNameLst>
                          <p:attrName>ppt_y</p:attrName>
                        </p:attrNameLst>
                      </p:cBhvr>
                      <p:tavLst>
                        <p:tav tm="0">
                          <p:val>
                            <p:strVal val="#ppt_y"/>
                          </p:val>
                        </p:tav>
                        <p:tav tm="100000">
                          <p:val>
                            <p:strVal val="#ppt_y"/>
                          </p:val>
                        </p:tav>
                      </p:tavLst>
                    </p:anim>
                  </p:childTnLst>
                </p:cTn>
              </p:par>
            </p:tnLst>
          </p:tmpl>
        </p:tmplLst>
      </p:bldP>
      <p:bldP spid="2" grpId="0"/>
      <p:bldP spid="5" grpId="0"/>
      <p:bldP spid="6" grpId="0"/>
      <p:bldP spid="11" grpId="0" build="p">
        <p:tmplLst>
          <p:tmpl lvl="1">
            <p:tnLst>
              <p:par>
                <p:cTn presetID="10" presetClass="entr" presetSubtype="0" fill="hold" nodeType="withEffect">
                  <p:stCondLst>
                    <p:cond delay="75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EE KOLOMM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00883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TWEE KOLOMMEN</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Vrije vorm: vorm 31">
            <a:extLst>
              <a:ext uri="{FF2B5EF4-FFF2-40B4-BE49-F238E27FC236}">
                <a16:creationId xmlns:a16="http://schemas.microsoft.com/office/drawing/2014/main" id="{28EA9DFC-E03F-410C-898A-A995D03FCFC9}"/>
              </a:ext>
            </a:extLst>
          </p:cNvPr>
          <p:cNvSpPr>
            <a:spLocks noGrp="1"/>
          </p:cNvSpPr>
          <p:nvPr>
            <p:ph type="body" sz="quarter" idx="17" hasCustomPrompt="1"/>
          </p:nvPr>
        </p:nvSpPr>
        <p:spPr>
          <a:xfrm>
            <a:off x="3366834" y="1937570"/>
            <a:ext cx="540388" cy="826501"/>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E76B61"/>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2" name="Vrije vorm: vorm 10">
            <a:extLst>
              <a:ext uri="{FF2B5EF4-FFF2-40B4-BE49-F238E27FC236}">
                <a16:creationId xmlns:a16="http://schemas.microsoft.com/office/drawing/2014/main" id="{151F5FAC-FAE6-4A61-BD4C-DABBAEBD1E1A}"/>
              </a:ext>
            </a:extLst>
          </p:cNvPr>
          <p:cNvSpPr/>
          <p:nvPr userDrawn="1"/>
        </p:nvSpPr>
        <p:spPr>
          <a:xfrm>
            <a:off x="3624751" y="2495480"/>
            <a:ext cx="1668514" cy="1102030"/>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13" name="Vrije vorm: vorm 43">
            <a:extLst>
              <a:ext uri="{FF2B5EF4-FFF2-40B4-BE49-F238E27FC236}">
                <a16:creationId xmlns:a16="http://schemas.microsoft.com/office/drawing/2014/main" id="{63EDFB8F-780A-4FB5-8D4E-1C582B2230EB}"/>
              </a:ext>
            </a:extLst>
          </p:cNvPr>
          <p:cNvSpPr>
            <a:spLocks noGrp="1"/>
          </p:cNvSpPr>
          <p:nvPr>
            <p:ph type="pic" sz="quarter" idx="18" hasCustomPrompt="1"/>
          </p:nvPr>
        </p:nvSpPr>
        <p:spPr>
          <a:xfrm>
            <a:off x="3624751" y="2495480"/>
            <a:ext cx="1668667" cy="1102030"/>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14" name="Tijdelijke aanduiding voor tekst 40">
            <a:extLst>
              <a:ext uri="{FF2B5EF4-FFF2-40B4-BE49-F238E27FC236}">
                <a16:creationId xmlns:a16="http://schemas.microsoft.com/office/drawing/2014/main" id="{D914C2CB-BF46-4482-9626-C1AEC7622FA7}"/>
              </a:ext>
            </a:extLst>
          </p:cNvPr>
          <p:cNvSpPr>
            <a:spLocks noGrp="1"/>
          </p:cNvSpPr>
          <p:nvPr>
            <p:ph type="body" sz="quarter" idx="19" hasCustomPrompt="1"/>
          </p:nvPr>
        </p:nvSpPr>
        <p:spPr>
          <a:xfrm>
            <a:off x="3624751" y="2495480"/>
            <a:ext cx="282471" cy="271738"/>
          </a:xfrm>
          <a:solidFill>
            <a:schemeClr val="tx1"/>
          </a:solidFill>
        </p:spPr>
        <p:txBody>
          <a:bodyPr/>
          <a:lstStyle>
            <a:lvl1pPr marL="0" indent="0">
              <a:buNone/>
              <a:defRPr sz="100">
                <a:solidFill>
                  <a:schemeClr val="tx1"/>
                </a:solidFill>
              </a:defRPr>
            </a:lvl1pPr>
          </a:lstStyle>
          <a:p>
            <a:pPr lvl="0"/>
            <a:r>
              <a:rPr lang="nl-NL"/>
              <a:t> </a:t>
            </a:r>
          </a:p>
        </p:txBody>
      </p:sp>
      <p:sp>
        <p:nvSpPr>
          <p:cNvPr id="15" name="Vrije vorm: vorm 31">
            <a:extLst>
              <a:ext uri="{FF2B5EF4-FFF2-40B4-BE49-F238E27FC236}">
                <a16:creationId xmlns:a16="http://schemas.microsoft.com/office/drawing/2014/main" id="{88FCA451-A07D-4D57-9A91-6AC6E5FE7522}"/>
              </a:ext>
            </a:extLst>
          </p:cNvPr>
          <p:cNvSpPr>
            <a:spLocks noGrp="1"/>
          </p:cNvSpPr>
          <p:nvPr>
            <p:ph type="body" sz="quarter" idx="23" hasCustomPrompt="1"/>
          </p:nvPr>
        </p:nvSpPr>
        <p:spPr>
          <a:xfrm>
            <a:off x="6898495" y="1937570"/>
            <a:ext cx="540388" cy="826501"/>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F372A6"/>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6" name="Vrije vorm: vorm 10">
            <a:extLst>
              <a:ext uri="{FF2B5EF4-FFF2-40B4-BE49-F238E27FC236}">
                <a16:creationId xmlns:a16="http://schemas.microsoft.com/office/drawing/2014/main" id="{1EC3E082-0840-4ED3-99E9-7DF719637140}"/>
              </a:ext>
            </a:extLst>
          </p:cNvPr>
          <p:cNvSpPr/>
          <p:nvPr userDrawn="1"/>
        </p:nvSpPr>
        <p:spPr>
          <a:xfrm>
            <a:off x="7156412" y="2495480"/>
            <a:ext cx="1668514" cy="1102030"/>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17" name="Vrije vorm: vorm 43">
            <a:extLst>
              <a:ext uri="{FF2B5EF4-FFF2-40B4-BE49-F238E27FC236}">
                <a16:creationId xmlns:a16="http://schemas.microsoft.com/office/drawing/2014/main" id="{9EEA7B4C-9BF8-4AC0-A0C4-0E92AB05D684}"/>
              </a:ext>
            </a:extLst>
          </p:cNvPr>
          <p:cNvSpPr>
            <a:spLocks noGrp="1"/>
          </p:cNvSpPr>
          <p:nvPr>
            <p:ph type="pic" sz="quarter" idx="24" hasCustomPrompt="1"/>
          </p:nvPr>
        </p:nvSpPr>
        <p:spPr>
          <a:xfrm>
            <a:off x="7156412" y="2495480"/>
            <a:ext cx="1668667" cy="1102030"/>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18" name="Tijdelijke aanduiding voor tekst 40">
            <a:extLst>
              <a:ext uri="{FF2B5EF4-FFF2-40B4-BE49-F238E27FC236}">
                <a16:creationId xmlns:a16="http://schemas.microsoft.com/office/drawing/2014/main" id="{DB260F71-82B0-4F4F-AD8B-9BEB512F186D}"/>
              </a:ext>
            </a:extLst>
          </p:cNvPr>
          <p:cNvSpPr>
            <a:spLocks noGrp="1"/>
          </p:cNvSpPr>
          <p:nvPr>
            <p:ph type="body" sz="quarter" idx="25" hasCustomPrompt="1"/>
          </p:nvPr>
        </p:nvSpPr>
        <p:spPr>
          <a:xfrm>
            <a:off x="7156412" y="2495480"/>
            <a:ext cx="282471" cy="271738"/>
          </a:xfrm>
          <a:solidFill>
            <a:schemeClr val="tx1"/>
          </a:solidFill>
        </p:spPr>
        <p:txBody>
          <a:bodyPr/>
          <a:lstStyle>
            <a:lvl1pPr marL="0" indent="0">
              <a:buNone/>
              <a:defRPr sz="100">
                <a:solidFill>
                  <a:schemeClr val="tx1"/>
                </a:solidFill>
              </a:defRPr>
            </a:lvl1pPr>
          </a:lstStyle>
          <a:p>
            <a:pPr lvl="0"/>
            <a:r>
              <a:rPr lang="nl-NL"/>
              <a:t> </a:t>
            </a:r>
          </a:p>
        </p:txBody>
      </p:sp>
      <p:sp>
        <p:nvSpPr>
          <p:cNvPr id="32" name="Tijdelijke aanduiding voor tekst 31">
            <a:extLst>
              <a:ext uri="{FF2B5EF4-FFF2-40B4-BE49-F238E27FC236}">
                <a16:creationId xmlns:a16="http://schemas.microsoft.com/office/drawing/2014/main" id="{5074B5B9-4C30-4D84-A7F8-3D2747DC0D3D}"/>
              </a:ext>
            </a:extLst>
          </p:cNvPr>
          <p:cNvSpPr>
            <a:spLocks noGrp="1"/>
          </p:cNvSpPr>
          <p:nvPr>
            <p:ph type="body" sz="quarter" idx="32" hasCustomPrompt="1"/>
          </p:nvPr>
        </p:nvSpPr>
        <p:spPr>
          <a:xfrm>
            <a:off x="2924402" y="3875327"/>
            <a:ext cx="2811600"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35" name="Tijdelijke aanduiding voor tekst 31">
            <a:extLst>
              <a:ext uri="{FF2B5EF4-FFF2-40B4-BE49-F238E27FC236}">
                <a16:creationId xmlns:a16="http://schemas.microsoft.com/office/drawing/2014/main" id="{D2AA57E7-A3FE-4FBE-8FB9-08653D93F3D9}"/>
              </a:ext>
            </a:extLst>
          </p:cNvPr>
          <p:cNvSpPr>
            <a:spLocks noGrp="1"/>
          </p:cNvSpPr>
          <p:nvPr>
            <p:ph type="body" sz="quarter" idx="33" hasCustomPrompt="1"/>
          </p:nvPr>
        </p:nvSpPr>
        <p:spPr>
          <a:xfrm>
            <a:off x="6455999" y="3875327"/>
            <a:ext cx="2811728"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19" name="Text Placeholder 6">
            <a:extLst>
              <a:ext uri="{FF2B5EF4-FFF2-40B4-BE49-F238E27FC236}">
                <a16:creationId xmlns:a16="http://schemas.microsoft.com/office/drawing/2014/main" id="{563C1F2F-7F41-40D6-9830-04F721FE27D0}"/>
              </a:ext>
            </a:extLst>
          </p:cNvPr>
          <p:cNvSpPr>
            <a:spLocks noGrp="1"/>
          </p:cNvSpPr>
          <p:nvPr>
            <p:ph type="body" sz="quarter" idx="22" hasCustomPrompt="1"/>
          </p:nvPr>
        </p:nvSpPr>
        <p:spPr>
          <a:xfrm>
            <a:off x="714375" y="6316663"/>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250119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RIE KOLOMM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840521"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DRIE KOLOMMEN</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Vrije vorm: vorm 31">
            <a:extLst>
              <a:ext uri="{FF2B5EF4-FFF2-40B4-BE49-F238E27FC236}">
                <a16:creationId xmlns:a16="http://schemas.microsoft.com/office/drawing/2014/main" id="{28EA9DFC-E03F-410C-898A-A995D03FCFC9}"/>
              </a:ext>
            </a:extLst>
          </p:cNvPr>
          <p:cNvSpPr>
            <a:spLocks noGrp="1"/>
          </p:cNvSpPr>
          <p:nvPr>
            <p:ph type="body" sz="quarter" idx="17" hasCustomPrompt="1"/>
          </p:nvPr>
        </p:nvSpPr>
        <p:spPr>
          <a:xfrm>
            <a:off x="2531026" y="2141220"/>
            <a:ext cx="497907" cy="761527"/>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E76B61"/>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2" name="Vrije vorm: vorm 10">
            <a:extLst>
              <a:ext uri="{FF2B5EF4-FFF2-40B4-BE49-F238E27FC236}">
                <a16:creationId xmlns:a16="http://schemas.microsoft.com/office/drawing/2014/main" id="{151F5FAC-FAE6-4A61-BD4C-DABBAEBD1E1A}"/>
              </a:ext>
            </a:extLst>
          </p:cNvPr>
          <p:cNvSpPr/>
          <p:nvPr userDrawn="1"/>
        </p:nvSpPr>
        <p:spPr>
          <a:xfrm>
            <a:off x="2799774" y="2682297"/>
            <a:ext cx="1353606" cy="894038"/>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13" name="Vrije vorm: vorm 43">
            <a:extLst>
              <a:ext uri="{FF2B5EF4-FFF2-40B4-BE49-F238E27FC236}">
                <a16:creationId xmlns:a16="http://schemas.microsoft.com/office/drawing/2014/main" id="{63EDFB8F-780A-4FB5-8D4E-1C582B2230EB}"/>
              </a:ext>
            </a:extLst>
          </p:cNvPr>
          <p:cNvSpPr>
            <a:spLocks noGrp="1"/>
          </p:cNvSpPr>
          <p:nvPr>
            <p:ph type="pic" sz="quarter" idx="18" hasCustomPrompt="1"/>
          </p:nvPr>
        </p:nvSpPr>
        <p:spPr>
          <a:xfrm>
            <a:off x="2799774" y="2682297"/>
            <a:ext cx="1353730" cy="894038"/>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14" name="Tijdelijke aanduiding voor tekst 40">
            <a:extLst>
              <a:ext uri="{FF2B5EF4-FFF2-40B4-BE49-F238E27FC236}">
                <a16:creationId xmlns:a16="http://schemas.microsoft.com/office/drawing/2014/main" id="{D914C2CB-BF46-4482-9626-C1AEC7622FA7}"/>
              </a:ext>
            </a:extLst>
          </p:cNvPr>
          <p:cNvSpPr>
            <a:spLocks noGrp="1"/>
          </p:cNvSpPr>
          <p:nvPr>
            <p:ph type="body" sz="quarter" idx="19" hasCustomPrompt="1"/>
          </p:nvPr>
        </p:nvSpPr>
        <p:spPr>
          <a:xfrm>
            <a:off x="2799774" y="2682297"/>
            <a:ext cx="229159" cy="220451"/>
          </a:xfrm>
          <a:solidFill>
            <a:schemeClr val="tx1"/>
          </a:solidFill>
        </p:spPr>
        <p:txBody>
          <a:bodyPr/>
          <a:lstStyle>
            <a:lvl1pPr marL="0" indent="0">
              <a:buNone/>
              <a:defRPr sz="100">
                <a:solidFill>
                  <a:schemeClr val="tx1"/>
                </a:solidFill>
              </a:defRPr>
            </a:lvl1pPr>
          </a:lstStyle>
          <a:p>
            <a:pPr lvl="0"/>
            <a:r>
              <a:rPr lang="nl-NL"/>
              <a:t> </a:t>
            </a:r>
          </a:p>
        </p:txBody>
      </p:sp>
      <p:sp>
        <p:nvSpPr>
          <p:cNvPr id="15" name="Vrije vorm: vorm 31">
            <a:extLst>
              <a:ext uri="{FF2B5EF4-FFF2-40B4-BE49-F238E27FC236}">
                <a16:creationId xmlns:a16="http://schemas.microsoft.com/office/drawing/2014/main" id="{88FCA451-A07D-4D57-9A91-6AC6E5FE7522}"/>
              </a:ext>
            </a:extLst>
          </p:cNvPr>
          <p:cNvSpPr>
            <a:spLocks noGrp="1"/>
          </p:cNvSpPr>
          <p:nvPr>
            <p:ph type="body" sz="quarter" idx="23" hasCustomPrompt="1"/>
          </p:nvPr>
        </p:nvSpPr>
        <p:spPr>
          <a:xfrm>
            <a:off x="5295045" y="2141221"/>
            <a:ext cx="497907" cy="761528"/>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F372A6"/>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6" name="Vrije vorm: vorm 10">
            <a:extLst>
              <a:ext uri="{FF2B5EF4-FFF2-40B4-BE49-F238E27FC236}">
                <a16:creationId xmlns:a16="http://schemas.microsoft.com/office/drawing/2014/main" id="{1EC3E082-0840-4ED3-99E9-7DF719637140}"/>
              </a:ext>
            </a:extLst>
          </p:cNvPr>
          <p:cNvSpPr/>
          <p:nvPr userDrawn="1"/>
        </p:nvSpPr>
        <p:spPr>
          <a:xfrm>
            <a:off x="5563793" y="2682297"/>
            <a:ext cx="1353606" cy="894038"/>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17" name="Vrije vorm: vorm 43">
            <a:extLst>
              <a:ext uri="{FF2B5EF4-FFF2-40B4-BE49-F238E27FC236}">
                <a16:creationId xmlns:a16="http://schemas.microsoft.com/office/drawing/2014/main" id="{9EEA7B4C-9BF8-4AC0-A0C4-0E92AB05D684}"/>
              </a:ext>
            </a:extLst>
          </p:cNvPr>
          <p:cNvSpPr>
            <a:spLocks noGrp="1"/>
          </p:cNvSpPr>
          <p:nvPr>
            <p:ph type="pic" sz="quarter" idx="24" hasCustomPrompt="1"/>
          </p:nvPr>
        </p:nvSpPr>
        <p:spPr>
          <a:xfrm>
            <a:off x="5563793" y="2682297"/>
            <a:ext cx="1353730" cy="894038"/>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18" name="Tijdelijke aanduiding voor tekst 40">
            <a:extLst>
              <a:ext uri="{FF2B5EF4-FFF2-40B4-BE49-F238E27FC236}">
                <a16:creationId xmlns:a16="http://schemas.microsoft.com/office/drawing/2014/main" id="{DB260F71-82B0-4F4F-AD8B-9BEB512F186D}"/>
              </a:ext>
            </a:extLst>
          </p:cNvPr>
          <p:cNvSpPr>
            <a:spLocks noGrp="1"/>
          </p:cNvSpPr>
          <p:nvPr>
            <p:ph type="body" sz="quarter" idx="25" hasCustomPrompt="1"/>
          </p:nvPr>
        </p:nvSpPr>
        <p:spPr>
          <a:xfrm>
            <a:off x="5563793" y="2682297"/>
            <a:ext cx="229159" cy="220451"/>
          </a:xfrm>
          <a:solidFill>
            <a:schemeClr val="tx1"/>
          </a:solidFill>
        </p:spPr>
        <p:txBody>
          <a:bodyPr/>
          <a:lstStyle>
            <a:lvl1pPr marL="0" indent="0">
              <a:buNone/>
              <a:defRPr sz="100">
                <a:solidFill>
                  <a:schemeClr val="tx1"/>
                </a:solidFill>
              </a:defRPr>
            </a:lvl1pPr>
          </a:lstStyle>
          <a:p>
            <a:pPr lvl="0"/>
            <a:r>
              <a:rPr lang="nl-NL"/>
              <a:t> </a:t>
            </a:r>
          </a:p>
        </p:txBody>
      </p:sp>
      <p:sp>
        <p:nvSpPr>
          <p:cNvPr id="32" name="Tijdelijke aanduiding voor tekst 31">
            <a:extLst>
              <a:ext uri="{FF2B5EF4-FFF2-40B4-BE49-F238E27FC236}">
                <a16:creationId xmlns:a16="http://schemas.microsoft.com/office/drawing/2014/main" id="{5074B5B9-4C30-4D84-A7F8-3D2747DC0D3D}"/>
              </a:ext>
            </a:extLst>
          </p:cNvPr>
          <p:cNvSpPr>
            <a:spLocks noGrp="1"/>
          </p:cNvSpPr>
          <p:nvPr>
            <p:ph type="body" sz="quarter" idx="32" hasCustomPrompt="1"/>
          </p:nvPr>
        </p:nvSpPr>
        <p:spPr>
          <a:xfrm>
            <a:off x="2239960" y="3875327"/>
            <a:ext cx="2204486"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35" name="Tijdelijke aanduiding voor tekst 31">
            <a:extLst>
              <a:ext uri="{FF2B5EF4-FFF2-40B4-BE49-F238E27FC236}">
                <a16:creationId xmlns:a16="http://schemas.microsoft.com/office/drawing/2014/main" id="{D2AA57E7-A3FE-4FBE-8FB9-08653D93F3D9}"/>
              </a:ext>
            </a:extLst>
          </p:cNvPr>
          <p:cNvSpPr>
            <a:spLocks noGrp="1"/>
          </p:cNvSpPr>
          <p:nvPr>
            <p:ph type="body" sz="quarter" idx="33" hasCustomPrompt="1"/>
          </p:nvPr>
        </p:nvSpPr>
        <p:spPr>
          <a:xfrm>
            <a:off x="4993757" y="3875327"/>
            <a:ext cx="2135542"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27" name="Vrije vorm: vorm 31">
            <a:extLst>
              <a:ext uri="{FF2B5EF4-FFF2-40B4-BE49-F238E27FC236}">
                <a16:creationId xmlns:a16="http://schemas.microsoft.com/office/drawing/2014/main" id="{C033F739-9887-4D62-8E92-5EE52D74DECE}"/>
              </a:ext>
            </a:extLst>
          </p:cNvPr>
          <p:cNvSpPr>
            <a:spLocks noGrp="1"/>
          </p:cNvSpPr>
          <p:nvPr>
            <p:ph type="body" sz="quarter" idx="34" hasCustomPrompt="1"/>
          </p:nvPr>
        </p:nvSpPr>
        <p:spPr>
          <a:xfrm>
            <a:off x="8059064" y="2141221"/>
            <a:ext cx="497907" cy="761528"/>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006EB6"/>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28" name="Vrije vorm: vorm 10">
            <a:extLst>
              <a:ext uri="{FF2B5EF4-FFF2-40B4-BE49-F238E27FC236}">
                <a16:creationId xmlns:a16="http://schemas.microsoft.com/office/drawing/2014/main" id="{E3F1AF7F-51F0-46F5-86F8-4EFD3CB25930}"/>
              </a:ext>
            </a:extLst>
          </p:cNvPr>
          <p:cNvSpPr/>
          <p:nvPr userDrawn="1"/>
        </p:nvSpPr>
        <p:spPr>
          <a:xfrm>
            <a:off x="8327812" y="2682297"/>
            <a:ext cx="1353606" cy="894038"/>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31" name="Vrije vorm: vorm 43">
            <a:extLst>
              <a:ext uri="{FF2B5EF4-FFF2-40B4-BE49-F238E27FC236}">
                <a16:creationId xmlns:a16="http://schemas.microsoft.com/office/drawing/2014/main" id="{BD40865B-2C8D-4A8F-969D-93FB290267C3}"/>
              </a:ext>
            </a:extLst>
          </p:cNvPr>
          <p:cNvSpPr>
            <a:spLocks noGrp="1"/>
          </p:cNvSpPr>
          <p:nvPr>
            <p:ph type="pic" sz="quarter" idx="35" hasCustomPrompt="1"/>
          </p:nvPr>
        </p:nvSpPr>
        <p:spPr>
          <a:xfrm>
            <a:off x="8327812" y="2682297"/>
            <a:ext cx="1353730" cy="894038"/>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33" name="Tijdelijke aanduiding voor tekst 40">
            <a:extLst>
              <a:ext uri="{FF2B5EF4-FFF2-40B4-BE49-F238E27FC236}">
                <a16:creationId xmlns:a16="http://schemas.microsoft.com/office/drawing/2014/main" id="{E28B44AC-02B9-482C-B60C-028451144ABC}"/>
              </a:ext>
            </a:extLst>
          </p:cNvPr>
          <p:cNvSpPr>
            <a:spLocks noGrp="1"/>
          </p:cNvSpPr>
          <p:nvPr>
            <p:ph type="body" sz="quarter" idx="36" hasCustomPrompt="1"/>
          </p:nvPr>
        </p:nvSpPr>
        <p:spPr>
          <a:xfrm>
            <a:off x="8327812" y="2682297"/>
            <a:ext cx="229159" cy="220451"/>
          </a:xfrm>
          <a:solidFill>
            <a:schemeClr val="tx1"/>
          </a:solidFill>
        </p:spPr>
        <p:txBody>
          <a:bodyPr/>
          <a:lstStyle>
            <a:lvl1pPr marL="0" indent="0">
              <a:buNone/>
              <a:defRPr sz="100">
                <a:solidFill>
                  <a:schemeClr val="tx1"/>
                </a:solidFill>
              </a:defRPr>
            </a:lvl1pPr>
          </a:lstStyle>
          <a:p>
            <a:pPr lvl="0"/>
            <a:r>
              <a:rPr lang="nl-NL"/>
              <a:t> </a:t>
            </a:r>
          </a:p>
        </p:txBody>
      </p:sp>
      <p:sp>
        <p:nvSpPr>
          <p:cNvPr id="39" name="Tijdelijke aanduiding voor tekst 31">
            <a:extLst>
              <a:ext uri="{FF2B5EF4-FFF2-40B4-BE49-F238E27FC236}">
                <a16:creationId xmlns:a16="http://schemas.microsoft.com/office/drawing/2014/main" id="{EED00A8D-B924-4E0B-9FE0-FAB07759EB8F}"/>
              </a:ext>
            </a:extLst>
          </p:cNvPr>
          <p:cNvSpPr>
            <a:spLocks noGrp="1"/>
          </p:cNvSpPr>
          <p:nvPr>
            <p:ph type="body" sz="quarter" idx="37" hasCustomPrompt="1"/>
          </p:nvPr>
        </p:nvSpPr>
        <p:spPr>
          <a:xfrm>
            <a:off x="7678609" y="3875327"/>
            <a:ext cx="2451056"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22" name="Text Placeholder 6">
            <a:extLst>
              <a:ext uri="{FF2B5EF4-FFF2-40B4-BE49-F238E27FC236}">
                <a16:creationId xmlns:a16="http://schemas.microsoft.com/office/drawing/2014/main" id="{1FB37828-862D-459F-B4EC-DF9CD07CA632}"/>
              </a:ext>
            </a:extLst>
          </p:cNvPr>
          <p:cNvSpPr>
            <a:spLocks noGrp="1"/>
          </p:cNvSpPr>
          <p:nvPr>
            <p:ph type="body" sz="quarter" idx="22" hasCustomPrompt="1"/>
          </p:nvPr>
        </p:nvSpPr>
        <p:spPr>
          <a:xfrm>
            <a:off x="714375" y="6316663"/>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9544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ER KOLOMM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810065"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VIER KOLOMMEN</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Vrije vorm: vorm 31">
            <a:extLst>
              <a:ext uri="{FF2B5EF4-FFF2-40B4-BE49-F238E27FC236}">
                <a16:creationId xmlns:a16="http://schemas.microsoft.com/office/drawing/2014/main" id="{28EA9DFC-E03F-410C-898A-A995D03FCFC9}"/>
              </a:ext>
            </a:extLst>
          </p:cNvPr>
          <p:cNvSpPr>
            <a:spLocks noGrp="1"/>
          </p:cNvSpPr>
          <p:nvPr>
            <p:ph type="body" sz="quarter" idx="17" hasCustomPrompt="1"/>
          </p:nvPr>
        </p:nvSpPr>
        <p:spPr>
          <a:xfrm>
            <a:off x="1408102" y="2404478"/>
            <a:ext cx="378040" cy="578196"/>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E76B61"/>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2" name="Vrije vorm: vorm 10">
            <a:extLst>
              <a:ext uri="{FF2B5EF4-FFF2-40B4-BE49-F238E27FC236}">
                <a16:creationId xmlns:a16="http://schemas.microsoft.com/office/drawing/2014/main" id="{151F5FAC-FAE6-4A61-BD4C-DABBAEBD1E1A}"/>
              </a:ext>
            </a:extLst>
          </p:cNvPr>
          <p:cNvSpPr/>
          <p:nvPr userDrawn="1"/>
        </p:nvSpPr>
        <p:spPr>
          <a:xfrm>
            <a:off x="1576971" y="2781451"/>
            <a:ext cx="1235543" cy="816059"/>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13" name="Vrije vorm: vorm 43">
            <a:extLst>
              <a:ext uri="{FF2B5EF4-FFF2-40B4-BE49-F238E27FC236}">
                <a16:creationId xmlns:a16="http://schemas.microsoft.com/office/drawing/2014/main" id="{63EDFB8F-780A-4FB5-8D4E-1C582B2230EB}"/>
              </a:ext>
            </a:extLst>
          </p:cNvPr>
          <p:cNvSpPr>
            <a:spLocks noGrp="1"/>
          </p:cNvSpPr>
          <p:nvPr>
            <p:ph type="pic" sz="quarter" idx="18" hasCustomPrompt="1"/>
          </p:nvPr>
        </p:nvSpPr>
        <p:spPr>
          <a:xfrm>
            <a:off x="1576971" y="2781451"/>
            <a:ext cx="1235656" cy="816059"/>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14" name="Tijdelijke aanduiding voor tekst 40">
            <a:extLst>
              <a:ext uri="{FF2B5EF4-FFF2-40B4-BE49-F238E27FC236}">
                <a16:creationId xmlns:a16="http://schemas.microsoft.com/office/drawing/2014/main" id="{D914C2CB-BF46-4482-9626-C1AEC7622FA7}"/>
              </a:ext>
            </a:extLst>
          </p:cNvPr>
          <p:cNvSpPr>
            <a:spLocks noGrp="1"/>
          </p:cNvSpPr>
          <p:nvPr>
            <p:ph type="body" sz="quarter" idx="19" hasCustomPrompt="1"/>
          </p:nvPr>
        </p:nvSpPr>
        <p:spPr>
          <a:xfrm>
            <a:off x="1576971" y="2781451"/>
            <a:ext cx="209171" cy="201223"/>
          </a:xfrm>
          <a:solidFill>
            <a:schemeClr val="tx1"/>
          </a:solidFill>
        </p:spPr>
        <p:txBody>
          <a:bodyPr/>
          <a:lstStyle>
            <a:lvl1pPr marL="0" indent="0">
              <a:buNone/>
              <a:defRPr sz="100">
                <a:solidFill>
                  <a:schemeClr val="tx1"/>
                </a:solidFill>
              </a:defRPr>
            </a:lvl1pPr>
          </a:lstStyle>
          <a:p>
            <a:pPr lvl="0"/>
            <a:r>
              <a:rPr lang="nl-NL"/>
              <a:t> </a:t>
            </a:r>
          </a:p>
        </p:txBody>
      </p:sp>
      <p:sp>
        <p:nvSpPr>
          <p:cNvPr id="15" name="Vrije vorm: vorm 31">
            <a:extLst>
              <a:ext uri="{FF2B5EF4-FFF2-40B4-BE49-F238E27FC236}">
                <a16:creationId xmlns:a16="http://schemas.microsoft.com/office/drawing/2014/main" id="{88FCA451-A07D-4D57-9A91-6AC6E5FE7522}"/>
              </a:ext>
            </a:extLst>
          </p:cNvPr>
          <p:cNvSpPr>
            <a:spLocks noGrp="1"/>
          </p:cNvSpPr>
          <p:nvPr>
            <p:ph type="body" sz="quarter" idx="23" hasCustomPrompt="1"/>
          </p:nvPr>
        </p:nvSpPr>
        <p:spPr>
          <a:xfrm>
            <a:off x="4056722" y="2404478"/>
            <a:ext cx="378040" cy="578196"/>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F372A6"/>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16" name="Vrije vorm: vorm 10">
            <a:extLst>
              <a:ext uri="{FF2B5EF4-FFF2-40B4-BE49-F238E27FC236}">
                <a16:creationId xmlns:a16="http://schemas.microsoft.com/office/drawing/2014/main" id="{1EC3E082-0840-4ED3-99E9-7DF719637140}"/>
              </a:ext>
            </a:extLst>
          </p:cNvPr>
          <p:cNvSpPr/>
          <p:nvPr userDrawn="1"/>
        </p:nvSpPr>
        <p:spPr>
          <a:xfrm>
            <a:off x="4225591" y="2781451"/>
            <a:ext cx="1235543" cy="816059"/>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17" name="Vrije vorm: vorm 43">
            <a:extLst>
              <a:ext uri="{FF2B5EF4-FFF2-40B4-BE49-F238E27FC236}">
                <a16:creationId xmlns:a16="http://schemas.microsoft.com/office/drawing/2014/main" id="{9EEA7B4C-9BF8-4AC0-A0C4-0E92AB05D684}"/>
              </a:ext>
            </a:extLst>
          </p:cNvPr>
          <p:cNvSpPr>
            <a:spLocks noGrp="1"/>
          </p:cNvSpPr>
          <p:nvPr>
            <p:ph type="pic" sz="quarter" idx="24" hasCustomPrompt="1"/>
          </p:nvPr>
        </p:nvSpPr>
        <p:spPr>
          <a:xfrm>
            <a:off x="4225591" y="2781451"/>
            <a:ext cx="1235656" cy="816059"/>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18" name="Tijdelijke aanduiding voor tekst 40">
            <a:extLst>
              <a:ext uri="{FF2B5EF4-FFF2-40B4-BE49-F238E27FC236}">
                <a16:creationId xmlns:a16="http://schemas.microsoft.com/office/drawing/2014/main" id="{DB260F71-82B0-4F4F-AD8B-9BEB512F186D}"/>
              </a:ext>
            </a:extLst>
          </p:cNvPr>
          <p:cNvSpPr>
            <a:spLocks noGrp="1"/>
          </p:cNvSpPr>
          <p:nvPr>
            <p:ph type="body" sz="quarter" idx="25" hasCustomPrompt="1"/>
          </p:nvPr>
        </p:nvSpPr>
        <p:spPr>
          <a:xfrm>
            <a:off x="4225591" y="2781451"/>
            <a:ext cx="209171" cy="201223"/>
          </a:xfrm>
          <a:solidFill>
            <a:schemeClr val="tx1"/>
          </a:solidFill>
        </p:spPr>
        <p:txBody>
          <a:bodyPr/>
          <a:lstStyle>
            <a:lvl1pPr marL="0" indent="0">
              <a:buNone/>
              <a:defRPr sz="100">
                <a:solidFill>
                  <a:schemeClr val="tx1"/>
                </a:solidFill>
              </a:defRPr>
            </a:lvl1pPr>
          </a:lstStyle>
          <a:p>
            <a:pPr lvl="0"/>
            <a:r>
              <a:rPr lang="nl-NL"/>
              <a:t> </a:t>
            </a:r>
          </a:p>
        </p:txBody>
      </p:sp>
      <p:sp>
        <p:nvSpPr>
          <p:cNvPr id="19" name="Vrije vorm: vorm 31">
            <a:extLst>
              <a:ext uri="{FF2B5EF4-FFF2-40B4-BE49-F238E27FC236}">
                <a16:creationId xmlns:a16="http://schemas.microsoft.com/office/drawing/2014/main" id="{A5F08688-3410-4134-AD38-DDCF6BC08244}"/>
              </a:ext>
            </a:extLst>
          </p:cNvPr>
          <p:cNvSpPr>
            <a:spLocks noGrp="1"/>
          </p:cNvSpPr>
          <p:nvPr>
            <p:ph type="body" sz="quarter" idx="26" hasCustomPrompt="1"/>
          </p:nvPr>
        </p:nvSpPr>
        <p:spPr>
          <a:xfrm>
            <a:off x="6705342" y="2404478"/>
            <a:ext cx="378040" cy="578196"/>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006EB6"/>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20" name="Vrije vorm: vorm 10">
            <a:extLst>
              <a:ext uri="{FF2B5EF4-FFF2-40B4-BE49-F238E27FC236}">
                <a16:creationId xmlns:a16="http://schemas.microsoft.com/office/drawing/2014/main" id="{E6448ABD-5624-4959-815E-227749BE239B}"/>
              </a:ext>
            </a:extLst>
          </p:cNvPr>
          <p:cNvSpPr/>
          <p:nvPr userDrawn="1"/>
        </p:nvSpPr>
        <p:spPr>
          <a:xfrm>
            <a:off x="6874211" y="2781451"/>
            <a:ext cx="1235543" cy="816059"/>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21" name="Vrije vorm: vorm 43">
            <a:extLst>
              <a:ext uri="{FF2B5EF4-FFF2-40B4-BE49-F238E27FC236}">
                <a16:creationId xmlns:a16="http://schemas.microsoft.com/office/drawing/2014/main" id="{CEC0EC1A-2033-44CD-807F-3F2ECAEACA05}"/>
              </a:ext>
            </a:extLst>
          </p:cNvPr>
          <p:cNvSpPr>
            <a:spLocks noGrp="1"/>
          </p:cNvSpPr>
          <p:nvPr>
            <p:ph type="pic" sz="quarter" idx="27" hasCustomPrompt="1"/>
          </p:nvPr>
        </p:nvSpPr>
        <p:spPr>
          <a:xfrm>
            <a:off x="6874211" y="2781451"/>
            <a:ext cx="1235656" cy="816059"/>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22" name="Tijdelijke aanduiding voor tekst 40">
            <a:extLst>
              <a:ext uri="{FF2B5EF4-FFF2-40B4-BE49-F238E27FC236}">
                <a16:creationId xmlns:a16="http://schemas.microsoft.com/office/drawing/2014/main" id="{70A9ADD5-4605-4A42-BE5D-E42E3A70E5ED}"/>
              </a:ext>
            </a:extLst>
          </p:cNvPr>
          <p:cNvSpPr>
            <a:spLocks noGrp="1"/>
          </p:cNvSpPr>
          <p:nvPr>
            <p:ph type="body" sz="quarter" idx="28" hasCustomPrompt="1"/>
          </p:nvPr>
        </p:nvSpPr>
        <p:spPr>
          <a:xfrm>
            <a:off x="6874211" y="2781451"/>
            <a:ext cx="209171" cy="201223"/>
          </a:xfrm>
          <a:solidFill>
            <a:schemeClr val="tx1"/>
          </a:solidFill>
        </p:spPr>
        <p:txBody>
          <a:bodyPr/>
          <a:lstStyle>
            <a:lvl1pPr marL="0" indent="0">
              <a:buNone/>
              <a:defRPr sz="100">
                <a:solidFill>
                  <a:schemeClr val="tx1"/>
                </a:solidFill>
              </a:defRPr>
            </a:lvl1pPr>
          </a:lstStyle>
          <a:p>
            <a:pPr lvl="0"/>
            <a:r>
              <a:rPr lang="nl-NL"/>
              <a:t> </a:t>
            </a:r>
          </a:p>
        </p:txBody>
      </p:sp>
      <p:sp>
        <p:nvSpPr>
          <p:cNvPr id="23" name="Vrije vorm: vorm 31">
            <a:extLst>
              <a:ext uri="{FF2B5EF4-FFF2-40B4-BE49-F238E27FC236}">
                <a16:creationId xmlns:a16="http://schemas.microsoft.com/office/drawing/2014/main" id="{3F99E778-04F2-4F3A-87BD-E39B17F7A2BB}"/>
              </a:ext>
            </a:extLst>
          </p:cNvPr>
          <p:cNvSpPr>
            <a:spLocks noGrp="1"/>
          </p:cNvSpPr>
          <p:nvPr>
            <p:ph type="body" sz="quarter" idx="29" hasCustomPrompt="1"/>
          </p:nvPr>
        </p:nvSpPr>
        <p:spPr>
          <a:xfrm>
            <a:off x="9353963" y="2404478"/>
            <a:ext cx="378040" cy="578196"/>
          </a:xfrm>
          <a:custGeom>
            <a:avLst/>
            <a:gdLst>
              <a:gd name="connsiteX0" fmla="*/ 1134072 w 2273919"/>
              <a:gd name="connsiteY0" fmla="*/ 0 h 3458347"/>
              <a:gd name="connsiteX1" fmla="*/ 2273769 w 2273919"/>
              <a:gd name="connsiteY1" fmla="*/ 1139544 h 3458347"/>
              <a:gd name="connsiteX2" fmla="*/ 2273919 w 2273919"/>
              <a:gd name="connsiteY2" fmla="*/ 3427624 h 3458347"/>
              <a:gd name="connsiteX3" fmla="*/ 2273919 w 2273919"/>
              <a:gd name="connsiteY3" fmla="*/ 3458347 h 3458347"/>
              <a:gd name="connsiteX4" fmla="*/ 0 w 2273919"/>
              <a:gd name="connsiteY4" fmla="*/ 3458347 h 3458347"/>
              <a:gd name="connsiteX5" fmla="*/ 0 w 2273919"/>
              <a:gd name="connsiteY5" fmla="*/ 1029274 h 3458347"/>
              <a:gd name="connsiteX6" fmla="*/ 290 w 2273919"/>
              <a:gd name="connsiteY6" fmla="*/ 1023586 h 3458347"/>
              <a:gd name="connsiteX7" fmla="*/ 1134072 w 2273919"/>
              <a:gd name="connsiteY7" fmla="*/ 0 h 345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3919" h="3458347">
                <a:moveTo>
                  <a:pt x="1134072" y="0"/>
                </a:moveTo>
                <a:cubicBezTo>
                  <a:pt x="1760821" y="0"/>
                  <a:pt x="2273615" y="512794"/>
                  <a:pt x="2273769" y="1139544"/>
                </a:cubicBezTo>
                <a:lnTo>
                  <a:pt x="2273919" y="3427624"/>
                </a:lnTo>
                <a:lnTo>
                  <a:pt x="2273919" y="3458347"/>
                </a:lnTo>
                <a:lnTo>
                  <a:pt x="0" y="3458347"/>
                </a:lnTo>
                <a:lnTo>
                  <a:pt x="0" y="1029274"/>
                </a:lnTo>
                <a:lnTo>
                  <a:pt x="290" y="1023586"/>
                </a:lnTo>
                <a:cubicBezTo>
                  <a:pt x="58939" y="450698"/>
                  <a:pt x="546496" y="0"/>
                  <a:pt x="1134072" y="0"/>
                </a:cubicBezTo>
                <a:close/>
              </a:path>
            </a:pathLst>
          </a:custGeom>
          <a:solidFill>
            <a:srgbClr val="EE536B"/>
          </a:solidFill>
          <a:ln>
            <a:noFill/>
          </a:ln>
        </p:spPr>
        <p:txBody>
          <a:bodyPr wrap="square">
            <a:noAutofit/>
          </a:bodyPr>
          <a:lstStyle>
            <a:lvl1pPr marL="0" indent="0">
              <a:buNone/>
              <a:defRPr sz="100">
                <a:solidFill>
                  <a:schemeClr val="accent1"/>
                </a:solidFill>
              </a:defRPr>
            </a:lvl1pPr>
          </a:lstStyle>
          <a:p>
            <a:pPr lvl="0"/>
            <a:r>
              <a:rPr lang="nl-NL"/>
              <a:t> -</a:t>
            </a:r>
          </a:p>
        </p:txBody>
      </p:sp>
      <p:sp>
        <p:nvSpPr>
          <p:cNvPr id="24" name="Vrije vorm: vorm 10">
            <a:extLst>
              <a:ext uri="{FF2B5EF4-FFF2-40B4-BE49-F238E27FC236}">
                <a16:creationId xmlns:a16="http://schemas.microsoft.com/office/drawing/2014/main" id="{EAD80D10-6957-429D-AFEE-E8DC153A570F}"/>
              </a:ext>
            </a:extLst>
          </p:cNvPr>
          <p:cNvSpPr/>
          <p:nvPr userDrawn="1"/>
        </p:nvSpPr>
        <p:spPr>
          <a:xfrm>
            <a:off x="9522832" y="2781451"/>
            <a:ext cx="1235543" cy="816059"/>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25" name="Vrije vorm: vorm 43">
            <a:extLst>
              <a:ext uri="{FF2B5EF4-FFF2-40B4-BE49-F238E27FC236}">
                <a16:creationId xmlns:a16="http://schemas.microsoft.com/office/drawing/2014/main" id="{33AEFAB3-4849-4CC6-BDBD-7237D43A9432}"/>
              </a:ext>
            </a:extLst>
          </p:cNvPr>
          <p:cNvSpPr>
            <a:spLocks noGrp="1"/>
          </p:cNvSpPr>
          <p:nvPr>
            <p:ph type="pic" sz="quarter" idx="30" hasCustomPrompt="1"/>
          </p:nvPr>
        </p:nvSpPr>
        <p:spPr>
          <a:xfrm>
            <a:off x="9522832" y="2781451"/>
            <a:ext cx="1235656" cy="816059"/>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08000" tIns="0" rIns="72000" bIns="216000" anchor="ctr" anchorCtr="0">
            <a:noAutofit/>
          </a:bodyPr>
          <a:lstStyle>
            <a:lvl1pPr marL="0" indent="0" algn="ctr">
              <a:spcBef>
                <a:spcPts val="0"/>
              </a:spcBef>
              <a:spcAft>
                <a:spcPts val="0"/>
              </a:spcAft>
              <a:buNone/>
              <a:defRPr sz="1050" i="1" baseline="0">
                <a:solidFill>
                  <a:schemeClr val="bg2">
                    <a:lumMod val="40000"/>
                    <a:lumOff val="60000"/>
                  </a:schemeClr>
                </a:solidFill>
              </a:defRPr>
            </a:lvl1pPr>
          </a:lstStyle>
          <a:p>
            <a:r>
              <a:rPr lang="nl-NL"/>
              <a:t>Plaats hier </a:t>
            </a:r>
            <a:br>
              <a:rPr lang="nl-NL"/>
            </a:br>
            <a:r>
              <a:rPr lang="nl-NL"/>
              <a:t>je foto</a:t>
            </a:r>
          </a:p>
        </p:txBody>
      </p:sp>
      <p:sp>
        <p:nvSpPr>
          <p:cNvPr id="26" name="Tijdelijke aanduiding voor tekst 40">
            <a:extLst>
              <a:ext uri="{FF2B5EF4-FFF2-40B4-BE49-F238E27FC236}">
                <a16:creationId xmlns:a16="http://schemas.microsoft.com/office/drawing/2014/main" id="{D5EB236B-FE07-4EE3-BDD6-34845CAAA7BD}"/>
              </a:ext>
            </a:extLst>
          </p:cNvPr>
          <p:cNvSpPr>
            <a:spLocks noGrp="1"/>
          </p:cNvSpPr>
          <p:nvPr>
            <p:ph type="body" sz="quarter" idx="31" hasCustomPrompt="1"/>
          </p:nvPr>
        </p:nvSpPr>
        <p:spPr>
          <a:xfrm>
            <a:off x="9522832" y="2781451"/>
            <a:ext cx="209171" cy="201223"/>
          </a:xfrm>
          <a:solidFill>
            <a:schemeClr val="tx1"/>
          </a:solidFill>
        </p:spPr>
        <p:txBody>
          <a:bodyPr/>
          <a:lstStyle>
            <a:lvl1pPr marL="0" indent="0">
              <a:buNone/>
              <a:defRPr sz="100">
                <a:solidFill>
                  <a:schemeClr val="tx1"/>
                </a:solidFill>
              </a:defRPr>
            </a:lvl1pPr>
          </a:lstStyle>
          <a:p>
            <a:pPr lvl="0"/>
            <a:r>
              <a:rPr lang="nl-NL"/>
              <a:t> </a:t>
            </a:r>
          </a:p>
        </p:txBody>
      </p:sp>
      <p:sp>
        <p:nvSpPr>
          <p:cNvPr id="32" name="Tijdelijke aanduiding voor tekst 31">
            <a:extLst>
              <a:ext uri="{FF2B5EF4-FFF2-40B4-BE49-F238E27FC236}">
                <a16:creationId xmlns:a16="http://schemas.microsoft.com/office/drawing/2014/main" id="{5074B5B9-4C30-4D84-A7F8-3D2747DC0D3D}"/>
              </a:ext>
            </a:extLst>
          </p:cNvPr>
          <p:cNvSpPr>
            <a:spLocks noGrp="1"/>
          </p:cNvSpPr>
          <p:nvPr>
            <p:ph type="body" sz="quarter" idx="32" hasCustomPrompt="1"/>
          </p:nvPr>
        </p:nvSpPr>
        <p:spPr>
          <a:xfrm>
            <a:off x="983433" y="3875327"/>
            <a:ext cx="2251112"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35" name="Tijdelijke aanduiding voor tekst 31">
            <a:extLst>
              <a:ext uri="{FF2B5EF4-FFF2-40B4-BE49-F238E27FC236}">
                <a16:creationId xmlns:a16="http://schemas.microsoft.com/office/drawing/2014/main" id="{D2AA57E7-A3FE-4FBE-8FB9-08653D93F3D9}"/>
              </a:ext>
            </a:extLst>
          </p:cNvPr>
          <p:cNvSpPr>
            <a:spLocks noGrp="1"/>
          </p:cNvSpPr>
          <p:nvPr>
            <p:ph type="body" sz="quarter" idx="33" hasCustomPrompt="1"/>
          </p:nvPr>
        </p:nvSpPr>
        <p:spPr>
          <a:xfrm>
            <a:off x="3632474" y="3875327"/>
            <a:ext cx="2251112"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36" name="Tijdelijke aanduiding voor tekst 31">
            <a:extLst>
              <a:ext uri="{FF2B5EF4-FFF2-40B4-BE49-F238E27FC236}">
                <a16:creationId xmlns:a16="http://schemas.microsoft.com/office/drawing/2014/main" id="{65EE534D-71F0-42B6-96CD-C80E3A8C3603}"/>
              </a:ext>
            </a:extLst>
          </p:cNvPr>
          <p:cNvSpPr>
            <a:spLocks noGrp="1"/>
          </p:cNvSpPr>
          <p:nvPr>
            <p:ph type="body" sz="quarter" idx="34" hasCustomPrompt="1"/>
          </p:nvPr>
        </p:nvSpPr>
        <p:spPr>
          <a:xfrm>
            <a:off x="6281515" y="3875327"/>
            <a:ext cx="2251112"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37" name="Tijdelijke aanduiding voor tekst 31">
            <a:extLst>
              <a:ext uri="{FF2B5EF4-FFF2-40B4-BE49-F238E27FC236}">
                <a16:creationId xmlns:a16="http://schemas.microsoft.com/office/drawing/2014/main" id="{715A945E-88CC-463E-BBAF-0EA5339FC975}"/>
              </a:ext>
            </a:extLst>
          </p:cNvPr>
          <p:cNvSpPr>
            <a:spLocks noGrp="1"/>
          </p:cNvSpPr>
          <p:nvPr>
            <p:ph type="body" sz="quarter" idx="35" hasCustomPrompt="1"/>
          </p:nvPr>
        </p:nvSpPr>
        <p:spPr>
          <a:xfrm>
            <a:off x="8930557" y="3875327"/>
            <a:ext cx="2251112" cy="1690448"/>
          </a:xfrm>
        </p:spPr>
        <p:txBody>
          <a:bodyP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27" name="Text Placeholder 6">
            <a:extLst>
              <a:ext uri="{FF2B5EF4-FFF2-40B4-BE49-F238E27FC236}">
                <a16:creationId xmlns:a16="http://schemas.microsoft.com/office/drawing/2014/main" id="{4BDABE21-64F5-4FDC-86FA-B4BDDD079CEA}"/>
              </a:ext>
            </a:extLst>
          </p:cNvPr>
          <p:cNvSpPr>
            <a:spLocks noGrp="1"/>
          </p:cNvSpPr>
          <p:nvPr>
            <p:ph type="body" sz="quarter" idx="22" hasCustomPrompt="1"/>
          </p:nvPr>
        </p:nvSpPr>
        <p:spPr>
          <a:xfrm>
            <a:off x="714375" y="6316663"/>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283051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 + MOCKUP | TABLET">
    <p:spTree>
      <p:nvGrpSpPr>
        <p:cNvPr id="1" name=""/>
        <p:cNvGrpSpPr/>
        <p:nvPr/>
      </p:nvGrpSpPr>
      <p:grpSpPr>
        <a:xfrm>
          <a:off x="0" y="0"/>
          <a:ext cx="0" cy="0"/>
          <a:chOff x="0" y="0"/>
          <a:chExt cx="0" cy="0"/>
        </a:xfrm>
      </p:grpSpPr>
      <p:grpSp>
        <p:nvGrpSpPr>
          <p:cNvPr id="16" name="Graphic 6">
            <a:extLst>
              <a:ext uri="{FF2B5EF4-FFF2-40B4-BE49-F238E27FC236}">
                <a16:creationId xmlns:a16="http://schemas.microsoft.com/office/drawing/2014/main" id="{9EB5CF51-B79C-44EF-9118-B2C1542EB83D}"/>
              </a:ext>
            </a:extLst>
          </p:cNvPr>
          <p:cNvGrpSpPr/>
          <p:nvPr/>
        </p:nvGrpSpPr>
        <p:grpSpPr>
          <a:xfrm rot="16200000">
            <a:off x="5524368" y="1880963"/>
            <a:ext cx="7897409" cy="6030491"/>
            <a:chOff x="5413991" y="1991339"/>
            <a:chExt cx="7897409" cy="6030491"/>
          </a:xfrm>
          <a:effectLst>
            <a:outerShdw blurRad="381000" algn="ctr" rotWithShape="0">
              <a:prstClr val="black">
                <a:alpha val="30000"/>
              </a:prstClr>
            </a:outerShdw>
          </a:effectLst>
        </p:grpSpPr>
        <p:grpSp>
          <p:nvGrpSpPr>
            <p:cNvPr id="17" name="Graphic 6">
              <a:extLst>
                <a:ext uri="{FF2B5EF4-FFF2-40B4-BE49-F238E27FC236}">
                  <a16:creationId xmlns:a16="http://schemas.microsoft.com/office/drawing/2014/main" id="{9EB5CF51-B79C-44EF-9118-B2C1542EB83D}"/>
                </a:ext>
              </a:extLst>
            </p:cNvPr>
            <p:cNvGrpSpPr/>
            <p:nvPr/>
          </p:nvGrpSpPr>
          <p:grpSpPr>
            <a:xfrm>
              <a:off x="5413991" y="1991339"/>
              <a:ext cx="7897409" cy="6030491"/>
              <a:chOff x="5413991" y="1991339"/>
              <a:chExt cx="7897409" cy="6030491"/>
            </a:xfrm>
          </p:grpSpPr>
          <p:sp>
            <p:nvSpPr>
              <p:cNvPr id="18" name="Vrije vorm: vorm 17">
                <a:extLst>
                  <a:ext uri="{FF2B5EF4-FFF2-40B4-BE49-F238E27FC236}">
                    <a16:creationId xmlns:a16="http://schemas.microsoft.com/office/drawing/2014/main" id="{7B3F0951-FDE6-4BE4-9AA3-191DE04DD8E2}"/>
                  </a:ext>
                </a:extLst>
              </p:cNvPr>
              <p:cNvSpPr/>
              <p:nvPr/>
            </p:nvSpPr>
            <p:spPr>
              <a:xfrm>
                <a:off x="5417088" y="1994437"/>
                <a:ext cx="7891214" cy="6024296"/>
              </a:xfrm>
              <a:custGeom>
                <a:avLst/>
                <a:gdLst>
                  <a:gd name="connsiteX0" fmla="*/ 7889563 w 7891214"/>
                  <a:gd name="connsiteY0" fmla="*/ 301602 h 6024296"/>
                  <a:gd name="connsiteX1" fmla="*/ 7883058 w 7891214"/>
                  <a:gd name="connsiteY1" fmla="*/ 261127 h 6024296"/>
                  <a:gd name="connsiteX2" fmla="*/ 7881199 w 7891214"/>
                  <a:gd name="connsiteY2" fmla="*/ 253280 h 6024296"/>
                  <a:gd name="connsiteX3" fmla="*/ 7879444 w 7891214"/>
                  <a:gd name="connsiteY3" fmla="*/ 246465 h 6024296"/>
                  <a:gd name="connsiteX4" fmla="*/ 7852907 w 7891214"/>
                  <a:gd name="connsiteY4" fmla="*/ 179247 h 6024296"/>
                  <a:gd name="connsiteX5" fmla="*/ 7849190 w 7891214"/>
                  <a:gd name="connsiteY5" fmla="*/ 172329 h 6024296"/>
                  <a:gd name="connsiteX6" fmla="*/ 7832464 w 7891214"/>
                  <a:gd name="connsiteY6" fmla="*/ 145277 h 6024296"/>
                  <a:gd name="connsiteX7" fmla="*/ 7828127 w 7891214"/>
                  <a:gd name="connsiteY7" fmla="*/ 139185 h 6024296"/>
                  <a:gd name="connsiteX8" fmla="*/ 7819764 w 7891214"/>
                  <a:gd name="connsiteY8" fmla="*/ 128137 h 6024296"/>
                  <a:gd name="connsiteX9" fmla="*/ 7795912 w 7891214"/>
                  <a:gd name="connsiteY9" fmla="*/ 100981 h 6024296"/>
                  <a:gd name="connsiteX10" fmla="*/ 7790233 w 7891214"/>
                  <a:gd name="connsiteY10" fmla="*/ 95303 h 6024296"/>
                  <a:gd name="connsiteX11" fmla="*/ 7787342 w 7891214"/>
                  <a:gd name="connsiteY11" fmla="*/ 92515 h 6024296"/>
                  <a:gd name="connsiteX12" fmla="*/ 7784554 w 7891214"/>
                  <a:gd name="connsiteY12" fmla="*/ 89933 h 6024296"/>
                  <a:gd name="connsiteX13" fmla="*/ 7775571 w 7891214"/>
                  <a:gd name="connsiteY13" fmla="*/ 81776 h 6024296"/>
                  <a:gd name="connsiteX14" fmla="*/ 7766795 w 7891214"/>
                  <a:gd name="connsiteY14" fmla="*/ 74445 h 6024296"/>
                  <a:gd name="connsiteX15" fmla="*/ 7763078 w 7891214"/>
                  <a:gd name="connsiteY15" fmla="*/ 71451 h 6024296"/>
                  <a:gd name="connsiteX16" fmla="*/ 7760806 w 7891214"/>
                  <a:gd name="connsiteY16" fmla="*/ 69696 h 6024296"/>
                  <a:gd name="connsiteX17" fmla="*/ 7751100 w 7891214"/>
                  <a:gd name="connsiteY17" fmla="*/ 62365 h 6024296"/>
                  <a:gd name="connsiteX18" fmla="*/ 7750274 w 7891214"/>
                  <a:gd name="connsiteY18" fmla="*/ 61745 h 6024296"/>
                  <a:gd name="connsiteX19" fmla="*/ 7738193 w 7891214"/>
                  <a:gd name="connsiteY19" fmla="*/ 53588 h 6024296"/>
                  <a:gd name="connsiteX20" fmla="*/ 7736954 w 7891214"/>
                  <a:gd name="connsiteY20" fmla="*/ 52762 h 6024296"/>
                  <a:gd name="connsiteX21" fmla="*/ 7724771 w 7891214"/>
                  <a:gd name="connsiteY21" fmla="*/ 45431 h 6024296"/>
                  <a:gd name="connsiteX22" fmla="*/ 7711038 w 7891214"/>
                  <a:gd name="connsiteY22" fmla="*/ 37791 h 6024296"/>
                  <a:gd name="connsiteX23" fmla="*/ 7708870 w 7891214"/>
                  <a:gd name="connsiteY23" fmla="*/ 36655 h 6024296"/>
                  <a:gd name="connsiteX24" fmla="*/ 7696892 w 7891214"/>
                  <a:gd name="connsiteY24" fmla="*/ 30873 h 6024296"/>
                  <a:gd name="connsiteX25" fmla="*/ 7682437 w 7891214"/>
                  <a:gd name="connsiteY25" fmla="*/ 24574 h 6024296"/>
                  <a:gd name="connsiteX26" fmla="*/ 7667569 w 7891214"/>
                  <a:gd name="connsiteY26" fmla="*/ 18895 h 6024296"/>
                  <a:gd name="connsiteX27" fmla="*/ 7621208 w 7891214"/>
                  <a:gd name="connsiteY27" fmla="*/ 6298 h 6024296"/>
                  <a:gd name="connsiteX28" fmla="*/ 7605100 w 7891214"/>
                  <a:gd name="connsiteY28" fmla="*/ 3511 h 6024296"/>
                  <a:gd name="connsiteX29" fmla="*/ 7590955 w 7891214"/>
                  <a:gd name="connsiteY29" fmla="*/ 1755 h 6024296"/>
                  <a:gd name="connsiteX30" fmla="*/ 7588683 w 7891214"/>
                  <a:gd name="connsiteY30" fmla="*/ 1549 h 6024296"/>
                  <a:gd name="connsiteX31" fmla="*/ 7581352 w 7891214"/>
                  <a:gd name="connsiteY31" fmla="*/ 1033 h 6024296"/>
                  <a:gd name="connsiteX32" fmla="*/ 7572369 w 7891214"/>
                  <a:gd name="connsiteY32" fmla="*/ 413 h 6024296"/>
                  <a:gd name="connsiteX33" fmla="*/ 7556778 w 7891214"/>
                  <a:gd name="connsiteY33" fmla="*/ 0 h 6024296"/>
                  <a:gd name="connsiteX34" fmla="*/ 334436 w 7891214"/>
                  <a:gd name="connsiteY34" fmla="*/ 0 h 6024296"/>
                  <a:gd name="connsiteX35" fmla="*/ 318845 w 7891214"/>
                  <a:gd name="connsiteY35" fmla="*/ 413 h 6024296"/>
                  <a:gd name="connsiteX36" fmla="*/ 309862 w 7891214"/>
                  <a:gd name="connsiteY36" fmla="*/ 1033 h 6024296"/>
                  <a:gd name="connsiteX37" fmla="*/ 302531 w 7891214"/>
                  <a:gd name="connsiteY37" fmla="*/ 1549 h 6024296"/>
                  <a:gd name="connsiteX38" fmla="*/ 300260 w 7891214"/>
                  <a:gd name="connsiteY38" fmla="*/ 1755 h 6024296"/>
                  <a:gd name="connsiteX39" fmla="*/ 286114 w 7891214"/>
                  <a:gd name="connsiteY39" fmla="*/ 3511 h 6024296"/>
                  <a:gd name="connsiteX40" fmla="*/ 270007 w 7891214"/>
                  <a:gd name="connsiteY40" fmla="*/ 6298 h 6024296"/>
                  <a:gd name="connsiteX41" fmla="*/ 223646 w 7891214"/>
                  <a:gd name="connsiteY41" fmla="*/ 18895 h 6024296"/>
                  <a:gd name="connsiteX42" fmla="*/ 208778 w 7891214"/>
                  <a:gd name="connsiteY42" fmla="*/ 24574 h 6024296"/>
                  <a:gd name="connsiteX43" fmla="*/ 194322 w 7891214"/>
                  <a:gd name="connsiteY43" fmla="*/ 30873 h 6024296"/>
                  <a:gd name="connsiteX44" fmla="*/ 182345 w 7891214"/>
                  <a:gd name="connsiteY44" fmla="*/ 36655 h 6024296"/>
                  <a:gd name="connsiteX45" fmla="*/ 180177 w 7891214"/>
                  <a:gd name="connsiteY45" fmla="*/ 37791 h 6024296"/>
                  <a:gd name="connsiteX46" fmla="*/ 166444 w 7891214"/>
                  <a:gd name="connsiteY46" fmla="*/ 45431 h 6024296"/>
                  <a:gd name="connsiteX47" fmla="*/ 154260 w 7891214"/>
                  <a:gd name="connsiteY47" fmla="*/ 52762 h 6024296"/>
                  <a:gd name="connsiteX48" fmla="*/ 153021 w 7891214"/>
                  <a:gd name="connsiteY48" fmla="*/ 53588 h 6024296"/>
                  <a:gd name="connsiteX49" fmla="*/ 140940 w 7891214"/>
                  <a:gd name="connsiteY49" fmla="*/ 61745 h 6024296"/>
                  <a:gd name="connsiteX50" fmla="*/ 140114 w 7891214"/>
                  <a:gd name="connsiteY50" fmla="*/ 62365 h 6024296"/>
                  <a:gd name="connsiteX51" fmla="*/ 130409 w 7891214"/>
                  <a:gd name="connsiteY51" fmla="*/ 69696 h 6024296"/>
                  <a:gd name="connsiteX52" fmla="*/ 128137 w 7891214"/>
                  <a:gd name="connsiteY52" fmla="*/ 71451 h 6024296"/>
                  <a:gd name="connsiteX53" fmla="*/ 124420 w 7891214"/>
                  <a:gd name="connsiteY53" fmla="*/ 74445 h 6024296"/>
                  <a:gd name="connsiteX54" fmla="*/ 115643 w 7891214"/>
                  <a:gd name="connsiteY54" fmla="*/ 81776 h 6024296"/>
                  <a:gd name="connsiteX55" fmla="*/ 106660 w 7891214"/>
                  <a:gd name="connsiteY55" fmla="*/ 89933 h 6024296"/>
                  <a:gd name="connsiteX56" fmla="*/ 103873 w 7891214"/>
                  <a:gd name="connsiteY56" fmla="*/ 92515 h 6024296"/>
                  <a:gd name="connsiteX57" fmla="*/ 100981 w 7891214"/>
                  <a:gd name="connsiteY57" fmla="*/ 95303 h 6024296"/>
                  <a:gd name="connsiteX58" fmla="*/ 95303 w 7891214"/>
                  <a:gd name="connsiteY58" fmla="*/ 100981 h 6024296"/>
                  <a:gd name="connsiteX59" fmla="*/ 71451 w 7891214"/>
                  <a:gd name="connsiteY59" fmla="*/ 128137 h 6024296"/>
                  <a:gd name="connsiteX60" fmla="*/ 63088 w 7891214"/>
                  <a:gd name="connsiteY60" fmla="*/ 139185 h 6024296"/>
                  <a:gd name="connsiteX61" fmla="*/ 58751 w 7891214"/>
                  <a:gd name="connsiteY61" fmla="*/ 145277 h 6024296"/>
                  <a:gd name="connsiteX62" fmla="*/ 42024 w 7891214"/>
                  <a:gd name="connsiteY62" fmla="*/ 172329 h 6024296"/>
                  <a:gd name="connsiteX63" fmla="*/ 38307 w 7891214"/>
                  <a:gd name="connsiteY63" fmla="*/ 179247 h 6024296"/>
                  <a:gd name="connsiteX64" fmla="*/ 11771 w 7891214"/>
                  <a:gd name="connsiteY64" fmla="*/ 246465 h 6024296"/>
                  <a:gd name="connsiteX65" fmla="*/ 10016 w 7891214"/>
                  <a:gd name="connsiteY65" fmla="*/ 253280 h 6024296"/>
                  <a:gd name="connsiteX66" fmla="*/ 8157 w 7891214"/>
                  <a:gd name="connsiteY66" fmla="*/ 261127 h 6024296"/>
                  <a:gd name="connsiteX67" fmla="*/ 1652 w 7891214"/>
                  <a:gd name="connsiteY67" fmla="*/ 301602 h 6024296"/>
                  <a:gd name="connsiteX68" fmla="*/ 929 w 7891214"/>
                  <a:gd name="connsiteY68" fmla="*/ 309449 h 6024296"/>
                  <a:gd name="connsiteX69" fmla="*/ 0 w 7891214"/>
                  <a:gd name="connsiteY69" fmla="*/ 334437 h 6024296"/>
                  <a:gd name="connsiteX70" fmla="*/ 0 w 7891214"/>
                  <a:gd name="connsiteY70" fmla="*/ 5689860 h 6024296"/>
                  <a:gd name="connsiteX71" fmla="*/ 929 w 7891214"/>
                  <a:gd name="connsiteY71" fmla="*/ 5714847 h 6024296"/>
                  <a:gd name="connsiteX72" fmla="*/ 1549 w 7891214"/>
                  <a:gd name="connsiteY72" fmla="*/ 5721869 h 6024296"/>
                  <a:gd name="connsiteX73" fmla="*/ 8157 w 7891214"/>
                  <a:gd name="connsiteY73" fmla="*/ 5763273 h 6024296"/>
                  <a:gd name="connsiteX74" fmla="*/ 10016 w 7891214"/>
                  <a:gd name="connsiteY74" fmla="*/ 5771017 h 6024296"/>
                  <a:gd name="connsiteX75" fmla="*/ 11461 w 7891214"/>
                  <a:gd name="connsiteY75" fmla="*/ 5776799 h 6024296"/>
                  <a:gd name="connsiteX76" fmla="*/ 38307 w 7891214"/>
                  <a:gd name="connsiteY76" fmla="*/ 5845050 h 6024296"/>
                  <a:gd name="connsiteX77" fmla="*/ 42024 w 7891214"/>
                  <a:gd name="connsiteY77" fmla="*/ 5851968 h 6024296"/>
                  <a:gd name="connsiteX78" fmla="*/ 50181 w 7891214"/>
                  <a:gd name="connsiteY78" fmla="*/ 5865804 h 6024296"/>
                  <a:gd name="connsiteX79" fmla="*/ 54208 w 7891214"/>
                  <a:gd name="connsiteY79" fmla="*/ 5872102 h 6024296"/>
                  <a:gd name="connsiteX80" fmla="*/ 58544 w 7891214"/>
                  <a:gd name="connsiteY80" fmla="*/ 5878607 h 6024296"/>
                  <a:gd name="connsiteX81" fmla="*/ 71451 w 7891214"/>
                  <a:gd name="connsiteY81" fmla="*/ 5896160 h 6024296"/>
                  <a:gd name="connsiteX82" fmla="*/ 77440 w 7891214"/>
                  <a:gd name="connsiteY82" fmla="*/ 5903491 h 6024296"/>
                  <a:gd name="connsiteX83" fmla="*/ 87042 w 7891214"/>
                  <a:gd name="connsiteY83" fmla="*/ 5914642 h 6024296"/>
                  <a:gd name="connsiteX84" fmla="*/ 93031 w 7891214"/>
                  <a:gd name="connsiteY84" fmla="*/ 5920941 h 6024296"/>
                  <a:gd name="connsiteX85" fmla="*/ 103873 w 7891214"/>
                  <a:gd name="connsiteY85" fmla="*/ 5931782 h 6024296"/>
                  <a:gd name="connsiteX86" fmla="*/ 104286 w 7891214"/>
                  <a:gd name="connsiteY86" fmla="*/ 5932196 h 6024296"/>
                  <a:gd name="connsiteX87" fmla="*/ 127621 w 7891214"/>
                  <a:gd name="connsiteY87" fmla="*/ 5952433 h 6024296"/>
                  <a:gd name="connsiteX88" fmla="*/ 128137 w 7891214"/>
                  <a:gd name="connsiteY88" fmla="*/ 5952846 h 6024296"/>
                  <a:gd name="connsiteX89" fmla="*/ 166444 w 7891214"/>
                  <a:gd name="connsiteY89" fmla="*/ 5978865 h 6024296"/>
                  <a:gd name="connsiteX90" fmla="*/ 180177 w 7891214"/>
                  <a:gd name="connsiteY90" fmla="*/ 5986506 h 6024296"/>
                  <a:gd name="connsiteX91" fmla="*/ 182345 w 7891214"/>
                  <a:gd name="connsiteY91" fmla="*/ 5987642 h 6024296"/>
                  <a:gd name="connsiteX92" fmla="*/ 194322 w 7891214"/>
                  <a:gd name="connsiteY92" fmla="*/ 5993425 h 6024296"/>
                  <a:gd name="connsiteX93" fmla="*/ 208778 w 7891214"/>
                  <a:gd name="connsiteY93" fmla="*/ 5999723 h 6024296"/>
                  <a:gd name="connsiteX94" fmla="*/ 223646 w 7891214"/>
                  <a:gd name="connsiteY94" fmla="*/ 6005402 h 6024296"/>
                  <a:gd name="connsiteX95" fmla="*/ 238411 w 7891214"/>
                  <a:gd name="connsiteY95" fmla="*/ 6010255 h 6024296"/>
                  <a:gd name="connsiteX96" fmla="*/ 239237 w 7891214"/>
                  <a:gd name="connsiteY96" fmla="*/ 6010461 h 6024296"/>
                  <a:gd name="connsiteX97" fmla="*/ 254312 w 7891214"/>
                  <a:gd name="connsiteY97" fmla="*/ 6014591 h 6024296"/>
                  <a:gd name="connsiteX98" fmla="*/ 270007 w 7891214"/>
                  <a:gd name="connsiteY98" fmla="*/ 6017999 h 6024296"/>
                  <a:gd name="connsiteX99" fmla="*/ 286114 w 7891214"/>
                  <a:gd name="connsiteY99" fmla="*/ 6020786 h 6024296"/>
                  <a:gd name="connsiteX100" fmla="*/ 300260 w 7891214"/>
                  <a:gd name="connsiteY100" fmla="*/ 6022542 h 6024296"/>
                  <a:gd name="connsiteX101" fmla="*/ 302531 w 7891214"/>
                  <a:gd name="connsiteY101" fmla="*/ 6022748 h 6024296"/>
                  <a:gd name="connsiteX102" fmla="*/ 325867 w 7891214"/>
                  <a:gd name="connsiteY102" fmla="*/ 6024194 h 6024296"/>
                  <a:gd name="connsiteX103" fmla="*/ 334436 w 7891214"/>
                  <a:gd name="connsiteY103" fmla="*/ 6024297 h 6024296"/>
                  <a:gd name="connsiteX104" fmla="*/ 7556778 w 7891214"/>
                  <a:gd name="connsiteY104" fmla="*/ 6024297 h 6024296"/>
                  <a:gd name="connsiteX105" fmla="*/ 7565348 w 7891214"/>
                  <a:gd name="connsiteY105" fmla="*/ 6024194 h 6024296"/>
                  <a:gd name="connsiteX106" fmla="*/ 7588683 w 7891214"/>
                  <a:gd name="connsiteY106" fmla="*/ 6022748 h 6024296"/>
                  <a:gd name="connsiteX107" fmla="*/ 7590955 w 7891214"/>
                  <a:gd name="connsiteY107" fmla="*/ 6022542 h 6024296"/>
                  <a:gd name="connsiteX108" fmla="*/ 7605100 w 7891214"/>
                  <a:gd name="connsiteY108" fmla="*/ 6020786 h 6024296"/>
                  <a:gd name="connsiteX109" fmla="*/ 7621208 w 7891214"/>
                  <a:gd name="connsiteY109" fmla="*/ 6017999 h 6024296"/>
                  <a:gd name="connsiteX110" fmla="*/ 7636902 w 7891214"/>
                  <a:gd name="connsiteY110" fmla="*/ 6014591 h 6024296"/>
                  <a:gd name="connsiteX111" fmla="*/ 7651977 w 7891214"/>
                  <a:gd name="connsiteY111" fmla="*/ 6010461 h 6024296"/>
                  <a:gd name="connsiteX112" fmla="*/ 7652803 w 7891214"/>
                  <a:gd name="connsiteY112" fmla="*/ 6010255 h 6024296"/>
                  <a:gd name="connsiteX113" fmla="*/ 7667569 w 7891214"/>
                  <a:gd name="connsiteY113" fmla="*/ 6005402 h 6024296"/>
                  <a:gd name="connsiteX114" fmla="*/ 7682437 w 7891214"/>
                  <a:gd name="connsiteY114" fmla="*/ 5999723 h 6024296"/>
                  <a:gd name="connsiteX115" fmla="*/ 7696892 w 7891214"/>
                  <a:gd name="connsiteY115" fmla="*/ 5993425 h 6024296"/>
                  <a:gd name="connsiteX116" fmla="*/ 7708870 w 7891214"/>
                  <a:gd name="connsiteY116" fmla="*/ 5987642 h 6024296"/>
                  <a:gd name="connsiteX117" fmla="*/ 7711038 w 7891214"/>
                  <a:gd name="connsiteY117" fmla="*/ 5986506 h 6024296"/>
                  <a:gd name="connsiteX118" fmla="*/ 7724771 w 7891214"/>
                  <a:gd name="connsiteY118" fmla="*/ 5978865 h 6024296"/>
                  <a:gd name="connsiteX119" fmla="*/ 7763078 w 7891214"/>
                  <a:gd name="connsiteY119" fmla="*/ 5952846 h 6024296"/>
                  <a:gd name="connsiteX120" fmla="*/ 7763594 w 7891214"/>
                  <a:gd name="connsiteY120" fmla="*/ 5952433 h 6024296"/>
                  <a:gd name="connsiteX121" fmla="*/ 7786929 w 7891214"/>
                  <a:gd name="connsiteY121" fmla="*/ 5932196 h 6024296"/>
                  <a:gd name="connsiteX122" fmla="*/ 7787342 w 7891214"/>
                  <a:gd name="connsiteY122" fmla="*/ 5931782 h 6024296"/>
                  <a:gd name="connsiteX123" fmla="*/ 7798183 w 7891214"/>
                  <a:gd name="connsiteY123" fmla="*/ 5920941 h 6024296"/>
                  <a:gd name="connsiteX124" fmla="*/ 7804172 w 7891214"/>
                  <a:gd name="connsiteY124" fmla="*/ 5914642 h 6024296"/>
                  <a:gd name="connsiteX125" fmla="*/ 7813775 w 7891214"/>
                  <a:gd name="connsiteY125" fmla="*/ 5903491 h 6024296"/>
                  <a:gd name="connsiteX126" fmla="*/ 7819764 w 7891214"/>
                  <a:gd name="connsiteY126" fmla="*/ 5896160 h 6024296"/>
                  <a:gd name="connsiteX127" fmla="*/ 7832670 w 7891214"/>
                  <a:gd name="connsiteY127" fmla="*/ 5878607 h 6024296"/>
                  <a:gd name="connsiteX128" fmla="*/ 7837007 w 7891214"/>
                  <a:gd name="connsiteY128" fmla="*/ 5872102 h 6024296"/>
                  <a:gd name="connsiteX129" fmla="*/ 7841034 w 7891214"/>
                  <a:gd name="connsiteY129" fmla="*/ 5865804 h 6024296"/>
                  <a:gd name="connsiteX130" fmla="*/ 7849190 w 7891214"/>
                  <a:gd name="connsiteY130" fmla="*/ 5851968 h 6024296"/>
                  <a:gd name="connsiteX131" fmla="*/ 7852907 w 7891214"/>
                  <a:gd name="connsiteY131" fmla="*/ 5845050 h 6024296"/>
                  <a:gd name="connsiteX132" fmla="*/ 7879754 w 7891214"/>
                  <a:gd name="connsiteY132" fmla="*/ 5776799 h 6024296"/>
                  <a:gd name="connsiteX133" fmla="*/ 7881199 w 7891214"/>
                  <a:gd name="connsiteY133" fmla="*/ 5771017 h 6024296"/>
                  <a:gd name="connsiteX134" fmla="*/ 7883058 w 7891214"/>
                  <a:gd name="connsiteY134" fmla="*/ 5763273 h 6024296"/>
                  <a:gd name="connsiteX135" fmla="*/ 7889665 w 7891214"/>
                  <a:gd name="connsiteY135" fmla="*/ 5721869 h 6024296"/>
                  <a:gd name="connsiteX136" fmla="*/ 7890285 w 7891214"/>
                  <a:gd name="connsiteY136" fmla="*/ 5714847 h 6024296"/>
                  <a:gd name="connsiteX137" fmla="*/ 7891215 w 7891214"/>
                  <a:gd name="connsiteY137" fmla="*/ 5689860 h 6024296"/>
                  <a:gd name="connsiteX138" fmla="*/ 7891215 w 7891214"/>
                  <a:gd name="connsiteY138" fmla="*/ 334437 h 6024296"/>
                  <a:gd name="connsiteX139" fmla="*/ 7890285 w 7891214"/>
                  <a:gd name="connsiteY139" fmla="*/ 309449 h 6024296"/>
                  <a:gd name="connsiteX140" fmla="*/ 7889563 w 7891214"/>
                  <a:gd name="connsiteY140" fmla="*/ 301602 h 6024296"/>
                  <a:gd name="connsiteX141" fmla="*/ 7860239 w 7891214"/>
                  <a:gd name="connsiteY141" fmla="*/ 5689860 h 6024296"/>
                  <a:gd name="connsiteX142" fmla="*/ 7556778 w 7891214"/>
                  <a:gd name="connsiteY142" fmla="*/ 5993321 h 6024296"/>
                  <a:gd name="connsiteX143" fmla="*/ 334436 w 7891214"/>
                  <a:gd name="connsiteY143" fmla="*/ 5993321 h 6024296"/>
                  <a:gd name="connsiteX144" fmla="*/ 30976 w 7891214"/>
                  <a:gd name="connsiteY144" fmla="*/ 5689860 h 6024296"/>
                  <a:gd name="connsiteX145" fmla="*/ 30976 w 7891214"/>
                  <a:gd name="connsiteY145" fmla="*/ 334437 h 6024296"/>
                  <a:gd name="connsiteX146" fmla="*/ 334436 w 7891214"/>
                  <a:gd name="connsiteY146" fmla="*/ 30976 h 6024296"/>
                  <a:gd name="connsiteX147" fmla="*/ 7556778 w 7891214"/>
                  <a:gd name="connsiteY147" fmla="*/ 30976 h 6024296"/>
                  <a:gd name="connsiteX148" fmla="*/ 7860239 w 7891214"/>
                  <a:gd name="connsiteY148" fmla="*/ 334437 h 6024296"/>
                  <a:gd name="connsiteX149" fmla="*/ 7860239 w 7891214"/>
                  <a:gd name="connsiteY149" fmla="*/ 5689860 h 602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891214" h="6024296">
                    <a:moveTo>
                      <a:pt x="7889563" y="301602"/>
                    </a:moveTo>
                    <a:cubicBezTo>
                      <a:pt x="7888220" y="287766"/>
                      <a:pt x="7886052" y="274343"/>
                      <a:pt x="7883058" y="261127"/>
                    </a:cubicBezTo>
                    <a:cubicBezTo>
                      <a:pt x="7882541" y="258442"/>
                      <a:pt x="7881921" y="255861"/>
                      <a:pt x="7881199" y="253280"/>
                    </a:cubicBezTo>
                    <a:cubicBezTo>
                      <a:pt x="7880682" y="251008"/>
                      <a:pt x="7880063" y="248633"/>
                      <a:pt x="7879444" y="246465"/>
                    </a:cubicBezTo>
                    <a:cubicBezTo>
                      <a:pt x="7873042" y="222923"/>
                      <a:pt x="7864059" y="200414"/>
                      <a:pt x="7852907" y="179247"/>
                    </a:cubicBezTo>
                    <a:cubicBezTo>
                      <a:pt x="7851668" y="176872"/>
                      <a:pt x="7850429" y="174601"/>
                      <a:pt x="7849190" y="172329"/>
                    </a:cubicBezTo>
                    <a:cubicBezTo>
                      <a:pt x="7844028" y="163037"/>
                      <a:pt x="7838452" y="154053"/>
                      <a:pt x="7832464" y="145277"/>
                    </a:cubicBezTo>
                    <a:cubicBezTo>
                      <a:pt x="7831018" y="143315"/>
                      <a:pt x="7829573" y="141250"/>
                      <a:pt x="7828127" y="139185"/>
                    </a:cubicBezTo>
                    <a:cubicBezTo>
                      <a:pt x="7825442" y="135468"/>
                      <a:pt x="7822654" y="131751"/>
                      <a:pt x="7819764" y="128137"/>
                    </a:cubicBezTo>
                    <a:cubicBezTo>
                      <a:pt x="7812329" y="118638"/>
                      <a:pt x="7804379" y="109655"/>
                      <a:pt x="7795912" y="100981"/>
                    </a:cubicBezTo>
                    <a:cubicBezTo>
                      <a:pt x="7794054" y="99020"/>
                      <a:pt x="7792195" y="97161"/>
                      <a:pt x="7790233" y="95303"/>
                    </a:cubicBezTo>
                    <a:cubicBezTo>
                      <a:pt x="7789304" y="94270"/>
                      <a:pt x="7788272" y="93341"/>
                      <a:pt x="7787342" y="92515"/>
                    </a:cubicBezTo>
                    <a:cubicBezTo>
                      <a:pt x="7786412" y="91585"/>
                      <a:pt x="7785484" y="90656"/>
                      <a:pt x="7784554" y="89933"/>
                    </a:cubicBezTo>
                    <a:cubicBezTo>
                      <a:pt x="7781663" y="87042"/>
                      <a:pt x="7778668" y="84358"/>
                      <a:pt x="7775571" y="81776"/>
                    </a:cubicBezTo>
                    <a:cubicBezTo>
                      <a:pt x="7772784" y="79298"/>
                      <a:pt x="7769789" y="76820"/>
                      <a:pt x="7766795" y="74445"/>
                    </a:cubicBezTo>
                    <a:cubicBezTo>
                      <a:pt x="7765556" y="73413"/>
                      <a:pt x="7764317" y="72380"/>
                      <a:pt x="7763078" y="71451"/>
                    </a:cubicBezTo>
                    <a:cubicBezTo>
                      <a:pt x="7762355" y="70832"/>
                      <a:pt x="7761632" y="70212"/>
                      <a:pt x="7760806" y="69696"/>
                    </a:cubicBezTo>
                    <a:cubicBezTo>
                      <a:pt x="7757605" y="67218"/>
                      <a:pt x="7754404" y="64740"/>
                      <a:pt x="7751100" y="62365"/>
                    </a:cubicBezTo>
                    <a:cubicBezTo>
                      <a:pt x="7750791" y="62262"/>
                      <a:pt x="7750584" y="62055"/>
                      <a:pt x="7750274" y="61745"/>
                    </a:cubicBezTo>
                    <a:cubicBezTo>
                      <a:pt x="7746351" y="58957"/>
                      <a:pt x="7742220" y="56273"/>
                      <a:pt x="7738193" y="53588"/>
                    </a:cubicBezTo>
                    <a:cubicBezTo>
                      <a:pt x="7737781" y="53382"/>
                      <a:pt x="7737367" y="53072"/>
                      <a:pt x="7736954" y="52762"/>
                    </a:cubicBezTo>
                    <a:cubicBezTo>
                      <a:pt x="7732927" y="50181"/>
                      <a:pt x="7728901" y="47703"/>
                      <a:pt x="7724771" y="45431"/>
                    </a:cubicBezTo>
                    <a:cubicBezTo>
                      <a:pt x="7720331" y="42747"/>
                      <a:pt x="7715684" y="40269"/>
                      <a:pt x="7711038" y="37791"/>
                    </a:cubicBezTo>
                    <a:cubicBezTo>
                      <a:pt x="7710315" y="37378"/>
                      <a:pt x="7709592" y="37068"/>
                      <a:pt x="7708870" y="36655"/>
                    </a:cubicBezTo>
                    <a:cubicBezTo>
                      <a:pt x="7704946" y="34590"/>
                      <a:pt x="7700919" y="32628"/>
                      <a:pt x="7696892" y="30873"/>
                    </a:cubicBezTo>
                    <a:cubicBezTo>
                      <a:pt x="7692143" y="28601"/>
                      <a:pt x="7687290" y="26536"/>
                      <a:pt x="7682437" y="24574"/>
                    </a:cubicBezTo>
                    <a:cubicBezTo>
                      <a:pt x="7677584" y="22509"/>
                      <a:pt x="7672628" y="20651"/>
                      <a:pt x="7667569" y="18895"/>
                    </a:cubicBezTo>
                    <a:cubicBezTo>
                      <a:pt x="7652597" y="13526"/>
                      <a:pt x="7637109" y="9293"/>
                      <a:pt x="7621208" y="6298"/>
                    </a:cubicBezTo>
                    <a:cubicBezTo>
                      <a:pt x="7615839" y="5163"/>
                      <a:pt x="7610470" y="4233"/>
                      <a:pt x="7605100" y="3511"/>
                    </a:cubicBezTo>
                    <a:cubicBezTo>
                      <a:pt x="7600351" y="2788"/>
                      <a:pt x="7595704" y="2168"/>
                      <a:pt x="7590955" y="1755"/>
                    </a:cubicBezTo>
                    <a:cubicBezTo>
                      <a:pt x="7590232" y="1755"/>
                      <a:pt x="7589406" y="1652"/>
                      <a:pt x="7588683" y="1549"/>
                    </a:cubicBezTo>
                    <a:cubicBezTo>
                      <a:pt x="7586309" y="1239"/>
                      <a:pt x="7583830" y="1033"/>
                      <a:pt x="7581352" y="1033"/>
                    </a:cubicBezTo>
                    <a:cubicBezTo>
                      <a:pt x="7578358" y="723"/>
                      <a:pt x="7575363" y="516"/>
                      <a:pt x="7572369" y="413"/>
                    </a:cubicBezTo>
                    <a:cubicBezTo>
                      <a:pt x="7567207" y="103"/>
                      <a:pt x="7562044" y="0"/>
                      <a:pt x="7556778" y="0"/>
                    </a:cubicBezTo>
                    <a:lnTo>
                      <a:pt x="334436" y="0"/>
                    </a:lnTo>
                    <a:cubicBezTo>
                      <a:pt x="329171" y="0"/>
                      <a:pt x="324008" y="103"/>
                      <a:pt x="318845" y="413"/>
                    </a:cubicBezTo>
                    <a:cubicBezTo>
                      <a:pt x="315851" y="516"/>
                      <a:pt x="312857" y="723"/>
                      <a:pt x="309862" y="1033"/>
                    </a:cubicBezTo>
                    <a:cubicBezTo>
                      <a:pt x="307384" y="1033"/>
                      <a:pt x="304906" y="1239"/>
                      <a:pt x="302531" y="1549"/>
                    </a:cubicBezTo>
                    <a:cubicBezTo>
                      <a:pt x="301809" y="1652"/>
                      <a:pt x="300983" y="1755"/>
                      <a:pt x="300260" y="1755"/>
                    </a:cubicBezTo>
                    <a:cubicBezTo>
                      <a:pt x="295510" y="2168"/>
                      <a:pt x="290864" y="2788"/>
                      <a:pt x="286114" y="3511"/>
                    </a:cubicBezTo>
                    <a:cubicBezTo>
                      <a:pt x="280745" y="4233"/>
                      <a:pt x="275376" y="5163"/>
                      <a:pt x="270007" y="6298"/>
                    </a:cubicBezTo>
                    <a:cubicBezTo>
                      <a:pt x="254106" y="9293"/>
                      <a:pt x="238618" y="13526"/>
                      <a:pt x="223646" y="18895"/>
                    </a:cubicBezTo>
                    <a:cubicBezTo>
                      <a:pt x="218587" y="20651"/>
                      <a:pt x="213630" y="22509"/>
                      <a:pt x="208778" y="24574"/>
                    </a:cubicBezTo>
                    <a:cubicBezTo>
                      <a:pt x="203925" y="26536"/>
                      <a:pt x="199072" y="28601"/>
                      <a:pt x="194322" y="30873"/>
                    </a:cubicBezTo>
                    <a:cubicBezTo>
                      <a:pt x="190295" y="32628"/>
                      <a:pt x="186268" y="34590"/>
                      <a:pt x="182345" y="36655"/>
                    </a:cubicBezTo>
                    <a:cubicBezTo>
                      <a:pt x="181622" y="37068"/>
                      <a:pt x="180899" y="37378"/>
                      <a:pt x="180177" y="37791"/>
                    </a:cubicBezTo>
                    <a:cubicBezTo>
                      <a:pt x="175530" y="40269"/>
                      <a:pt x="170884" y="42747"/>
                      <a:pt x="166444" y="45431"/>
                    </a:cubicBezTo>
                    <a:cubicBezTo>
                      <a:pt x="162314" y="47703"/>
                      <a:pt x="158287" y="50181"/>
                      <a:pt x="154260" y="52762"/>
                    </a:cubicBezTo>
                    <a:cubicBezTo>
                      <a:pt x="153847" y="53072"/>
                      <a:pt x="153434" y="53382"/>
                      <a:pt x="153021" y="53588"/>
                    </a:cubicBezTo>
                    <a:cubicBezTo>
                      <a:pt x="148994" y="56273"/>
                      <a:pt x="144864" y="58957"/>
                      <a:pt x="140940" y="61745"/>
                    </a:cubicBezTo>
                    <a:cubicBezTo>
                      <a:pt x="140631" y="62055"/>
                      <a:pt x="140424" y="62262"/>
                      <a:pt x="140114" y="62365"/>
                    </a:cubicBezTo>
                    <a:cubicBezTo>
                      <a:pt x="136810" y="64740"/>
                      <a:pt x="133609" y="67218"/>
                      <a:pt x="130409" y="69696"/>
                    </a:cubicBezTo>
                    <a:cubicBezTo>
                      <a:pt x="129583" y="70212"/>
                      <a:pt x="128860" y="70832"/>
                      <a:pt x="128137" y="71451"/>
                    </a:cubicBezTo>
                    <a:cubicBezTo>
                      <a:pt x="126898" y="72380"/>
                      <a:pt x="125659" y="73413"/>
                      <a:pt x="124420" y="74445"/>
                    </a:cubicBezTo>
                    <a:cubicBezTo>
                      <a:pt x="121426" y="76820"/>
                      <a:pt x="118431" y="79298"/>
                      <a:pt x="115643" y="81776"/>
                    </a:cubicBezTo>
                    <a:cubicBezTo>
                      <a:pt x="112546" y="84358"/>
                      <a:pt x="109551" y="87042"/>
                      <a:pt x="106660" y="89933"/>
                    </a:cubicBezTo>
                    <a:cubicBezTo>
                      <a:pt x="105731" y="90656"/>
                      <a:pt x="104802" y="91585"/>
                      <a:pt x="103873" y="92515"/>
                    </a:cubicBezTo>
                    <a:cubicBezTo>
                      <a:pt x="102943" y="93341"/>
                      <a:pt x="101911" y="94270"/>
                      <a:pt x="100981" y="95303"/>
                    </a:cubicBezTo>
                    <a:cubicBezTo>
                      <a:pt x="99020" y="97161"/>
                      <a:pt x="97161" y="99020"/>
                      <a:pt x="95303" y="100981"/>
                    </a:cubicBezTo>
                    <a:cubicBezTo>
                      <a:pt x="86836" y="109655"/>
                      <a:pt x="78885" y="118638"/>
                      <a:pt x="71451" y="128137"/>
                    </a:cubicBezTo>
                    <a:cubicBezTo>
                      <a:pt x="68560" y="131751"/>
                      <a:pt x="65772" y="135468"/>
                      <a:pt x="63088" y="139185"/>
                    </a:cubicBezTo>
                    <a:cubicBezTo>
                      <a:pt x="61642" y="141250"/>
                      <a:pt x="60197" y="143315"/>
                      <a:pt x="58751" y="145277"/>
                    </a:cubicBezTo>
                    <a:cubicBezTo>
                      <a:pt x="52762" y="154053"/>
                      <a:pt x="47187" y="163037"/>
                      <a:pt x="42024" y="172329"/>
                    </a:cubicBezTo>
                    <a:cubicBezTo>
                      <a:pt x="40785" y="174601"/>
                      <a:pt x="39546" y="176872"/>
                      <a:pt x="38307" y="179247"/>
                    </a:cubicBezTo>
                    <a:cubicBezTo>
                      <a:pt x="27156" y="200414"/>
                      <a:pt x="18173" y="222923"/>
                      <a:pt x="11771" y="246465"/>
                    </a:cubicBezTo>
                    <a:cubicBezTo>
                      <a:pt x="11151" y="248633"/>
                      <a:pt x="10532" y="251008"/>
                      <a:pt x="10016" y="253280"/>
                    </a:cubicBezTo>
                    <a:cubicBezTo>
                      <a:pt x="9293" y="255861"/>
                      <a:pt x="8673" y="258442"/>
                      <a:pt x="8157" y="261127"/>
                    </a:cubicBezTo>
                    <a:cubicBezTo>
                      <a:pt x="5163" y="274343"/>
                      <a:pt x="2994" y="287766"/>
                      <a:pt x="1652" y="301602"/>
                    </a:cubicBezTo>
                    <a:cubicBezTo>
                      <a:pt x="1342" y="304183"/>
                      <a:pt x="1136" y="306868"/>
                      <a:pt x="929" y="309449"/>
                    </a:cubicBezTo>
                    <a:cubicBezTo>
                      <a:pt x="310" y="317710"/>
                      <a:pt x="0" y="326073"/>
                      <a:pt x="0" y="334437"/>
                    </a:cubicBezTo>
                    <a:lnTo>
                      <a:pt x="0" y="5689860"/>
                    </a:lnTo>
                    <a:cubicBezTo>
                      <a:pt x="0" y="5698224"/>
                      <a:pt x="310" y="5706587"/>
                      <a:pt x="929" y="5714847"/>
                    </a:cubicBezTo>
                    <a:cubicBezTo>
                      <a:pt x="1136" y="5717223"/>
                      <a:pt x="1342" y="5719494"/>
                      <a:pt x="1549" y="5721869"/>
                    </a:cubicBezTo>
                    <a:cubicBezTo>
                      <a:pt x="2891" y="5735911"/>
                      <a:pt x="5059" y="5749747"/>
                      <a:pt x="8157" y="5763273"/>
                    </a:cubicBezTo>
                    <a:cubicBezTo>
                      <a:pt x="8673" y="5765854"/>
                      <a:pt x="9293" y="5768436"/>
                      <a:pt x="10016" y="5771017"/>
                    </a:cubicBezTo>
                    <a:cubicBezTo>
                      <a:pt x="10429" y="5772876"/>
                      <a:pt x="10945" y="5774837"/>
                      <a:pt x="11461" y="5776799"/>
                    </a:cubicBezTo>
                    <a:cubicBezTo>
                      <a:pt x="17863" y="5800754"/>
                      <a:pt x="26949" y="5823573"/>
                      <a:pt x="38307" y="5845050"/>
                    </a:cubicBezTo>
                    <a:cubicBezTo>
                      <a:pt x="39443" y="5847425"/>
                      <a:pt x="40682" y="5849696"/>
                      <a:pt x="42024" y="5851968"/>
                    </a:cubicBezTo>
                    <a:cubicBezTo>
                      <a:pt x="44605" y="5856718"/>
                      <a:pt x="47290" y="5861261"/>
                      <a:pt x="50181" y="5865804"/>
                    </a:cubicBezTo>
                    <a:cubicBezTo>
                      <a:pt x="51420" y="5867869"/>
                      <a:pt x="52762" y="5870037"/>
                      <a:pt x="54208" y="5872102"/>
                    </a:cubicBezTo>
                    <a:cubicBezTo>
                      <a:pt x="55550" y="5874270"/>
                      <a:pt x="56996" y="5876439"/>
                      <a:pt x="58544" y="5878607"/>
                    </a:cubicBezTo>
                    <a:cubicBezTo>
                      <a:pt x="62571" y="5884595"/>
                      <a:pt x="66908" y="5890481"/>
                      <a:pt x="71451" y="5896160"/>
                    </a:cubicBezTo>
                    <a:cubicBezTo>
                      <a:pt x="73413" y="5898741"/>
                      <a:pt x="75375" y="5901116"/>
                      <a:pt x="77440" y="5903491"/>
                    </a:cubicBezTo>
                    <a:cubicBezTo>
                      <a:pt x="80434" y="5907311"/>
                      <a:pt x="83738" y="5910925"/>
                      <a:pt x="87042" y="5914642"/>
                    </a:cubicBezTo>
                    <a:cubicBezTo>
                      <a:pt x="89004" y="5916810"/>
                      <a:pt x="90966" y="5918876"/>
                      <a:pt x="93031" y="5920941"/>
                    </a:cubicBezTo>
                    <a:cubicBezTo>
                      <a:pt x="96438" y="5924658"/>
                      <a:pt x="100155" y="5928272"/>
                      <a:pt x="103873" y="5931782"/>
                    </a:cubicBezTo>
                    <a:cubicBezTo>
                      <a:pt x="103976" y="5931885"/>
                      <a:pt x="104079" y="5932092"/>
                      <a:pt x="104286" y="5932196"/>
                    </a:cubicBezTo>
                    <a:cubicBezTo>
                      <a:pt x="111720" y="5939320"/>
                      <a:pt x="119464" y="5946031"/>
                      <a:pt x="127621" y="5952433"/>
                    </a:cubicBezTo>
                    <a:cubicBezTo>
                      <a:pt x="127827" y="5952536"/>
                      <a:pt x="127930" y="5952639"/>
                      <a:pt x="128137" y="5952846"/>
                    </a:cubicBezTo>
                    <a:cubicBezTo>
                      <a:pt x="140218" y="5962449"/>
                      <a:pt x="153021" y="5971122"/>
                      <a:pt x="166444" y="5978865"/>
                    </a:cubicBezTo>
                    <a:cubicBezTo>
                      <a:pt x="170884" y="5981550"/>
                      <a:pt x="175530" y="5984131"/>
                      <a:pt x="180177" y="5986506"/>
                    </a:cubicBezTo>
                    <a:cubicBezTo>
                      <a:pt x="180899" y="5986816"/>
                      <a:pt x="181622" y="5987229"/>
                      <a:pt x="182345" y="5987642"/>
                    </a:cubicBezTo>
                    <a:cubicBezTo>
                      <a:pt x="186268" y="5989708"/>
                      <a:pt x="190295" y="5991669"/>
                      <a:pt x="194322" y="5993425"/>
                    </a:cubicBezTo>
                    <a:cubicBezTo>
                      <a:pt x="199072" y="5995696"/>
                      <a:pt x="203925" y="5997864"/>
                      <a:pt x="208778" y="5999723"/>
                    </a:cubicBezTo>
                    <a:cubicBezTo>
                      <a:pt x="213734" y="6001788"/>
                      <a:pt x="218690" y="6003646"/>
                      <a:pt x="223646" y="6005402"/>
                    </a:cubicBezTo>
                    <a:cubicBezTo>
                      <a:pt x="228499" y="6007157"/>
                      <a:pt x="233455" y="6008809"/>
                      <a:pt x="238411" y="6010255"/>
                    </a:cubicBezTo>
                    <a:cubicBezTo>
                      <a:pt x="238618" y="6010255"/>
                      <a:pt x="238927" y="6010358"/>
                      <a:pt x="239237" y="6010461"/>
                    </a:cubicBezTo>
                    <a:cubicBezTo>
                      <a:pt x="244193" y="6012010"/>
                      <a:pt x="249253" y="6013352"/>
                      <a:pt x="254312" y="6014591"/>
                    </a:cubicBezTo>
                    <a:cubicBezTo>
                      <a:pt x="259475" y="6015934"/>
                      <a:pt x="264741" y="6017069"/>
                      <a:pt x="270007" y="6017999"/>
                    </a:cubicBezTo>
                    <a:cubicBezTo>
                      <a:pt x="275376" y="6019134"/>
                      <a:pt x="280745" y="6020063"/>
                      <a:pt x="286114" y="6020786"/>
                    </a:cubicBezTo>
                    <a:cubicBezTo>
                      <a:pt x="290864" y="6021509"/>
                      <a:pt x="295510" y="6022129"/>
                      <a:pt x="300260" y="6022542"/>
                    </a:cubicBezTo>
                    <a:cubicBezTo>
                      <a:pt x="300983" y="6022542"/>
                      <a:pt x="301809" y="6022645"/>
                      <a:pt x="302531" y="6022748"/>
                    </a:cubicBezTo>
                    <a:cubicBezTo>
                      <a:pt x="310275" y="6023471"/>
                      <a:pt x="318019" y="6023987"/>
                      <a:pt x="325867" y="6024194"/>
                    </a:cubicBezTo>
                    <a:cubicBezTo>
                      <a:pt x="328758" y="6024297"/>
                      <a:pt x="331545" y="6024297"/>
                      <a:pt x="334436" y="6024297"/>
                    </a:cubicBezTo>
                    <a:lnTo>
                      <a:pt x="7556778" y="6024297"/>
                    </a:lnTo>
                    <a:cubicBezTo>
                      <a:pt x="7559669" y="6024297"/>
                      <a:pt x="7562457" y="6024297"/>
                      <a:pt x="7565348" y="6024194"/>
                    </a:cubicBezTo>
                    <a:cubicBezTo>
                      <a:pt x="7573195" y="6023987"/>
                      <a:pt x="7580939" y="6023471"/>
                      <a:pt x="7588683" y="6022748"/>
                    </a:cubicBezTo>
                    <a:cubicBezTo>
                      <a:pt x="7589406" y="6022645"/>
                      <a:pt x="7590232" y="6022542"/>
                      <a:pt x="7590955" y="6022542"/>
                    </a:cubicBezTo>
                    <a:cubicBezTo>
                      <a:pt x="7595704" y="6022129"/>
                      <a:pt x="7600351" y="6021509"/>
                      <a:pt x="7605100" y="6020786"/>
                    </a:cubicBezTo>
                    <a:cubicBezTo>
                      <a:pt x="7610470" y="6020063"/>
                      <a:pt x="7615839" y="6019134"/>
                      <a:pt x="7621208" y="6017999"/>
                    </a:cubicBezTo>
                    <a:cubicBezTo>
                      <a:pt x="7626474" y="6017069"/>
                      <a:pt x="7631740" y="6015934"/>
                      <a:pt x="7636902" y="6014591"/>
                    </a:cubicBezTo>
                    <a:cubicBezTo>
                      <a:pt x="7641962" y="6013352"/>
                      <a:pt x="7647021" y="6012010"/>
                      <a:pt x="7651977" y="6010461"/>
                    </a:cubicBezTo>
                    <a:cubicBezTo>
                      <a:pt x="7652287" y="6010358"/>
                      <a:pt x="7652597" y="6010255"/>
                      <a:pt x="7652803" y="6010255"/>
                    </a:cubicBezTo>
                    <a:cubicBezTo>
                      <a:pt x="7657760" y="6008809"/>
                      <a:pt x="7662716" y="6007157"/>
                      <a:pt x="7667569" y="6005402"/>
                    </a:cubicBezTo>
                    <a:cubicBezTo>
                      <a:pt x="7672525" y="6003646"/>
                      <a:pt x="7677481" y="6001788"/>
                      <a:pt x="7682437" y="5999723"/>
                    </a:cubicBezTo>
                    <a:cubicBezTo>
                      <a:pt x="7687290" y="5997864"/>
                      <a:pt x="7692143" y="5995696"/>
                      <a:pt x="7696892" y="5993425"/>
                    </a:cubicBezTo>
                    <a:cubicBezTo>
                      <a:pt x="7700919" y="5991669"/>
                      <a:pt x="7704946" y="5989708"/>
                      <a:pt x="7708870" y="5987642"/>
                    </a:cubicBezTo>
                    <a:cubicBezTo>
                      <a:pt x="7709592" y="5987229"/>
                      <a:pt x="7710315" y="5986816"/>
                      <a:pt x="7711038" y="5986506"/>
                    </a:cubicBezTo>
                    <a:cubicBezTo>
                      <a:pt x="7715684" y="5984131"/>
                      <a:pt x="7720331" y="5981550"/>
                      <a:pt x="7724771" y="5978865"/>
                    </a:cubicBezTo>
                    <a:cubicBezTo>
                      <a:pt x="7738193" y="5971122"/>
                      <a:pt x="7750997" y="5962449"/>
                      <a:pt x="7763078" y="5952846"/>
                    </a:cubicBezTo>
                    <a:cubicBezTo>
                      <a:pt x="7763284" y="5952639"/>
                      <a:pt x="7763387" y="5952536"/>
                      <a:pt x="7763594" y="5952433"/>
                    </a:cubicBezTo>
                    <a:cubicBezTo>
                      <a:pt x="7771751" y="5946031"/>
                      <a:pt x="7779495" y="5939320"/>
                      <a:pt x="7786929" y="5932196"/>
                    </a:cubicBezTo>
                    <a:cubicBezTo>
                      <a:pt x="7787135" y="5932092"/>
                      <a:pt x="7787239" y="5931885"/>
                      <a:pt x="7787342" y="5931782"/>
                    </a:cubicBezTo>
                    <a:cubicBezTo>
                      <a:pt x="7791059" y="5928272"/>
                      <a:pt x="7794776" y="5924658"/>
                      <a:pt x="7798183" y="5920941"/>
                    </a:cubicBezTo>
                    <a:cubicBezTo>
                      <a:pt x="7800249" y="5918876"/>
                      <a:pt x="7802210" y="5916810"/>
                      <a:pt x="7804172" y="5914642"/>
                    </a:cubicBezTo>
                    <a:cubicBezTo>
                      <a:pt x="7807476" y="5910925"/>
                      <a:pt x="7810781" y="5907311"/>
                      <a:pt x="7813775" y="5903491"/>
                    </a:cubicBezTo>
                    <a:cubicBezTo>
                      <a:pt x="7815840" y="5901116"/>
                      <a:pt x="7817802" y="5898741"/>
                      <a:pt x="7819764" y="5896160"/>
                    </a:cubicBezTo>
                    <a:cubicBezTo>
                      <a:pt x="7824307" y="5890481"/>
                      <a:pt x="7828643" y="5884595"/>
                      <a:pt x="7832670" y="5878607"/>
                    </a:cubicBezTo>
                    <a:cubicBezTo>
                      <a:pt x="7834219" y="5876439"/>
                      <a:pt x="7835664" y="5874270"/>
                      <a:pt x="7837007" y="5872102"/>
                    </a:cubicBezTo>
                    <a:cubicBezTo>
                      <a:pt x="7838452" y="5870037"/>
                      <a:pt x="7839795" y="5867869"/>
                      <a:pt x="7841034" y="5865804"/>
                    </a:cubicBezTo>
                    <a:cubicBezTo>
                      <a:pt x="7843924" y="5861261"/>
                      <a:pt x="7846609" y="5856718"/>
                      <a:pt x="7849190" y="5851968"/>
                    </a:cubicBezTo>
                    <a:cubicBezTo>
                      <a:pt x="7850533" y="5849696"/>
                      <a:pt x="7851772" y="5847425"/>
                      <a:pt x="7852907" y="5845050"/>
                    </a:cubicBezTo>
                    <a:cubicBezTo>
                      <a:pt x="7864266" y="5823573"/>
                      <a:pt x="7873352" y="5800754"/>
                      <a:pt x="7879754" y="5776799"/>
                    </a:cubicBezTo>
                    <a:cubicBezTo>
                      <a:pt x="7880270" y="5774837"/>
                      <a:pt x="7880786" y="5772876"/>
                      <a:pt x="7881199" y="5771017"/>
                    </a:cubicBezTo>
                    <a:cubicBezTo>
                      <a:pt x="7881921" y="5768436"/>
                      <a:pt x="7882541" y="5765854"/>
                      <a:pt x="7883058" y="5763273"/>
                    </a:cubicBezTo>
                    <a:cubicBezTo>
                      <a:pt x="7886155" y="5749747"/>
                      <a:pt x="7888324" y="5735911"/>
                      <a:pt x="7889665" y="5721869"/>
                    </a:cubicBezTo>
                    <a:cubicBezTo>
                      <a:pt x="7889872" y="5719494"/>
                      <a:pt x="7890079" y="5717223"/>
                      <a:pt x="7890285" y="5714847"/>
                    </a:cubicBezTo>
                    <a:cubicBezTo>
                      <a:pt x="7890905" y="5706587"/>
                      <a:pt x="7891215" y="5698224"/>
                      <a:pt x="7891215" y="5689860"/>
                    </a:cubicBezTo>
                    <a:lnTo>
                      <a:pt x="7891215" y="334437"/>
                    </a:lnTo>
                    <a:cubicBezTo>
                      <a:pt x="7891215" y="326073"/>
                      <a:pt x="7890905" y="317710"/>
                      <a:pt x="7890285" y="309449"/>
                    </a:cubicBezTo>
                    <a:cubicBezTo>
                      <a:pt x="7890079" y="306868"/>
                      <a:pt x="7889872" y="304183"/>
                      <a:pt x="7889563" y="301602"/>
                    </a:cubicBezTo>
                    <a:close/>
                    <a:moveTo>
                      <a:pt x="7860239" y="5689860"/>
                    </a:moveTo>
                    <a:cubicBezTo>
                      <a:pt x="7860239" y="5857234"/>
                      <a:pt x="7724151" y="5993321"/>
                      <a:pt x="7556778" y="5993321"/>
                    </a:cubicBezTo>
                    <a:lnTo>
                      <a:pt x="334436" y="5993321"/>
                    </a:lnTo>
                    <a:cubicBezTo>
                      <a:pt x="167063" y="5993321"/>
                      <a:pt x="30976" y="5857234"/>
                      <a:pt x="30976" y="5689860"/>
                    </a:cubicBezTo>
                    <a:lnTo>
                      <a:pt x="30976" y="334437"/>
                    </a:lnTo>
                    <a:cubicBezTo>
                      <a:pt x="30976" y="167063"/>
                      <a:pt x="167063" y="30976"/>
                      <a:pt x="334436" y="30976"/>
                    </a:cubicBezTo>
                    <a:lnTo>
                      <a:pt x="7556778" y="30976"/>
                    </a:lnTo>
                    <a:cubicBezTo>
                      <a:pt x="7724151" y="30976"/>
                      <a:pt x="7860239" y="167063"/>
                      <a:pt x="7860239" y="334437"/>
                    </a:cubicBezTo>
                    <a:lnTo>
                      <a:pt x="7860239" y="5689860"/>
                    </a:lnTo>
                    <a:close/>
                  </a:path>
                </a:pathLst>
              </a:custGeom>
              <a:noFill/>
              <a:ln w="10322"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7EDE2923-A6FB-4647-AF71-C741DC74F26A}"/>
                  </a:ext>
                </a:extLst>
              </p:cNvPr>
              <p:cNvSpPr/>
              <p:nvPr/>
            </p:nvSpPr>
            <p:spPr>
              <a:xfrm>
                <a:off x="5413991" y="1991339"/>
                <a:ext cx="7897409" cy="6030491"/>
              </a:xfrm>
              <a:custGeom>
                <a:avLst/>
                <a:gdLst>
                  <a:gd name="connsiteX0" fmla="*/ 7559875 w 7897409"/>
                  <a:gd name="connsiteY0" fmla="*/ 0 h 6030491"/>
                  <a:gd name="connsiteX1" fmla="*/ 337534 w 7897409"/>
                  <a:gd name="connsiteY1" fmla="*/ 0 h 6030491"/>
                  <a:gd name="connsiteX2" fmla="*/ 0 w 7897409"/>
                  <a:gd name="connsiteY2" fmla="*/ 337534 h 6030491"/>
                  <a:gd name="connsiteX3" fmla="*/ 0 w 7897409"/>
                  <a:gd name="connsiteY3" fmla="*/ 5692958 h 6030491"/>
                  <a:gd name="connsiteX4" fmla="*/ 337534 w 7897409"/>
                  <a:gd name="connsiteY4" fmla="*/ 6030492 h 6030491"/>
                  <a:gd name="connsiteX5" fmla="*/ 7559875 w 7897409"/>
                  <a:gd name="connsiteY5" fmla="*/ 6030492 h 6030491"/>
                  <a:gd name="connsiteX6" fmla="*/ 7897410 w 7897409"/>
                  <a:gd name="connsiteY6" fmla="*/ 5692958 h 6030491"/>
                  <a:gd name="connsiteX7" fmla="*/ 7897410 w 7897409"/>
                  <a:gd name="connsiteY7" fmla="*/ 337534 h 6030491"/>
                  <a:gd name="connsiteX8" fmla="*/ 7559875 w 7897409"/>
                  <a:gd name="connsiteY8" fmla="*/ 0 h 6030491"/>
                  <a:gd name="connsiteX9" fmla="*/ 7894312 w 7897409"/>
                  <a:gd name="connsiteY9" fmla="*/ 5692958 h 6030491"/>
                  <a:gd name="connsiteX10" fmla="*/ 7893383 w 7897409"/>
                  <a:gd name="connsiteY10" fmla="*/ 5717945 h 6030491"/>
                  <a:gd name="connsiteX11" fmla="*/ 7892763 w 7897409"/>
                  <a:gd name="connsiteY11" fmla="*/ 5724967 h 6030491"/>
                  <a:gd name="connsiteX12" fmla="*/ 7886155 w 7897409"/>
                  <a:gd name="connsiteY12" fmla="*/ 5766371 h 6030491"/>
                  <a:gd name="connsiteX13" fmla="*/ 7884297 w 7897409"/>
                  <a:gd name="connsiteY13" fmla="*/ 5774115 h 6030491"/>
                  <a:gd name="connsiteX14" fmla="*/ 7882851 w 7897409"/>
                  <a:gd name="connsiteY14" fmla="*/ 5779897 h 6030491"/>
                  <a:gd name="connsiteX15" fmla="*/ 7856005 w 7897409"/>
                  <a:gd name="connsiteY15" fmla="*/ 5848148 h 6030491"/>
                  <a:gd name="connsiteX16" fmla="*/ 7852288 w 7897409"/>
                  <a:gd name="connsiteY16" fmla="*/ 5855065 h 6030491"/>
                  <a:gd name="connsiteX17" fmla="*/ 7844131 w 7897409"/>
                  <a:gd name="connsiteY17" fmla="*/ 5868902 h 6030491"/>
                  <a:gd name="connsiteX18" fmla="*/ 7840104 w 7897409"/>
                  <a:gd name="connsiteY18" fmla="*/ 5875200 h 6030491"/>
                  <a:gd name="connsiteX19" fmla="*/ 7835768 w 7897409"/>
                  <a:gd name="connsiteY19" fmla="*/ 5881705 h 6030491"/>
                  <a:gd name="connsiteX20" fmla="*/ 7822861 w 7897409"/>
                  <a:gd name="connsiteY20" fmla="*/ 5899257 h 6030491"/>
                  <a:gd name="connsiteX21" fmla="*/ 7816872 w 7897409"/>
                  <a:gd name="connsiteY21" fmla="*/ 5906589 h 6030491"/>
                  <a:gd name="connsiteX22" fmla="*/ 7807270 w 7897409"/>
                  <a:gd name="connsiteY22" fmla="*/ 5917740 h 6030491"/>
                  <a:gd name="connsiteX23" fmla="*/ 7801281 w 7897409"/>
                  <a:gd name="connsiteY23" fmla="*/ 5924038 h 6030491"/>
                  <a:gd name="connsiteX24" fmla="*/ 7790440 w 7897409"/>
                  <a:gd name="connsiteY24" fmla="*/ 5934880 h 6030491"/>
                  <a:gd name="connsiteX25" fmla="*/ 7790027 w 7897409"/>
                  <a:gd name="connsiteY25" fmla="*/ 5935293 h 6030491"/>
                  <a:gd name="connsiteX26" fmla="*/ 7766692 w 7897409"/>
                  <a:gd name="connsiteY26" fmla="*/ 5955530 h 6030491"/>
                  <a:gd name="connsiteX27" fmla="*/ 7766175 w 7897409"/>
                  <a:gd name="connsiteY27" fmla="*/ 5955944 h 6030491"/>
                  <a:gd name="connsiteX28" fmla="*/ 7727868 w 7897409"/>
                  <a:gd name="connsiteY28" fmla="*/ 5981963 h 6030491"/>
                  <a:gd name="connsiteX29" fmla="*/ 7714135 w 7897409"/>
                  <a:gd name="connsiteY29" fmla="*/ 5989604 h 6030491"/>
                  <a:gd name="connsiteX30" fmla="*/ 7711968 w 7897409"/>
                  <a:gd name="connsiteY30" fmla="*/ 5990740 h 6030491"/>
                  <a:gd name="connsiteX31" fmla="*/ 7699990 w 7897409"/>
                  <a:gd name="connsiteY31" fmla="*/ 5996522 h 6030491"/>
                  <a:gd name="connsiteX32" fmla="*/ 7685535 w 7897409"/>
                  <a:gd name="connsiteY32" fmla="*/ 6002820 h 6030491"/>
                  <a:gd name="connsiteX33" fmla="*/ 7670666 w 7897409"/>
                  <a:gd name="connsiteY33" fmla="*/ 6008499 h 6030491"/>
                  <a:gd name="connsiteX34" fmla="*/ 7655901 w 7897409"/>
                  <a:gd name="connsiteY34" fmla="*/ 6013352 h 6030491"/>
                  <a:gd name="connsiteX35" fmla="*/ 7655075 w 7897409"/>
                  <a:gd name="connsiteY35" fmla="*/ 6013558 h 6030491"/>
                  <a:gd name="connsiteX36" fmla="*/ 7640000 w 7897409"/>
                  <a:gd name="connsiteY36" fmla="*/ 6017689 h 6030491"/>
                  <a:gd name="connsiteX37" fmla="*/ 7624305 w 7897409"/>
                  <a:gd name="connsiteY37" fmla="*/ 6021096 h 6030491"/>
                  <a:gd name="connsiteX38" fmla="*/ 7608198 w 7897409"/>
                  <a:gd name="connsiteY38" fmla="*/ 6023884 h 6030491"/>
                  <a:gd name="connsiteX39" fmla="*/ 7594052 w 7897409"/>
                  <a:gd name="connsiteY39" fmla="*/ 6025640 h 6030491"/>
                  <a:gd name="connsiteX40" fmla="*/ 7591781 w 7897409"/>
                  <a:gd name="connsiteY40" fmla="*/ 6025846 h 6030491"/>
                  <a:gd name="connsiteX41" fmla="*/ 7568446 w 7897409"/>
                  <a:gd name="connsiteY41" fmla="*/ 6027291 h 6030491"/>
                  <a:gd name="connsiteX42" fmla="*/ 7559875 w 7897409"/>
                  <a:gd name="connsiteY42" fmla="*/ 6027395 h 6030491"/>
                  <a:gd name="connsiteX43" fmla="*/ 337534 w 7897409"/>
                  <a:gd name="connsiteY43" fmla="*/ 6027395 h 6030491"/>
                  <a:gd name="connsiteX44" fmla="*/ 328964 w 7897409"/>
                  <a:gd name="connsiteY44" fmla="*/ 6027291 h 6030491"/>
                  <a:gd name="connsiteX45" fmla="*/ 305629 w 7897409"/>
                  <a:gd name="connsiteY45" fmla="*/ 6025846 h 6030491"/>
                  <a:gd name="connsiteX46" fmla="*/ 303357 w 7897409"/>
                  <a:gd name="connsiteY46" fmla="*/ 6025640 h 6030491"/>
                  <a:gd name="connsiteX47" fmla="*/ 289212 w 7897409"/>
                  <a:gd name="connsiteY47" fmla="*/ 6023884 h 6030491"/>
                  <a:gd name="connsiteX48" fmla="*/ 273104 w 7897409"/>
                  <a:gd name="connsiteY48" fmla="*/ 6021096 h 6030491"/>
                  <a:gd name="connsiteX49" fmla="*/ 257410 w 7897409"/>
                  <a:gd name="connsiteY49" fmla="*/ 6017689 h 6030491"/>
                  <a:gd name="connsiteX50" fmla="*/ 242335 w 7897409"/>
                  <a:gd name="connsiteY50" fmla="*/ 6013558 h 6030491"/>
                  <a:gd name="connsiteX51" fmla="*/ 241509 w 7897409"/>
                  <a:gd name="connsiteY51" fmla="*/ 6013352 h 6030491"/>
                  <a:gd name="connsiteX52" fmla="*/ 226744 w 7897409"/>
                  <a:gd name="connsiteY52" fmla="*/ 6008499 h 6030491"/>
                  <a:gd name="connsiteX53" fmla="*/ 211875 w 7897409"/>
                  <a:gd name="connsiteY53" fmla="*/ 6002820 h 6030491"/>
                  <a:gd name="connsiteX54" fmla="*/ 197420 w 7897409"/>
                  <a:gd name="connsiteY54" fmla="*/ 5996522 h 6030491"/>
                  <a:gd name="connsiteX55" fmla="*/ 185442 w 7897409"/>
                  <a:gd name="connsiteY55" fmla="*/ 5990740 h 6030491"/>
                  <a:gd name="connsiteX56" fmla="*/ 183274 w 7897409"/>
                  <a:gd name="connsiteY56" fmla="*/ 5989604 h 6030491"/>
                  <a:gd name="connsiteX57" fmla="*/ 169541 w 7897409"/>
                  <a:gd name="connsiteY57" fmla="*/ 5981963 h 6030491"/>
                  <a:gd name="connsiteX58" fmla="*/ 131235 w 7897409"/>
                  <a:gd name="connsiteY58" fmla="*/ 5955944 h 6030491"/>
                  <a:gd name="connsiteX59" fmla="*/ 130718 w 7897409"/>
                  <a:gd name="connsiteY59" fmla="*/ 5955530 h 6030491"/>
                  <a:gd name="connsiteX60" fmla="*/ 107383 w 7897409"/>
                  <a:gd name="connsiteY60" fmla="*/ 5935293 h 6030491"/>
                  <a:gd name="connsiteX61" fmla="*/ 106970 w 7897409"/>
                  <a:gd name="connsiteY61" fmla="*/ 5934880 h 6030491"/>
                  <a:gd name="connsiteX62" fmla="*/ 96129 w 7897409"/>
                  <a:gd name="connsiteY62" fmla="*/ 5924038 h 6030491"/>
                  <a:gd name="connsiteX63" fmla="*/ 90140 w 7897409"/>
                  <a:gd name="connsiteY63" fmla="*/ 5917740 h 6030491"/>
                  <a:gd name="connsiteX64" fmla="*/ 80537 w 7897409"/>
                  <a:gd name="connsiteY64" fmla="*/ 5906589 h 6030491"/>
                  <a:gd name="connsiteX65" fmla="*/ 74549 w 7897409"/>
                  <a:gd name="connsiteY65" fmla="*/ 5899257 h 6030491"/>
                  <a:gd name="connsiteX66" fmla="*/ 61642 w 7897409"/>
                  <a:gd name="connsiteY66" fmla="*/ 5881705 h 6030491"/>
                  <a:gd name="connsiteX67" fmla="*/ 57305 w 7897409"/>
                  <a:gd name="connsiteY67" fmla="*/ 5875200 h 6030491"/>
                  <a:gd name="connsiteX68" fmla="*/ 53279 w 7897409"/>
                  <a:gd name="connsiteY68" fmla="*/ 5868902 h 6030491"/>
                  <a:gd name="connsiteX69" fmla="*/ 45122 w 7897409"/>
                  <a:gd name="connsiteY69" fmla="*/ 5855065 h 6030491"/>
                  <a:gd name="connsiteX70" fmla="*/ 41404 w 7897409"/>
                  <a:gd name="connsiteY70" fmla="*/ 5848148 h 6030491"/>
                  <a:gd name="connsiteX71" fmla="*/ 14559 w 7897409"/>
                  <a:gd name="connsiteY71" fmla="*/ 5779897 h 6030491"/>
                  <a:gd name="connsiteX72" fmla="*/ 13113 w 7897409"/>
                  <a:gd name="connsiteY72" fmla="*/ 5774115 h 6030491"/>
                  <a:gd name="connsiteX73" fmla="*/ 11255 w 7897409"/>
                  <a:gd name="connsiteY73" fmla="*/ 5766371 h 6030491"/>
                  <a:gd name="connsiteX74" fmla="*/ 4646 w 7897409"/>
                  <a:gd name="connsiteY74" fmla="*/ 5724967 h 6030491"/>
                  <a:gd name="connsiteX75" fmla="*/ 4027 w 7897409"/>
                  <a:gd name="connsiteY75" fmla="*/ 5717945 h 6030491"/>
                  <a:gd name="connsiteX76" fmla="*/ 3098 w 7897409"/>
                  <a:gd name="connsiteY76" fmla="*/ 5692958 h 6030491"/>
                  <a:gd name="connsiteX77" fmla="*/ 3098 w 7897409"/>
                  <a:gd name="connsiteY77" fmla="*/ 337534 h 6030491"/>
                  <a:gd name="connsiteX78" fmla="*/ 4027 w 7897409"/>
                  <a:gd name="connsiteY78" fmla="*/ 312547 h 6030491"/>
                  <a:gd name="connsiteX79" fmla="*/ 4750 w 7897409"/>
                  <a:gd name="connsiteY79" fmla="*/ 304700 h 6030491"/>
                  <a:gd name="connsiteX80" fmla="*/ 11255 w 7897409"/>
                  <a:gd name="connsiteY80" fmla="*/ 264224 h 6030491"/>
                  <a:gd name="connsiteX81" fmla="*/ 13113 w 7897409"/>
                  <a:gd name="connsiteY81" fmla="*/ 256377 h 6030491"/>
                  <a:gd name="connsiteX82" fmla="*/ 14868 w 7897409"/>
                  <a:gd name="connsiteY82" fmla="*/ 249563 h 6030491"/>
                  <a:gd name="connsiteX83" fmla="*/ 41404 w 7897409"/>
                  <a:gd name="connsiteY83" fmla="*/ 182345 h 6030491"/>
                  <a:gd name="connsiteX84" fmla="*/ 45122 w 7897409"/>
                  <a:gd name="connsiteY84" fmla="*/ 175427 h 6030491"/>
                  <a:gd name="connsiteX85" fmla="*/ 61849 w 7897409"/>
                  <a:gd name="connsiteY85" fmla="*/ 148375 h 6030491"/>
                  <a:gd name="connsiteX86" fmla="*/ 66185 w 7897409"/>
                  <a:gd name="connsiteY86" fmla="*/ 142283 h 6030491"/>
                  <a:gd name="connsiteX87" fmla="*/ 74549 w 7897409"/>
                  <a:gd name="connsiteY87" fmla="*/ 131235 h 6030491"/>
                  <a:gd name="connsiteX88" fmla="*/ 98400 w 7897409"/>
                  <a:gd name="connsiteY88" fmla="*/ 104079 h 6030491"/>
                  <a:gd name="connsiteX89" fmla="*/ 104079 w 7897409"/>
                  <a:gd name="connsiteY89" fmla="*/ 98400 h 6030491"/>
                  <a:gd name="connsiteX90" fmla="*/ 106970 w 7897409"/>
                  <a:gd name="connsiteY90" fmla="*/ 95612 h 6030491"/>
                  <a:gd name="connsiteX91" fmla="*/ 109758 w 7897409"/>
                  <a:gd name="connsiteY91" fmla="*/ 93031 h 6030491"/>
                  <a:gd name="connsiteX92" fmla="*/ 118741 w 7897409"/>
                  <a:gd name="connsiteY92" fmla="*/ 84874 h 6030491"/>
                  <a:gd name="connsiteX93" fmla="*/ 127517 w 7897409"/>
                  <a:gd name="connsiteY93" fmla="*/ 77543 h 6030491"/>
                  <a:gd name="connsiteX94" fmla="*/ 131235 w 7897409"/>
                  <a:gd name="connsiteY94" fmla="*/ 74549 h 6030491"/>
                  <a:gd name="connsiteX95" fmla="*/ 133506 w 7897409"/>
                  <a:gd name="connsiteY95" fmla="*/ 72793 h 6030491"/>
                  <a:gd name="connsiteX96" fmla="*/ 143212 w 7897409"/>
                  <a:gd name="connsiteY96" fmla="*/ 65462 h 6030491"/>
                  <a:gd name="connsiteX97" fmla="*/ 144038 w 7897409"/>
                  <a:gd name="connsiteY97" fmla="*/ 64843 h 6030491"/>
                  <a:gd name="connsiteX98" fmla="*/ 156119 w 7897409"/>
                  <a:gd name="connsiteY98" fmla="*/ 56686 h 6030491"/>
                  <a:gd name="connsiteX99" fmla="*/ 157358 w 7897409"/>
                  <a:gd name="connsiteY99" fmla="*/ 55860 h 6030491"/>
                  <a:gd name="connsiteX100" fmla="*/ 169541 w 7897409"/>
                  <a:gd name="connsiteY100" fmla="*/ 48529 h 6030491"/>
                  <a:gd name="connsiteX101" fmla="*/ 183274 w 7897409"/>
                  <a:gd name="connsiteY101" fmla="*/ 40888 h 6030491"/>
                  <a:gd name="connsiteX102" fmla="*/ 185442 w 7897409"/>
                  <a:gd name="connsiteY102" fmla="*/ 39752 h 6030491"/>
                  <a:gd name="connsiteX103" fmla="*/ 197420 w 7897409"/>
                  <a:gd name="connsiteY103" fmla="*/ 33970 h 6030491"/>
                  <a:gd name="connsiteX104" fmla="*/ 211875 w 7897409"/>
                  <a:gd name="connsiteY104" fmla="*/ 27672 h 6030491"/>
                  <a:gd name="connsiteX105" fmla="*/ 226744 w 7897409"/>
                  <a:gd name="connsiteY105" fmla="*/ 21993 h 6030491"/>
                  <a:gd name="connsiteX106" fmla="*/ 273104 w 7897409"/>
                  <a:gd name="connsiteY106" fmla="*/ 9396 h 6030491"/>
                  <a:gd name="connsiteX107" fmla="*/ 289212 w 7897409"/>
                  <a:gd name="connsiteY107" fmla="*/ 6608 h 6030491"/>
                  <a:gd name="connsiteX108" fmla="*/ 303357 w 7897409"/>
                  <a:gd name="connsiteY108" fmla="*/ 4853 h 6030491"/>
                  <a:gd name="connsiteX109" fmla="*/ 305629 w 7897409"/>
                  <a:gd name="connsiteY109" fmla="*/ 4646 h 6030491"/>
                  <a:gd name="connsiteX110" fmla="*/ 312960 w 7897409"/>
                  <a:gd name="connsiteY110" fmla="*/ 4130 h 6030491"/>
                  <a:gd name="connsiteX111" fmla="*/ 321943 w 7897409"/>
                  <a:gd name="connsiteY111" fmla="*/ 3511 h 6030491"/>
                  <a:gd name="connsiteX112" fmla="*/ 337534 w 7897409"/>
                  <a:gd name="connsiteY112" fmla="*/ 3098 h 6030491"/>
                  <a:gd name="connsiteX113" fmla="*/ 7559875 w 7897409"/>
                  <a:gd name="connsiteY113" fmla="*/ 3098 h 6030491"/>
                  <a:gd name="connsiteX114" fmla="*/ 7575467 w 7897409"/>
                  <a:gd name="connsiteY114" fmla="*/ 3511 h 6030491"/>
                  <a:gd name="connsiteX115" fmla="*/ 7584450 w 7897409"/>
                  <a:gd name="connsiteY115" fmla="*/ 4130 h 6030491"/>
                  <a:gd name="connsiteX116" fmla="*/ 7591781 w 7897409"/>
                  <a:gd name="connsiteY116" fmla="*/ 4646 h 6030491"/>
                  <a:gd name="connsiteX117" fmla="*/ 7594052 w 7897409"/>
                  <a:gd name="connsiteY117" fmla="*/ 4853 h 6030491"/>
                  <a:gd name="connsiteX118" fmla="*/ 7608198 w 7897409"/>
                  <a:gd name="connsiteY118" fmla="*/ 6608 h 6030491"/>
                  <a:gd name="connsiteX119" fmla="*/ 7624305 w 7897409"/>
                  <a:gd name="connsiteY119" fmla="*/ 9396 h 6030491"/>
                  <a:gd name="connsiteX120" fmla="*/ 7670666 w 7897409"/>
                  <a:gd name="connsiteY120" fmla="*/ 21993 h 6030491"/>
                  <a:gd name="connsiteX121" fmla="*/ 7685535 w 7897409"/>
                  <a:gd name="connsiteY121" fmla="*/ 27672 h 6030491"/>
                  <a:gd name="connsiteX122" fmla="*/ 7699990 w 7897409"/>
                  <a:gd name="connsiteY122" fmla="*/ 33970 h 6030491"/>
                  <a:gd name="connsiteX123" fmla="*/ 7711968 w 7897409"/>
                  <a:gd name="connsiteY123" fmla="*/ 39752 h 6030491"/>
                  <a:gd name="connsiteX124" fmla="*/ 7714135 w 7897409"/>
                  <a:gd name="connsiteY124" fmla="*/ 40888 h 6030491"/>
                  <a:gd name="connsiteX125" fmla="*/ 7727868 w 7897409"/>
                  <a:gd name="connsiteY125" fmla="*/ 48529 h 6030491"/>
                  <a:gd name="connsiteX126" fmla="*/ 7740052 w 7897409"/>
                  <a:gd name="connsiteY126" fmla="*/ 55860 h 6030491"/>
                  <a:gd name="connsiteX127" fmla="*/ 7741291 w 7897409"/>
                  <a:gd name="connsiteY127" fmla="*/ 56686 h 6030491"/>
                  <a:gd name="connsiteX128" fmla="*/ 7753371 w 7897409"/>
                  <a:gd name="connsiteY128" fmla="*/ 64843 h 6030491"/>
                  <a:gd name="connsiteX129" fmla="*/ 7754198 w 7897409"/>
                  <a:gd name="connsiteY129" fmla="*/ 65462 h 6030491"/>
                  <a:gd name="connsiteX130" fmla="*/ 7763903 w 7897409"/>
                  <a:gd name="connsiteY130" fmla="*/ 72793 h 6030491"/>
                  <a:gd name="connsiteX131" fmla="*/ 7766175 w 7897409"/>
                  <a:gd name="connsiteY131" fmla="*/ 74549 h 6030491"/>
                  <a:gd name="connsiteX132" fmla="*/ 7769892 w 7897409"/>
                  <a:gd name="connsiteY132" fmla="*/ 77543 h 6030491"/>
                  <a:gd name="connsiteX133" fmla="*/ 7778669 w 7897409"/>
                  <a:gd name="connsiteY133" fmla="*/ 84874 h 6030491"/>
                  <a:gd name="connsiteX134" fmla="*/ 7787652 w 7897409"/>
                  <a:gd name="connsiteY134" fmla="*/ 93031 h 6030491"/>
                  <a:gd name="connsiteX135" fmla="*/ 7790440 w 7897409"/>
                  <a:gd name="connsiteY135" fmla="*/ 95612 h 6030491"/>
                  <a:gd name="connsiteX136" fmla="*/ 7793331 w 7897409"/>
                  <a:gd name="connsiteY136" fmla="*/ 98400 h 6030491"/>
                  <a:gd name="connsiteX137" fmla="*/ 7799010 w 7897409"/>
                  <a:gd name="connsiteY137" fmla="*/ 104079 h 6030491"/>
                  <a:gd name="connsiteX138" fmla="*/ 7822861 w 7897409"/>
                  <a:gd name="connsiteY138" fmla="*/ 131235 h 6030491"/>
                  <a:gd name="connsiteX139" fmla="*/ 7831225 w 7897409"/>
                  <a:gd name="connsiteY139" fmla="*/ 142283 h 6030491"/>
                  <a:gd name="connsiteX140" fmla="*/ 7835561 w 7897409"/>
                  <a:gd name="connsiteY140" fmla="*/ 148375 h 6030491"/>
                  <a:gd name="connsiteX141" fmla="*/ 7852288 w 7897409"/>
                  <a:gd name="connsiteY141" fmla="*/ 175427 h 6030491"/>
                  <a:gd name="connsiteX142" fmla="*/ 7856005 w 7897409"/>
                  <a:gd name="connsiteY142" fmla="*/ 182345 h 6030491"/>
                  <a:gd name="connsiteX143" fmla="*/ 7882541 w 7897409"/>
                  <a:gd name="connsiteY143" fmla="*/ 249563 h 6030491"/>
                  <a:gd name="connsiteX144" fmla="*/ 7884297 w 7897409"/>
                  <a:gd name="connsiteY144" fmla="*/ 256377 h 6030491"/>
                  <a:gd name="connsiteX145" fmla="*/ 7886155 w 7897409"/>
                  <a:gd name="connsiteY145" fmla="*/ 264224 h 6030491"/>
                  <a:gd name="connsiteX146" fmla="*/ 7892660 w 7897409"/>
                  <a:gd name="connsiteY146" fmla="*/ 304700 h 6030491"/>
                  <a:gd name="connsiteX147" fmla="*/ 7893383 w 7897409"/>
                  <a:gd name="connsiteY147" fmla="*/ 312547 h 6030491"/>
                  <a:gd name="connsiteX148" fmla="*/ 7894312 w 7897409"/>
                  <a:gd name="connsiteY148" fmla="*/ 337534 h 6030491"/>
                  <a:gd name="connsiteX149" fmla="*/ 7894312 w 7897409"/>
                  <a:gd name="connsiteY149" fmla="*/ 5692958 h 603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897409" h="6030491">
                    <a:moveTo>
                      <a:pt x="7559875" y="0"/>
                    </a:moveTo>
                    <a:lnTo>
                      <a:pt x="337534" y="0"/>
                    </a:lnTo>
                    <a:cubicBezTo>
                      <a:pt x="151369" y="0"/>
                      <a:pt x="0" y="151472"/>
                      <a:pt x="0" y="337534"/>
                    </a:cubicBezTo>
                    <a:lnTo>
                      <a:pt x="0" y="5692958"/>
                    </a:lnTo>
                    <a:cubicBezTo>
                      <a:pt x="0" y="5879020"/>
                      <a:pt x="151369" y="6030492"/>
                      <a:pt x="337534" y="6030492"/>
                    </a:cubicBezTo>
                    <a:lnTo>
                      <a:pt x="7559875" y="6030492"/>
                    </a:lnTo>
                    <a:cubicBezTo>
                      <a:pt x="7745938" y="6030492"/>
                      <a:pt x="7897410" y="5879020"/>
                      <a:pt x="7897410" y="5692958"/>
                    </a:cubicBezTo>
                    <a:lnTo>
                      <a:pt x="7897410" y="337534"/>
                    </a:lnTo>
                    <a:cubicBezTo>
                      <a:pt x="7897410" y="151472"/>
                      <a:pt x="7745938" y="0"/>
                      <a:pt x="7559875" y="0"/>
                    </a:cubicBezTo>
                    <a:close/>
                    <a:moveTo>
                      <a:pt x="7894312" y="5692958"/>
                    </a:moveTo>
                    <a:cubicBezTo>
                      <a:pt x="7894312" y="5701321"/>
                      <a:pt x="7894003" y="5709685"/>
                      <a:pt x="7893383" y="5717945"/>
                    </a:cubicBezTo>
                    <a:cubicBezTo>
                      <a:pt x="7893176" y="5720320"/>
                      <a:pt x="7892970" y="5722592"/>
                      <a:pt x="7892763" y="5724967"/>
                    </a:cubicBezTo>
                    <a:cubicBezTo>
                      <a:pt x="7891421" y="5739009"/>
                      <a:pt x="7889253" y="5752845"/>
                      <a:pt x="7886155" y="5766371"/>
                    </a:cubicBezTo>
                    <a:cubicBezTo>
                      <a:pt x="7885639" y="5768952"/>
                      <a:pt x="7885019" y="5771533"/>
                      <a:pt x="7884297" y="5774115"/>
                    </a:cubicBezTo>
                    <a:cubicBezTo>
                      <a:pt x="7883883" y="5775974"/>
                      <a:pt x="7883367" y="5777935"/>
                      <a:pt x="7882851" y="5779897"/>
                    </a:cubicBezTo>
                    <a:cubicBezTo>
                      <a:pt x="7876450" y="5803852"/>
                      <a:pt x="7867363" y="5826671"/>
                      <a:pt x="7856005" y="5848148"/>
                    </a:cubicBezTo>
                    <a:cubicBezTo>
                      <a:pt x="7854869" y="5850522"/>
                      <a:pt x="7853630" y="5852793"/>
                      <a:pt x="7852288" y="5855065"/>
                    </a:cubicBezTo>
                    <a:cubicBezTo>
                      <a:pt x="7849707" y="5859815"/>
                      <a:pt x="7847022" y="5864358"/>
                      <a:pt x="7844131" y="5868902"/>
                    </a:cubicBezTo>
                    <a:cubicBezTo>
                      <a:pt x="7842892" y="5870966"/>
                      <a:pt x="7841550" y="5873135"/>
                      <a:pt x="7840104" y="5875200"/>
                    </a:cubicBezTo>
                    <a:cubicBezTo>
                      <a:pt x="7838762" y="5877368"/>
                      <a:pt x="7837316" y="5879536"/>
                      <a:pt x="7835768" y="5881705"/>
                    </a:cubicBezTo>
                    <a:cubicBezTo>
                      <a:pt x="7831741" y="5887693"/>
                      <a:pt x="7827404" y="5893579"/>
                      <a:pt x="7822861" y="5899257"/>
                    </a:cubicBezTo>
                    <a:cubicBezTo>
                      <a:pt x="7820899" y="5901839"/>
                      <a:pt x="7818938" y="5904214"/>
                      <a:pt x="7816872" y="5906589"/>
                    </a:cubicBezTo>
                    <a:cubicBezTo>
                      <a:pt x="7813878" y="5910409"/>
                      <a:pt x="7810574" y="5914023"/>
                      <a:pt x="7807270" y="5917740"/>
                    </a:cubicBezTo>
                    <a:cubicBezTo>
                      <a:pt x="7805308" y="5919908"/>
                      <a:pt x="7803346" y="5921973"/>
                      <a:pt x="7801281" y="5924038"/>
                    </a:cubicBezTo>
                    <a:cubicBezTo>
                      <a:pt x="7797874" y="5927755"/>
                      <a:pt x="7794157" y="5931369"/>
                      <a:pt x="7790440" y="5934880"/>
                    </a:cubicBezTo>
                    <a:cubicBezTo>
                      <a:pt x="7790336" y="5934983"/>
                      <a:pt x="7790233" y="5935190"/>
                      <a:pt x="7790027" y="5935293"/>
                    </a:cubicBezTo>
                    <a:cubicBezTo>
                      <a:pt x="7782592" y="5942418"/>
                      <a:pt x="7774848" y="5949129"/>
                      <a:pt x="7766692" y="5955530"/>
                    </a:cubicBezTo>
                    <a:cubicBezTo>
                      <a:pt x="7766485" y="5955634"/>
                      <a:pt x="7766381" y="5955737"/>
                      <a:pt x="7766175" y="5955944"/>
                    </a:cubicBezTo>
                    <a:cubicBezTo>
                      <a:pt x="7754094" y="5965546"/>
                      <a:pt x="7741291" y="5974219"/>
                      <a:pt x="7727868" y="5981963"/>
                    </a:cubicBezTo>
                    <a:cubicBezTo>
                      <a:pt x="7723428" y="5984648"/>
                      <a:pt x="7718782" y="5987229"/>
                      <a:pt x="7714135" y="5989604"/>
                    </a:cubicBezTo>
                    <a:cubicBezTo>
                      <a:pt x="7713413" y="5989914"/>
                      <a:pt x="7712690" y="5990327"/>
                      <a:pt x="7711968" y="5990740"/>
                    </a:cubicBezTo>
                    <a:cubicBezTo>
                      <a:pt x="7708044" y="5992805"/>
                      <a:pt x="7704017" y="5994766"/>
                      <a:pt x="7699990" y="5996522"/>
                    </a:cubicBezTo>
                    <a:cubicBezTo>
                      <a:pt x="7695241" y="5998793"/>
                      <a:pt x="7690387" y="6000962"/>
                      <a:pt x="7685535" y="6002820"/>
                    </a:cubicBezTo>
                    <a:cubicBezTo>
                      <a:pt x="7680578" y="6004886"/>
                      <a:pt x="7675622" y="6006744"/>
                      <a:pt x="7670666" y="6008499"/>
                    </a:cubicBezTo>
                    <a:cubicBezTo>
                      <a:pt x="7665813" y="6010254"/>
                      <a:pt x="7660857" y="6011907"/>
                      <a:pt x="7655901" y="6013352"/>
                    </a:cubicBezTo>
                    <a:cubicBezTo>
                      <a:pt x="7655695" y="6013352"/>
                      <a:pt x="7655384" y="6013456"/>
                      <a:pt x="7655075" y="6013558"/>
                    </a:cubicBezTo>
                    <a:cubicBezTo>
                      <a:pt x="7650118" y="6015108"/>
                      <a:pt x="7645059" y="6016450"/>
                      <a:pt x="7640000" y="6017689"/>
                    </a:cubicBezTo>
                    <a:cubicBezTo>
                      <a:pt x="7634837" y="6019031"/>
                      <a:pt x="7629571" y="6020167"/>
                      <a:pt x="7624305" y="6021096"/>
                    </a:cubicBezTo>
                    <a:cubicBezTo>
                      <a:pt x="7618937" y="6022232"/>
                      <a:pt x="7613567" y="6023161"/>
                      <a:pt x="7608198" y="6023884"/>
                    </a:cubicBezTo>
                    <a:cubicBezTo>
                      <a:pt x="7603449" y="6024607"/>
                      <a:pt x="7598802" y="6025226"/>
                      <a:pt x="7594052" y="6025640"/>
                    </a:cubicBezTo>
                    <a:cubicBezTo>
                      <a:pt x="7593329" y="6025640"/>
                      <a:pt x="7592504" y="6025742"/>
                      <a:pt x="7591781" y="6025846"/>
                    </a:cubicBezTo>
                    <a:cubicBezTo>
                      <a:pt x="7584037" y="6026568"/>
                      <a:pt x="7576293" y="6027085"/>
                      <a:pt x="7568446" y="6027291"/>
                    </a:cubicBezTo>
                    <a:cubicBezTo>
                      <a:pt x="7565554" y="6027395"/>
                      <a:pt x="7562767" y="6027395"/>
                      <a:pt x="7559875" y="6027395"/>
                    </a:cubicBezTo>
                    <a:lnTo>
                      <a:pt x="337534" y="6027395"/>
                    </a:lnTo>
                    <a:cubicBezTo>
                      <a:pt x="334643" y="6027395"/>
                      <a:pt x="331855" y="6027395"/>
                      <a:pt x="328964" y="6027291"/>
                    </a:cubicBezTo>
                    <a:cubicBezTo>
                      <a:pt x="321117" y="6027085"/>
                      <a:pt x="313373" y="6026568"/>
                      <a:pt x="305629" y="6025846"/>
                    </a:cubicBezTo>
                    <a:cubicBezTo>
                      <a:pt x="304906" y="6025742"/>
                      <a:pt x="304080" y="6025640"/>
                      <a:pt x="303357" y="6025640"/>
                    </a:cubicBezTo>
                    <a:cubicBezTo>
                      <a:pt x="298608" y="6025226"/>
                      <a:pt x="293961" y="6024607"/>
                      <a:pt x="289212" y="6023884"/>
                    </a:cubicBezTo>
                    <a:cubicBezTo>
                      <a:pt x="283843" y="6023161"/>
                      <a:pt x="278473" y="6022232"/>
                      <a:pt x="273104" y="6021096"/>
                    </a:cubicBezTo>
                    <a:cubicBezTo>
                      <a:pt x="267838" y="6020167"/>
                      <a:pt x="262572" y="6019031"/>
                      <a:pt x="257410" y="6017689"/>
                    </a:cubicBezTo>
                    <a:cubicBezTo>
                      <a:pt x="252350" y="6016450"/>
                      <a:pt x="247291" y="6015108"/>
                      <a:pt x="242335" y="6013558"/>
                    </a:cubicBezTo>
                    <a:cubicBezTo>
                      <a:pt x="242025" y="6013456"/>
                      <a:pt x="241715" y="6013352"/>
                      <a:pt x="241509" y="6013352"/>
                    </a:cubicBezTo>
                    <a:cubicBezTo>
                      <a:pt x="236553" y="6011907"/>
                      <a:pt x="231597" y="6010254"/>
                      <a:pt x="226744" y="6008499"/>
                    </a:cubicBezTo>
                    <a:cubicBezTo>
                      <a:pt x="221787" y="6006744"/>
                      <a:pt x="216831" y="6004886"/>
                      <a:pt x="211875" y="6002820"/>
                    </a:cubicBezTo>
                    <a:cubicBezTo>
                      <a:pt x="207022" y="6000962"/>
                      <a:pt x="202169" y="5998793"/>
                      <a:pt x="197420" y="5996522"/>
                    </a:cubicBezTo>
                    <a:cubicBezTo>
                      <a:pt x="193393" y="5994766"/>
                      <a:pt x="189366" y="5992805"/>
                      <a:pt x="185442" y="5990740"/>
                    </a:cubicBezTo>
                    <a:cubicBezTo>
                      <a:pt x="184720" y="5990327"/>
                      <a:pt x="183997" y="5989914"/>
                      <a:pt x="183274" y="5989604"/>
                    </a:cubicBezTo>
                    <a:cubicBezTo>
                      <a:pt x="178628" y="5987229"/>
                      <a:pt x="173981" y="5984648"/>
                      <a:pt x="169541" y="5981963"/>
                    </a:cubicBezTo>
                    <a:cubicBezTo>
                      <a:pt x="156119" y="5974219"/>
                      <a:pt x="143315" y="5965546"/>
                      <a:pt x="131235" y="5955944"/>
                    </a:cubicBezTo>
                    <a:cubicBezTo>
                      <a:pt x="131028" y="5955737"/>
                      <a:pt x="130925" y="5955634"/>
                      <a:pt x="130718" y="5955530"/>
                    </a:cubicBezTo>
                    <a:cubicBezTo>
                      <a:pt x="122561" y="5949129"/>
                      <a:pt x="114817" y="5942418"/>
                      <a:pt x="107383" y="5935293"/>
                    </a:cubicBezTo>
                    <a:cubicBezTo>
                      <a:pt x="107177" y="5935190"/>
                      <a:pt x="107073" y="5934983"/>
                      <a:pt x="106970" y="5934880"/>
                    </a:cubicBezTo>
                    <a:cubicBezTo>
                      <a:pt x="103253" y="5931369"/>
                      <a:pt x="99536" y="5927755"/>
                      <a:pt x="96129" y="5924038"/>
                    </a:cubicBezTo>
                    <a:cubicBezTo>
                      <a:pt x="94063" y="5921973"/>
                      <a:pt x="92102" y="5919908"/>
                      <a:pt x="90140" y="5917740"/>
                    </a:cubicBezTo>
                    <a:cubicBezTo>
                      <a:pt x="86836" y="5914023"/>
                      <a:pt x="83532" y="5910409"/>
                      <a:pt x="80537" y="5906589"/>
                    </a:cubicBezTo>
                    <a:cubicBezTo>
                      <a:pt x="78472" y="5904214"/>
                      <a:pt x="76510" y="5901839"/>
                      <a:pt x="74549" y="5899257"/>
                    </a:cubicBezTo>
                    <a:cubicBezTo>
                      <a:pt x="70006" y="5893579"/>
                      <a:pt x="65669" y="5887693"/>
                      <a:pt x="61642" y="5881705"/>
                    </a:cubicBezTo>
                    <a:cubicBezTo>
                      <a:pt x="60093" y="5879536"/>
                      <a:pt x="58648" y="5877368"/>
                      <a:pt x="57305" y="5875200"/>
                    </a:cubicBezTo>
                    <a:cubicBezTo>
                      <a:pt x="55860" y="5873135"/>
                      <a:pt x="54518" y="5870966"/>
                      <a:pt x="53279" y="5868902"/>
                    </a:cubicBezTo>
                    <a:cubicBezTo>
                      <a:pt x="50387" y="5864358"/>
                      <a:pt x="47703" y="5859815"/>
                      <a:pt x="45122" y="5855065"/>
                    </a:cubicBezTo>
                    <a:cubicBezTo>
                      <a:pt x="43779" y="5852793"/>
                      <a:pt x="42540" y="5850522"/>
                      <a:pt x="41404" y="5848148"/>
                    </a:cubicBezTo>
                    <a:cubicBezTo>
                      <a:pt x="30047" y="5826671"/>
                      <a:pt x="20960" y="5803852"/>
                      <a:pt x="14559" y="5779897"/>
                    </a:cubicBezTo>
                    <a:cubicBezTo>
                      <a:pt x="14042" y="5777935"/>
                      <a:pt x="13526" y="5775974"/>
                      <a:pt x="13113" y="5774115"/>
                    </a:cubicBezTo>
                    <a:cubicBezTo>
                      <a:pt x="12390" y="5771533"/>
                      <a:pt x="11771" y="5768952"/>
                      <a:pt x="11255" y="5766371"/>
                    </a:cubicBezTo>
                    <a:cubicBezTo>
                      <a:pt x="8157" y="5752845"/>
                      <a:pt x="5989" y="5739009"/>
                      <a:pt x="4646" y="5724967"/>
                    </a:cubicBezTo>
                    <a:cubicBezTo>
                      <a:pt x="4440" y="5722592"/>
                      <a:pt x="4233" y="5720320"/>
                      <a:pt x="4027" y="5717945"/>
                    </a:cubicBezTo>
                    <a:cubicBezTo>
                      <a:pt x="3407" y="5709685"/>
                      <a:pt x="3098" y="5701321"/>
                      <a:pt x="3098" y="5692958"/>
                    </a:cubicBezTo>
                    <a:lnTo>
                      <a:pt x="3098" y="337534"/>
                    </a:lnTo>
                    <a:cubicBezTo>
                      <a:pt x="3098" y="329171"/>
                      <a:pt x="3407" y="320807"/>
                      <a:pt x="4027" y="312547"/>
                    </a:cubicBezTo>
                    <a:cubicBezTo>
                      <a:pt x="4233" y="309966"/>
                      <a:pt x="4440" y="307281"/>
                      <a:pt x="4750" y="304700"/>
                    </a:cubicBezTo>
                    <a:cubicBezTo>
                      <a:pt x="6092" y="290864"/>
                      <a:pt x="8260" y="277441"/>
                      <a:pt x="11255" y="264224"/>
                    </a:cubicBezTo>
                    <a:cubicBezTo>
                      <a:pt x="11771" y="261540"/>
                      <a:pt x="12390" y="258959"/>
                      <a:pt x="13113" y="256377"/>
                    </a:cubicBezTo>
                    <a:cubicBezTo>
                      <a:pt x="13629" y="254106"/>
                      <a:pt x="14249" y="251731"/>
                      <a:pt x="14868" y="249563"/>
                    </a:cubicBezTo>
                    <a:cubicBezTo>
                      <a:pt x="21270" y="226021"/>
                      <a:pt x="30253" y="203512"/>
                      <a:pt x="41404" y="182345"/>
                    </a:cubicBezTo>
                    <a:cubicBezTo>
                      <a:pt x="42643" y="179970"/>
                      <a:pt x="43883" y="177698"/>
                      <a:pt x="45122" y="175427"/>
                    </a:cubicBezTo>
                    <a:cubicBezTo>
                      <a:pt x="50284" y="166134"/>
                      <a:pt x="55860" y="157151"/>
                      <a:pt x="61849" y="148375"/>
                    </a:cubicBezTo>
                    <a:cubicBezTo>
                      <a:pt x="63294" y="146413"/>
                      <a:pt x="64740" y="144348"/>
                      <a:pt x="66185" y="142283"/>
                    </a:cubicBezTo>
                    <a:cubicBezTo>
                      <a:pt x="68870" y="138566"/>
                      <a:pt x="71658" y="134848"/>
                      <a:pt x="74549" y="131235"/>
                    </a:cubicBezTo>
                    <a:cubicBezTo>
                      <a:pt x="81983" y="121735"/>
                      <a:pt x="89933" y="112752"/>
                      <a:pt x="98400" y="104079"/>
                    </a:cubicBezTo>
                    <a:cubicBezTo>
                      <a:pt x="100259" y="102117"/>
                      <a:pt x="102117" y="100259"/>
                      <a:pt x="104079" y="98400"/>
                    </a:cubicBezTo>
                    <a:cubicBezTo>
                      <a:pt x="105008" y="97368"/>
                      <a:pt x="106041" y="96438"/>
                      <a:pt x="106970" y="95612"/>
                    </a:cubicBezTo>
                    <a:cubicBezTo>
                      <a:pt x="107899" y="94683"/>
                      <a:pt x="108829" y="93754"/>
                      <a:pt x="109758" y="93031"/>
                    </a:cubicBezTo>
                    <a:cubicBezTo>
                      <a:pt x="112649" y="90140"/>
                      <a:pt x="115643" y="87455"/>
                      <a:pt x="118741" y="84874"/>
                    </a:cubicBezTo>
                    <a:cubicBezTo>
                      <a:pt x="121529" y="82396"/>
                      <a:pt x="124523" y="79918"/>
                      <a:pt x="127517" y="77543"/>
                    </a:cubicBezTo>
                    <a:cubicBezTo>
                      <a:pt x="128757" y="76511"/>
                      <a:pt x="129996" y="75478"/>
                      <a:pt x="131235" y="74549"/>
                    </a:cubicBezTo>
                    <a:cubicBezTo>
                      <a:pt x="131957" y="73929"/>
                      <a:pt x="132680" y="73310"/>
                      <a:pt x="133506" y="72793"/>
                    </a:cubicBezTo>
                    <a:cubicBezTo>
                      <a:pt x="136707" y="70315"/>
                      <a:pt x="139908" y="67837"/>
                      <a:pt x="143212" y="65462"/>
                    </a:cubicBezTo>
                    <a:cubicBezTo>
                      <a:pt x="143522" y="65359"/>
                      <a:pt x="143728" y="65153"/>
                      <a:pt x="144038" y="64843"/>
                    </a:cubicBezTo>
                    <a:cubicBezTo>
                      <a:pt x="147962" y="62055"/>
                      <a:pt x="152092" y="59370"/>
                      <a:pt x="156119" y="56686"/>
                    </a:cubicBezTo>
                    <a:cubicBezTo>
                      <a:pt x="156532" y="56479"/>
                      <a:pt x="156945" y="56170"/>
                      <a:pt x="157358" y="55860"/>
                    </a:cubicBezTo>
                    <a:cubicBezTo>
                      <a:pt x="161384" y="53279"/>
                      <a:pt x="165411" y="50800"/>
                      <a:pt x="169541" y="48529"/>
                    </a:cubicBezTo>
                    <a:cubicBezTo>
                      <a:pt x="173981" y="45844"/>
                      <a:pt x="178628" y="43366"/>
                      <a:pt x="183274" y="40888"/>
                    </a:cubicBezTo>
                    <a:cubicBezTo>
                      <a:pt x="183997" y="40475"/>
                      <a:pt x="184720" y="40165"/>
                      <a:pt x="185442" y="39752"/>
                    </a:cubicBezTo>
                    <a:cubicBezTo>
                      <a:pt x="189366" y="37687"/>
                      <a:pt x="193393" y="35726"/>
                      <a:pt x="197420" y="33970"/>
                    </a:cubicBezTo>
                    <a:cubicBezTo>
                      <a:pt x="202169" y="31699"/>
                      <a:pt x="207022" y="29634"/>
                      <a:pt x="211875" y="27672"/>
                    </a:cubicBezTo>
                    <a:cubicBezTo>
                      <a:pt x="216728" y="25607"/>
                      <a:pt x="221684" y="23748"/>
                      <a:pt x="226744" y="21993"/>
                    </a:cubicBezTo>
                    <a:cubicBezTo>
                      <a:pt x="241715" y="16624"/>
                      <a:pt x="257203" y="12390"/>
                      <a:pt x="273104" y="9396"/>
                    </a:cubicBezTo>
                    <a:cubicBezTo>
                      <a:pt x="278473" y="8260"/>
                      <a:pt x="283843" y="7331"/>
                      <a:pt x="289212" y="6608"/>
                    </a:cubicBezTo>
                    <a:cubicBezTo>
                      <a:pt x="293961" y="5885"/>
                      <a:pt x="298608" y="5266"/>
                      <a:pt x="303357" y="4853"/>
                    </a:cubicBezTo>
                    <a:cubicBezTo>
                      <a:pt x="304080" y="4853"/>
                      <a:pt x="304906" y="4750"/>
                      <a:pt x="305629" y="4646"/>
                    </a:cubicBezTo>
                    <a:cubicBezTo>
                      <a:pt x="308004" y="4337"/>
                      <a:pt x="310482" y="4130"/>
                      <a:pt x="312960" y="4130"/>
                    </a:cubicBezTo>
                    <a:cubicBezTo>
                      <a:pt x="315954" y="3820"/>
                      <a:pt x="318949" y="3614"/>
                      <a:pt x="321943" y="3511"/>
                    </a:cubicBezTo>
                    <a:cubicBezTo>
                      <a:pt x="327106" y="3201"/>
                      <a:pt x="332268" y="3098"/>
                      <a:pt x="337534" y="3098"/>
                    </a:cubicBezTo>
                    <a:lnTo>
                      <a:pt x="7559875" y="3098"/>
                    </a:lnTo>
                    <a:cubicBezTo>
                      <a:pt x="7565141" y="3098"/>
                      <a:pt x="7570304" y="3201"/>
                      <a:pt x="7575467" y="3511"/>
                    </a:cubicBezTo>
                    <a:cubicBezTo>
                      <a:pt x="7578461" y="3614"/>
                      <a:pt x="7581456" y="3820"/>
                      <a:pt x="7584450" y="4130"/>
                    </a:cubicBezTo>
                    <a:cubicBezTo>
                      <a:pt x="7586928" y="4130"/>
                      <a:pt x="7589406" y="4337"/>
                      <a:pt x="7591781" y="4646"/>
                    </a:cubicBezTo>
                    <a:cubicBezTo>
                      <a:pt x="7592504" y="4750"/>
                      <a:pt x="7593329" y="4853"/>
                      <a:pt x="7594052" y="4853"/>
                    </a:cubicBezTo>
                    <a:cubicBezTo>
                      <a:pt x="7598802" y="5266"/>
                      <a:pt x="7603449" y="5885"/>
                      <a:pt x="7608198" y="6608"/>
                    </a:cubicBezTo>
                    <a:cubicBezTo>
                      <a:pt x="7613567" y="7331"/>
                      <a:pt x="7618937" y="8260"/>
                      <a:pt x="7624305" y="9396"/>
                    </a:cubicBezTo>
                    <a:cubicBezTo>
                      <a:pt x="7640207" y="12390"/>
                      <a:pt x="7655695" y="16624"/>
                      <a:pt x="7670666" y="21993"/>
                    </a:cubicBezTo>
                    <a:cubicBezTo>
                      <a:pt x="7675726" y="23748"/>
                      <a:pt x="7680682" y="25607"/>
                      <a:pt x="7685535" y="27672"/>
                    </a:cubicBezTo>
                    <a:cubicBezTo>
                      <a:pt x="7690387" y="29634"/>
                      <a:pt x="7695241" y="31699"/>
                      <a:pt x="7699990" y="33970"/>
                    </a:cubicBezTo>
                    <a:cubicBezTo>
                      <a:pt x="7704017" y="35726"/>
                      <a:pt x="7708044" y="37687"/>
                      <a:pt x="7711968" y="39752"/>
                    </a:cubicBezTo>
                    <a:cubicBezTo>
                      <a:pt x="7712690" y="40165"/>
                      <a:pt x="7713413" y="40475"/>
                      <a:pt x="7714135" y="40888"/>
                    </a:cubicBezTo>
                    <a:cubicBezTo>
                      <a:pt x="7718782" y="43366"/>
                      <a:pt x="7723428" y="45844"/>
                      <a:pt x="7727868" y="48529"/>
                    </a:cubicBezTo>
                    <a:cubicBezTo>
                      <a:pt x="7731999" y="50800"/>
                      <a:pt x="7736025" y="53279"/>
                      <a:pt x="7740052" y="55860"/>
                    </a:cubicBezTo>
                    <a:cubicBezTo>
                      <a:pt x="7740465" y="56170"/>
                      <a:pt x="7740878" y="56479"/>
                      <a:pt x="7741291" y="56686"/>
                    </a:cubicBezTo>
                    <a:cubicBezTo>
                      <a:pt x="7745318" y="59370"/>
                      <a:pt x="7749448" y="62055"/>
                      <a:pt x="7753371" y="64843"/>
                    </a:cubicBezTo>
                    <a:cubicBezTo>
                      <a:pt x="7753682" y="65153"/>
                      <a:pt x="7753888" y="65359"/>
                      <a:pt x="7754198" y="65462"/>
                    </a:cubicBezTo>
                    <a:cubicBezTo>
                      <a:pt x="7757502" y="67837"/>
                      <a:pt x="7760703" y="70315"/>
                      <a:pt x="7763903" y="72793"/>
                    </a:cubicBezTo>
                    <a:cubicBezTo>
                      <a:pt x="7764730" y="73310"/>
                      <a:pt x="7765453" y="73929"/>
                      <a:pt x="7766175" y="74549"/>
                    </a:cubicBezTo>
                    <a:cubicBezTo>
                      <a:pt x="7767414" y="75478"/>
                      <a:pt x="7768653" y="76511"/>
                      <a:pt x="7769892" y="77543"/>
                    </a:cubicBezTo>
                    <a:cubicBezTo>
                      <a:pt x="7772886" y="79918"/>
                      <a:pt x="7775881" y="82396"/>
                      <a:pt x="7778669" y="84874"/>
                    </a:cubicBezTo>
                    <a:cubicBezTo>
                      <a:pt x="7781766" y="87455"/>
                      <a:pt x="7784761" y="90140"/>
                      <a:pt x="7787652" y="93031"/>
                    </a:cubicBezTo>
                    <a:cubicBezTo>
                      <a:pt x="7788581" y="93754"/>
                      <a:pt x="7789510" y="94683"/>
                      <a:pt x="7790440" y="95612"/>
                    </a:cubicBezTo>
                    <a:cubicBezTo>
                      <a:pt x="7791369" y="96438"/>
                      <a:pt x="7792401" y="97368"/>
                      <a:pt x="7793331" y="98400"/>
                    </a:cubicBezTo>
                    <a:cubicBezTo>
                      <a:pt x="7795292" y="100259"/>
                      <a:pt x="7797151" y="102117"/>
                      <a:pt x="7799010" y="104079"/>
                    </a:cubicBezTo>
                    <a:cubicBezTo>
                      <a:pt x="7807477" y="112752"/>
                      <a:pt x="7815427" y="121735"/>
                      <a:pt x="7822861" y="131235"/>
                    </a:cubicBezTo>
                    <a:cubicBezTo>
                      <a:pt x="7825752" y="134848"/>
                      <a:pt x="7828540" y="138566"/>
                      <a:pt x="7831225" y="142283"/>
                    </a:cubicBezTo>
                    <a:cubicBezTo>
                      <a:pt x="7832670" y="144348"/>
                      <a:pt x="7834115" y="146413"/>
                      <a:pt x="7835561" y="148375"/>
                    </a:cubicBezTo>
                    <a:cubicBezTo>
                      <a:pt x="7841550" y="157151"/>
                      <a:pt x="7847125" y="166134"/>
                      <a:pt x="7852288" y="175427"/>
                    </a:cubicBezTo>
                    <a:cubicBezTo>
                      <a:pt x="7853527" y="177698"/>
                      <a:pt x="7854766" y="179970"/>
                      <a:pt x="7856005" y="182345"/>
                    </a:cubicBezTo>
                    <a:cubicBezTo>
                      <a:pt x="7867157" y="203512"/>
                      <a:pt x="7876139" y="226021"/>
                      <a:pt x="7882541" y="249563"/>
                    </a:cubicBezTo>
                    <a:cubicBezTo>
                      <a:pt x="7883161" y="251731"/>
                      <a:pt x="7883780" y="254106"/>
                      <a:pt x="7884297" y="256377"/>
                    </a:cubicBezTo>
                    <a:cubicBezTo>
                      <a:pt x="7885019" y="258959"/>
                      <a:pt x="7885639" y="261540"/>
                      <a:pt x="7886155" y="264224"/>
                    </a:cubicBezTo>
                    <a:cubicBezTo>
                      <a:pt x="7889149" y="277441"/>
                      <a:pt x="7891318" y="290864"/>
                      <a:pt x="7892660" y="304700"/>
                    </a:cubicBezTo>
                    <a:cubicBezTo>
                      <a:pt x="7892970" y="307281"/>
                      <a:pt x="7893176" y="309966"/>
                      <a:pt x="7893383" y="312547"/>
                    </a:cubicBezTo>
                    <a:cubicBezTo>
                      <a:pt x="7894003" y="320807"/>
                      <a:pt x="7894312" y="329171"/>
                      <a:pt x="7894312" y="337534"/>
                    </a:cubicBezTo>
                    <a:lnTo>
                      <a:pt x="7894312" y="5692958"/>
                    </a:lnTo>
                    <a:close/>
                  </a:path>
                </a:pathLst>
              </a:custGeom>
              <a:solidFill>
                <a:srgbClr val="DFDFDF"/>
              </a:solidFill>
              <a:ln w="10322" cap="flat">
                <a:noFill/>
                <a:prstDash val="solid"/>
                <a:miter/>
              </a:ln>
            </p:spPr>
            <p:txBody>
              <a:bodyPr rtlCol="0" anchor="ctr"/>
              <a:lstStyle/>
              <a:p>
                <a:endParaRPr lang="nl-NL"/>
              </a:p>
            </p:txBody>
          </p:sp>
          <p:grpSp>
            <p:nvGrpSpPr>
              <p:cNvPr id="20" name="Graphic 6">
                <a:extLst>
                  <a:ext uri="{FF2B5EF4-FFF2-40B4-BE49-F238E27FC236}">
                    <a16:creationId xmlns:a16="http://schemas.microsoft.com/office/drawing/2014/main" id="{9EB5CF51-B79C-44EF-9118-B2C1542EB83D}"/>
                  </a:ext>
                </a:extLst>
              </p:cNvPr>
              <p:cNvGrpSpPr/>
              <p:nvPr/>
            </p:nvGrpSpPr>
            <p:grpSpPr>
              <a:xfrm>
                <a:off x="5664895" y="2242244"/>
                <a:ext cx="7395599" cy="5528682"/>
                <a:chOff x="5664895" y="2242244"/>
                <a:chExt cx="7395599" cy="5528682"/>
              </a:xfrm>
              <a:solidFill>
                <a:srgbClr val="F2F3F4"/>
              </a:solidFill>
            </p:grpSpPr>
            <p:sp>
              <p:nvSpPr>
                <p:cNvPr id="22" name="Vrije vorm: vorm 21">
                  <a:extLst>
                    <a:ext uri="{FF2B5EF4-FFF2-40B4-BE49-F238E27FC236}">
                      <a16:creationId xmlns:a16="http://schemas.microsoft.com/office/drawing/2014/main" id="{AA15B011-F15D-4BFE-AA15-C1FC331D4467}"/>
                    </a:ext>
                  </a:extLst>
                </p:cNvPr>
                <p:cNvSpPr/>
                <p:nvPr/>
              </p:nvSpPr>
              <p:spPr>
                <a:xfrm>
                  <a:off x="5670058" y="2247407"/>
                  <a:ext cx="7385274" cy="5518357"/>
                </a:xfrm>
                <a:custGeom>
                  <a:avLst/>
                  <a:gdLst>
                    <a:gd name="connsiteX0" fmla="*/ 7303808 w 7385274"/>
                    <a:gd name="connsiteY0" fmla="*/ 0 h 5518357"/>
                    <a:gd name="connsiteX1" fmla="*/ 81467 w 7385274"/>
                    <a:gd name="connsiteY1" fmla="*/ 0 h 5518357"/>
                    <a:gd name="connsiteX2" fmla="*/ 0 w 7385274"/>
                    <a:gd name="connsiteY2" fmla="*/ 81467 h 5518357"/>
                    <a:gd name="connsiteX3" fmla="*/ 0 w 7385274"/>
                    <a:gd name="connsiteY3" fmla="*/ 5436891 h 5518357"/>
                    <a:gd name="connsiteX4" fmla="*/ 81467 w 7385274"/>
                    <a:gd name="connsiteY4" fmla="*/ 5518357 h 5518357"/>
                    <a:gd name="connsiteX5" fmla="*/ 7303808 w 7385274"/>
                    <a:gd name="connsiteY5" fmla="*/ 5518357 h 5518357"/>
                    <a:gd name="connsiteX6" fmla="*/ 7385275 w 7385274"/>
                    <a:gd name="connsiteY6" fmla="*/ 5436891 h 5518357"/>
                    <a:gd name="connsiteX7" fmla="*/ 7385275 w 7385274"/>
                    <a:gd name="connsiteY7" fmla="*/ 81467 h 5518357"/>
                    <a:gd name="connsiteX8" fmla="*/ 7303808 w 7385274"/>
                    <a:gd name="connsiteY8" fmla="*/ 0 h 551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5274" h="5518357">
                      <a:moveTo>
                        <a:pt x="7303808" y="0"/>
                      </a:moveTo>
                      <a:lnTo>
                        <a:pt x="81467" y="0"/>
                      </a:lnTo>
                      <a:cubicBezTo>
                        <a:pt x="36552" y="0"/>
                        <a:pt x="0" y="36552"/>
                        <a:pt x="0" y="81467"/>
                      </a:cubicBezTo>
                      <a:lnTo>
                        <a:pt x="0" y="5436891"/>
                      </a:lnTo>
                      <a:cubicBezTo>
                        <a:pt x="0" y="5481806"/>
                        <a:pt x="36552" y="5518357"/>
                        <a:pt x="81467" y="5518357"/>
                      </a:cubicBezTo>
                      <a:lnTo>
                        <a:pt x="7303808" y="5518357"/>
                      </a:lnTo>
                      <a:cubicBezTo>
                        <a:pt x="7348723" y="5518357"/>
                        <a:pt x="7385275" y="5481806"/>
                        <a:pt x="7385275" y="5436891"/>
                      </a:cubicBezTo>
                      <a:lnTo>
                        <a:pt x="7385275" y="81467"/>
                      </a:lnTo>
                      <a:cubicBezTo>
                        <a:pt x="7385275" y="36552"/>
                        <a:pt x="7348723" y="0"/>
                        <a:pt x="7303808" y="0"/>
                      </a:cubicBezTo>
                      <a:close/>
                    </a:path>
                  </a:pathLst>
                </a:custGeom>
                <a:solidFill>
                  <a:srgbClr val="F2F3F4"/>
                </a:solidFill>
                <a:ln w="10322"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CF4825FE-6619-45BE-9208-3272F5CEC118}"/>
                    </a:ext>
                  </a:extLst>
                </p:cNvPr>
                <p:cNvSpPr/>
                <p:nvPr/>
              </p:nvSpPr>
              <p:spPr>
                <a:xfrm>
                  <a:off x="5664895" y="2242244"/>
                  <a:ext cx="7395599" cy="5528682"/>
                </a:xfrm>
                <a:custGeom>
                  <a:avLst/>
                  <a:gdLst>
                    <a:gd name="connsiteX0" fmla="*/ 7308971 w 7395599"/>
                    <a:gd name="connsiteY0" fmla="*/ 0 h 5528682"/>
                    <a:gd name="connsiteX1" fmla="*/ 86629 w 7395599"/>
                    <a:gd name="connsiteY1" fmla="*/ 0 h 5528682"/>
                    <a:gd name="connsiteX2" fmla="*/ 0 w 7395599"/>
                    <a:gd name="connsiteY2" fmla="*/ 86629 h 5528682"/>
                    <a:gd name="connsiteX3" fmla="*/ 0 w 7395599"/>
                    <a:gd name="connsiteY3" fmla="*/ 5442053 h 5528682"/>
                    <a:gd name="connsiteX4" fmla="*/ 86629 w 7395599"/>
                    <a:gd name="connsiteY4" fmla="*/ 5528683 h 5528682"/>
                    <a:gd name="connsiteX5" fmla="*/ 7308971 w 7395599"/>
                    <a:gd name="connsiteY5" fmla="*/ 5528683 h 5528682"/>
                    <a:gd name="connsiteX6" fmla="*/ 7395600 w 7395599"/>
                    <a:gd name="connsiteY6" fmla="*/ 5442053 h 5528682"/>
                    <a:gd name="connsiteX7" fmla="*/ 7395600 w 7395599"/>
                    <a:gd name="connsiteY7" fmla="*/ 86629 h 5528682"/>
                    <a:gd name="connsiteX8" fmla="*/ 7308971 w 7395599"/>
                    <a:gd name="connsiteY8" fmla="*/ 0 h 5528682"/>
                    <a:gd name="connsiteX9" fmla="*/ 7390437 w 7395599"/>
                    <a:gd name="connsiteY9" fmla="*/ 5442053 h 5528682"/>
                    <a:gd name="connsiteX10" fmla="*/ 7308971 w 7395599"/>
                    <a:gd name="connsiteY10" fmla="*/ 5523520 h 5528682"/>
                    <a:gd name="connsiteX11" fmla="*/ 86629 w 7395599"/>
                    <a:gd name="connsiteY11" fmla="*/ 5523520 h 5528682"/>
                    <a:gd name="connsiteX12" fmla="*/ 5163 w 7395599"/>
                    <a:gd name="connsiteY12" fmla="*/ 5442053 h 5528682"/>
                    <a:gd name="connsiteX13" fmla="*/ 5163 w 7395599"/>
                    <a:gd name="connsiteY13" fmla="*/ 86629 h 5528682"/>
                    <a:gd name="connsiteX14" fmla="*/ 86629 w 7395599"/>
                    <a:gd name="connsiteY14" fmla="*/ 5163 h 5528682"/>
                    <a:gd name="connsiteX15" fmla="*/ 7308971 w 7395599"/>
                    <a:gd name="connsiteY15" fmla="*/ 5163 h 5528682"/>
                    <a:gd name="connsiteX16" fmla="*/ 7390437 w 7395599"/>
                    <a:gd name="connsiteY16" fmla="*/ 86629 h 5528682"/>
                    <a:gd name="connsiteX17" fmla="*/ 7390437 w 7395599"/>
                    <a:gd name="connsiteY17" fmla="*/ 5442053 h 552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95599" h="5528682">
                      <a:moveTo>
                        <a:pt x="7308971" y="0"/>
                      </a:moveTo>
                      <a:lnTo>
                        <a:pt x="86629" y="0"/>
                      </a:lnTo>
                      <a:cubicBezTo>
                        <a:pt x="38823" y="0"/>
                        <a:pt x="0" y="38823"/>
                        <a:pt x="0" y="86629"/>
                      </a:cubicBezTo>
                      <a:lnTo>
                        <a:pt x="0" y="5442053"/>
                      </a:lnTo>
                      <a:cubicBezTo>
                        <a:pt x="0" y="5489859"/>
                        <a:pt x="38823" y="5528683"/>
                        <a:pt x="86629" y="5528683"/>
                      </a:cubicBezTo>
                      <a:lnTo>
                        <a:pt x="7308971" y="5528683"/>
                      </a:lnTo>
                      <a:cubicBezTo>
                        <a:pt x="7356777" y="5528683"/>
                        <a:pt x="7395600" y="5489859"/>
                        <a:pt x="7395600" y="5442053"/>
                      </a:cubicBezTo>
                      <a:lnTo>
                        <a:pt x="7395600" y="86629"/>
                      </a:lnTo>
                      <a:cubicBezTo>
                        <a:pt x="7395600" y="38823"/>
                        <a:pt x="7356777" y="0"/>
                        <a:pt x="7308971" y="0"/>
                      </a:cubicBezTo>
                      <a:close/>
                      <a:moveTo>
                        <a:pt x="7390437" y="5442053"/>
                      </a:moveTo>
                      <a:cubicBezTo>
                        <a:pt x="7390437" y="5486969"/>
                        <a:pt x="7353886" y="5523520"/>
                        <a:pt x="7308971" y="5523520"/>
                      </a:cubicBezTo>
                      <a:lnTo>
                        <a:pt x="86629" y="5523520"/>
                      </a:lnTo>
                      <a:cubicBezTo>
                        <a:pt x="41714" y="5523520"/>
                        <a:pt x="5163" y="5486969"/>
                        <a:pt x="5163" y="5442053"/>
                      </a:cubicBezTo>
                      <a:lnTo>
                        <a:pt x="5163" y="86629"/>
                      </a:lnTo>
                      <a:cubicBezTo>
                        <a:pt x="5163" y="41714"/>
                        <a:pt x="41714" y="5163"/>
                        <a:pt x="86629" y="5163"/>
                      </a:cubicBezTo>
                      <a:lnTo>
                        <a:pt x="7308971" y="5163"/>
                      </a:lnTo>
                      <a:cubicBezTo>
                        <a:pt x="7353886" y="5163"/>
                        <a:pt x="7390437" y="41714"/>
                        <a:pt x="7390437" y="86629"/>
                      </a:cubicBezTo>
                      <a:lnTo>
                        <a:pt x="7390437" y="5442053"/>
                      </a:lnTo>
                      <a:close/>
                    </a:path>
                  </a:pathLst>
                </a:custGeom>
                <a:solidFill>
                  <a:srgbClr val="F2F3F4"/>
                </a:solidFill>
                <a:ln w="10322" cap="flat">
                  <a:noFill/>
                  <a:prstDash val="solid"/>
                  <a:miter/>
                </a:ln>
              </p:spPr>
              <p:txBody>
                <a:bodyPr rtlCol="0" anchor="ctr"/>
                <a:lstStyle/>
                <a:p>
                  <a:endParaRPr lang="nl-NL"/>
                </a:p>
              </p:txBody>
            </p:sp>
          </p:grpSp>
          <p:sp>
            <p:nvSpPr>
              <p:cNvPr id="25" name="Vrije vorm: vorm 24">
                <a:extLst>
                  <a:ext uri="{FF2B5EF4-FFF2-40B4-BE49-F238E27FC236}">
                    <a16:creationId xmlns:a16="http://schemas.microsoft.com/office/drawing/2014/main" id="{B9BAE3BD-76D3-400E-83A0-37CBB75081AD}"/>
                  </a:ext>
                </a:extLst>
              </p:cNvPr>
              <p:cNvSpPr/>
              <p:nvPr/>
            </p:nvSpPr>
            <p:spPr>
              <a:xfrm>
                <a:off x="5448064" y="2025413"/>
                <a:ext cx="7829262" cy="5962345"/>
              </a:xfrm>
              <a:custGeom>
                <a:avLst/>
                <a:gdLst>
                  <a:gd name="connsiteX0" fmla="*/ 7525802 w 7829262"/>
                  <a:gd name="connsiteY0" fmla="*/ 0 h 5962345"/>
                  <a:gd name="connsiteX1" fmla="*/ 303461 w 7829262"/>
                  <a:gd name="connsiteY1" fmla="*/ 0 h 5962345"/>
                  <a:gd name="connsiteX2" fmla="*/ 0 w 7829262"/>
                  <a:gd name="connsiteY2" fmla="*/ 303461 h 5962345"/>
                  <a:gd name="connsiteX3" fmla="*/ 0 w 7829262"/>
                  <a:gd name="connsiteY3" fmla="*/ 5658885 h 5962345"/>
                  <a:gd name="connsiteX4" fmla="*/ 303461 w 7829262"/>
                  <a:gd name="connsiteY4" fmla="*/ 5962345 h 5962345"/>
                  <a:gd name="connsiteX5" fmla="*/ 7525802 w 7829262"/>
                  <a:gd name="connsiteY5" fmla="*/ 5962345 h 5962345"/>
                  <a:gd name="connsiteX6" fmla="*/ 7829263 w 7829262"/>
                  <a:gd name="connsiteY6" fmla="*/ 5658885 h 5962345"/>
                  <a:gd name="connsiteX7" fmla="*/ 7829263 w 7829262"/>
                  <a:gd name="connsiteY7" fmla="*/ 303461 h 5962345"/>
                  <a:gd name="connsiteX8" fmla="*/ 7525802 w 7829262"/>
                  <a:gd name="connsiteY8" fmla="*/ 0 h 5962345"/>
                  <a:gd name="connsiteX9" fmla="*/ 7612431 w 7829262"/>
                  <a:gd name="connsiteY9" fmla="*/ 5658885 h 5962345"/>
                  <a:gd name="connsiteX10" fmla="*/ 7525802 w 7829262"/>
                  <a:gd name="connsiteY10" fmla="*/ 5745514 h 5962345"/>
                  <a:gd name="connsiteX11" fmla="*/ 303461 w 7829262"/>
                  <a:gd name="connsiteY11" fmla="*/ 5745514 h 5962345"/>
                  <a:gd name="connsiteX12" fmla="*/ 216831 w 7829262"/>
                  <a:gd name="connsiteY12" fmla="*/ 5658885 h 5962345"/>
                  <a:gd name="connsiteX13" fmla="*/ 216831 w 7829262"/>
                  <a:gd name="connsiteY13" fmla="*/ 303461 h 5962345"/>
                  <a:gd name="connsiteX14" fmla="*/ 303461 w 7829262"/>
                  <a:gd name="connsiteY14" fmla="*/ 216831 h 5962345"/>
                  <a:gd name="connsiteX15" fmla="*/ 7525802 w 7829262"/>
                  <a:gd name="connsiteY15" fmla="*/ 216831 h 5962345"/>
                  <a:gd name="connsiteX16" fmla="*/ 7612431 w 7829262"/>
                  <a:gd name="connsiteY16" fmla="*/ 303461 h 5962345"/>
                  <a:gd name="connsiteX17" fmla="*/ 7612431 w 7829262"/>
                  <a:gd name="connsiteY17" fmla="*/ 5658885 h 596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29262" h="5962345">
                    <a:moveTo>
                      <a:pt x="7525802" y="0"/>
                    </a:moveTo>
                    <a:lnTo>
                      <a:pt x="303461" y="0"/>
                    </a:lnTo>
                    <a:cubicBezTo>
                      <a:pt x="136087" y="0"/>
                      <a:pt x="0" y="136087"/>
                      <a:pt x="0" y="303461"/>
                    </a:cubicBezTo>
                    <a:lnTo>
                      <a:pt x="0" y="5658885"/>
                    </a:lnTo>
                    <a:cubicBezTo>
                      <a:pt x="0" y="5826258"/>
                      <a:pt x="136087" y="5962345"/>
                      <a:pt x="303461" y="5962345"/>
                    </a:cubicBezTo>
                    <a:lnTo>
                      <a:pt x="7525802" y="5962345"/>
                    </a:lnTo>
                    <a:cubicBezTo>
                      <a:pt x="7693175" y="5962345"/>
                      <a:pt x="7829263" y="5826258"/>
                      <a:pt x="7829263" y="5658885"/>
                    </a:cubicBezTo>
                    <a:lnTo>
                      <a:pt x="7829263" y="303461"/>
                    </a:lnTo>
                    <a:cubicBezTo>
                      <a:pt x="7829263" y="136087"/>
                      <a:pt x="7693175" y="0"/>
                      <a:pt x="7525802" y="0"/>
                    </a:cubicBezTo>
                    <a:close/>
                    <a:moveTo>
                      <a:pt x="7612431" y="5658885"/>
                    </a:moveTo>
                    <a:cubicBezTo>
                      <a:pt x="7612431" y="5706691"/>
                      <a:pt x="7573608" y="5745514"/>
                      <a:pt x="7525802" y="5745514"/>
                    </a:cubicBezTo>
                    <a:lnTo>
                      <a:pt x="303461" y="5745514"/>
                    </a:lnTo>
                    <a:cubicBezTo>
                      <a:pt x="255654" y="5745514"/>
                      <a:pt x="216831" y="5706691"/>
                      <a:pt x="216831" y="5658885"/>
                    </a:cubicBezTo>
                    <a:lnTo>
                      <a:pt x="216831" y="303461"/>
                    </a:lnTo>
                    <a:cubicBezTo>
                      <a:pt x="216831" y="255654"/>
                      <a:pt x="255654" y="216831"/>
                      <a:pt x="303461" y="216831"/>
                    </a:cubicBezTo>
                    <a:lnTo>
                      <a:pt x="7525802" y="216831"/>
                    </a:lnTo>
                    <a:cubicBezTo>
                      <a:pt x="7573608" y="216831"/>
                      <a:pt x="7612431" y="255654"/>
                      <a:pt x="7612431" y="303461"/>
                    </a:cubicBezTo>
                    <a:lnTo>
                      <a:pt x="7612431" y="5658885"/>
                    </a:lnTo>
                    <a:close/>
                  </a:path>
                </a:pathLst>
              </a:custGeom>
              <a:solidFill>
                <a:srgbClr val="030303"/>
              </a:solidFill>
              <a:ln w="10322" cap="flat">
                <a:noFill/>
                <a:prstDash val="solid"/>
                <a:miter/>
              </a:ln>
            </p:spPr>
            <p:txBody>
              <a:bodyPr rtlCol="0" anchor="ctr"/>
              <a:lstStyle/>
              <a:p>
                <a:endParaRPr lang="nl-NL"/>
              </a:p>
            </p:txBody>
          </p:sp>
        </p:grpSp>
        <p:sp>
          <p:nvSpPr>
            <p:cNvPr id="26" name="Vrije vorm: vorm 25">
              <a:extLst>
                <a:ext uri="{FF2B5EF4-FFF2-40B4-BE49-F238E27FC236}">
                  <a16:creationId xmlns:a16="http://schemas.microsoft.com/office/drawing/2014/main" id="{FA470BEE-DA50-4BA1-AE7A-73D98FE4D92B}"/>
                </a:ext>
              </a:extLst>
            </p:cNvPr>
            <p:cNvSpPr/>
            <p:nvPr/>
          </p:nvSpPr>
          <p:spPr>
            <a:xfrm>
              <a:off x="5417088" y="1995470"/>
              <a:ext cx="318845" cy="6022851"/>
            </a:xfrm>
            <a:custGeom>
              <a:avLst/>
              <a:gdLst>
                <a:gd name="connsiteX0" fmla="*/ 318845 w 318845"/>
                <a:gd name="connsiteY0" fmla="*/ 6022852 h 6022851"/>
                <a:gd name="connsiteX1" fmla="*/ 308004 w 318845"/>
                <a:gd name="connsiteY1" fmla="*/ 6022129 h 6022851"/>
                <a:gd name="connsiteX2" fmla="*/ 302531 w 318845"/>
                <a:gd name="connsiteY2" fmla="*/ 6021715 h 6022851"/>
                <a:gd name="connsiteX3" fmla="*/ 300260 w 318845"/>
                <a:gd name="connsiteY3" fmla="*/ 6021509 h 6022851"/>
                <a:gd name="connsiteX4" fmla="*/ 286114 w 318845"/>
                <a:gd name="connsiteY4" fmla="*/ 6019754 h 6022851"/>
                <a:gd name="connsiteX5" fmla="*/ 270007 w 318845"/>
                <a:gd name="connsiteY5" fmla="*/ 6016966 h 6022851"/>
                <a:gd name="connsiteX6" fmla="*/ 254312 w 318845"/>
                <a:gd name="connsiteY6" fmla="*/ 6013559 h 6022851"/>
                <a:gd name="connsiteX7" fmla="*/ 239237 w 318845"/>
                <a:gd name="connsiteY7" fmla="*/ 6009428 h 6022851"/>
                <a:gd name="connsiteX8" fmla="*/ 238411 w 318845"/>
                <a:gd name="connsiteY8" fmla="*/ 6009222 h 6022851"/>
                <a:gd name="connsiteX9" fmla="*/ 223646 w 318845"/>
                <a:gd name="connsiteY9" fmla="*/ 6004369 h 6022851"/>
                <a:gd name="connsiteX10" fmla="*/ 208778 w 318845"/>
                <a:gd name="connsiteY10" fmla="*/ 5998690 h 6022851"/>
                <a:gd name="connsiteX11" fmla="*/ 194322 w 318845"/>
                <a:gd name="connsiteY11" fmla="*/ 5992392 h 6022851"/>
                <a:gd name="connsiteX12" fmla="*/ 182345 w 318845"/>
                <a:gd name="connsiteY12" fmla="*/ 5986610 h 6022851"/>
                <a:gd name="connsiteX13" fmla="*/ 180177 w 318845"/>
                <a:gd name="connsiteY13" fmla="*/ 5985474 h 6022851"/>
                <a:gd name="connsiteX14" fmla="*/ 166444 w 318845"/>
                <a:gd name="connsiteY14" fmla="*/ 5977833 h 6022851"/>
                <a:gd name="connsiteX15" fmla="*/ 128137 w 318845"/>
                <a:gd name="connsiteY15" fmla="*/ 5951814 h 6022851"/>
                <a:gd name="connsiteX16" fmla="*/ 127621 w 318845"/>
                <a:gd name="connsiteY16" fmla="*/ 5951400 h 6022851"/>
                <a:gd name="connsiteX17" fmla="*/ 104286 w 318845"/>
                <a:gd name="connsiteY17" fmla="*/ 5931163 h 6022851"/>
                <a:gd name="connsiteX18" fmla="*/ 103873 w 318845"/>
                <a:gd name="connsiteY18" fmla="*/ 5930750 h 6022851"/>
                <a:gd name="connsiteX19" fmla="*/ 93031 w 318845"/>
                <a:gd name="connsiteY19" fmla="*/ 5919908 h 6022851"/>
                <a:gd name="connsiteX20" fmla="*/ 87042 w 318845"/>
                <a:gd name="connsiteY20" fmla="*/ 5913610 h 6022851"/>
                <a:gd name="connsiteX21" fmla="*/ 77440 w 318845"/>
                <a:gd name="connsiteY21" fmla="*/ 5902458 h 6022851"/>
                <a:gd name="connsiteX22" fmla="*/ 71451 w 318845"/>
                <a:gd name="connsiteY22" fmla="*/ 5895127 h 6022851"/>
                <a:gd name="connsiteX23" fmla="*/ 58544 w 318845"/>
                <a:gd name="connsiteY23" fmla="*/ 5877575 h 6022851"/>
                <a:gd name="connsiteX24" fmla="*/ 54208 w 318845"/>
                <a:gd name="connsiteY24" fmla="*/ 5871070 h 6022851"/>
                <a:gd name="connsiteX25" fmla="*/ 50181 w 318845"/>
                <a:gd name="connsiteY25" fmla="*/ 5864771 h 6022851"/>
                <a:gd name="connsiteX26" fmla="*/ 42024 w 318845"/>
                <a:gd name="connsiteY26" fmla="*/ 5850935 h 6022851"/>
                <a:gd name="connsiteX27" fmla="*/ 38307 w 318845"/>
                <a:gd name="connsiteY27" fmla="*/ 5844017 h 6022851"/>
                <a:gd name="connsiteX28" fmla="*/ 11461 w 318845"/>
                <a:gd name="connsiteY28" fmla="*/ 5775767 h 6022851"/>
                <a:gd name="connsiteX29" fmla="*/ 10016 w 318845"/>
                <a:gd name="connsiteY29" fmla="*/ 5769985 h 6022851"/>
                <a:gd name="connsiteX30" fmla="*/ 8157 w 318845"/>
                <a:gd name="connsiteY30" fmla="*/ 5762241 h 6022851"/>
                <a:gd name="connsiteX31" fmla="*/ 1549 w 318845"/>
                <a:gd name="connsiteY31" fmla="*/ 5720837 h 6022851"/>
                <a:gd name="connsiteX32" fmla="*/ 929 w 318845"/>
                <a:gd name="connsiteY32" fmla="*/ 5713815 h 6022851"/>
                <a:gd name="connsiteX33" fmla="*/ 0 w 318845"/>
                <a:gd name="connsiteY33" fmla="*/ 5688828 h 6022851"/>
                <a:gd name="connsiteX34" fmla="*/ 0 w 318845"/>
                <a:gd name="connsiteY34" fmla="*/ 333404 h 6022851"/>
                <a:gd name="connsiteX35" fmla="*/ 929 w 318845"/>
                <a:gd name="connsiteY35" fmla="*/ 308417 h 6022851"/>
                <a:gd name="connsiteX36" fmla="*/ 1652 w 318845"/>
                <a:gd name="connsiteY36" fmla="*/ 300570 h 6022851"/>
                <a:gd name="connsiteX37" fmla="*/ 8157 w 318845"/>
                <a:gd name="connsiteY37" fmla="*/ 260094 h 6022851"/>
                <a:gd name="connsiteX38" fmla="*/ 10016 w 318845"/>
                <a:gd name="connsiteY38" fmla="*/ 252247 h 6022851"/>
                <a:gd name="connsiteX39" fmla="*/ 11771 w 318845"/>
                <a:gd name="connsiteY39" fmla="*/ 245432 h 6022851"/>
                <a:gd name="connsiteX40" fmla="*/ 38307 w 318845"/>
                <a:gd name="connsiteY40" fmla="*/ 178215 h 6022851"/>
                <a:gd name="connsiteX41" fmla="*/ 42024 w 318845"/>
                <a:gd name="connsiteY41" fmla="*/ 171297 h 6022851"/>
                <a:gd name="connsiteX42" fmla="*/ 58751 w 318845"/>
                <a:gd name="connsiteY42" fmla="*/ 144244 h 6022851"/>
                <a:gd name="connsiteX43" fmla="*/ 63088 w 318845"/>
                <a:gd name="connsiteY43" fmla="*/ 138153 h 6022851"/>
                <a:gd name="connsiteX44" fmla="*/ 71451 w 318845"/>
                <a:gd name="connsiteY44" fmla="*/ 127104 h 6022851"/>
                <a:gd name="connsiteX45" fmla="*/ 95303 w 318845"/>
                <a:gd name="connsiteY45" fmla="*/ 99949 h 6022851"/>
                <a:gd name="connsiteX46" fmla="*/ 100981 w 318845"/>
                <a:gd name="connsiteY46" fmla="*/ 94270 h 6022851"/>
                <a:gd name="connsiteX47" fmla="*/ 103873 w 318845"/>
                <a:gd name="connsiteY47" fmla="*/ 91482 h 6022851"/>
                <a:gd name="connsiteX48" fmla="*/ 106660 w 318845"/>
                <a:gd name="connsiteY48" fmla="*/ 88901 h 6022851"/>
                <a:gd name="connsiteX49" fmla="*/ 115643 w 318845"/>
                <a:gd name="connsiteY49" fmla="*/ 80744 h 6022851"/>
                <a:gd name="connsiteX50" fmla="*/ 124420 w 318845"/>
                <a:gd name="connsiteY50" fmla="*/ 73413 h 6022851"/>
                <a:gd name="connsiteX51" fmla="*/ 128137 w 318845"/>
                <a:gd name="connsiteY51" fmla="*/ 70419 h 6022851"/>
                <a:gd name="connsiteX52" fmla="*/ 130409 w 318845"/>
                <a:gd name="connsiteY52" fmla="*/ 68663 h 6022851"/>
                <a:gd name="connsiteX53" fmla="*/ 140114 w 318845"/>
                <a:gd name="connsiteY53" fmla="*/ 61332 h 6022851"/>
                <a:gd name="connsiteX54" fmla="*/ 140940 w 318845"/>
                <a:gd name="connsiteY54" fmla="*/ 60713 h 6022851"/>
                <a:gd name="connsiteX55" fmla="*/ 153021 w 318845"/>
                <a:gd name="connsiteY55" fmla="*/ 52556 h 6022851"/>
                <a:gd name="connsiteX56" fmla="*/ 154260 w 318845"/>
                <a:gd name="connsiteY56" fmla="*/ 51730 h 6022851"/>
                <a:gd name="connsiteX57" fmla="*/ 166444 w 318845"/>
                <a:gd name="connsiteY57" fmla="*/ 44399 h 6022851"/>
                <a:gd name="connsiteX58" fmla="*/ 180177 w 318845"/>
                <a:gd name="connsiteY58" fmla="*/ 36758 h 6022851"/>
                <a:gd name="connsiteX59" fmla="*/ 182345 w 318845"/>
                <a:gd name="connsiteY59" fmla="*/ 35622 h 6022851"/>
                <a:gd name="connsiteX60" fmla="*/ 194322 w 318845"/>
                <a:gd name="connsiteY60" fmla="*/ 29840 h 6022851"/>
                <a:gd name="connsiteX61" fmla="*/ 208778 w 318845"/>
                <a:gd name="connsiteY61" fmla="*/ 23542 h 6022851"/>
                <a:gd name="connsiteX62" fmla="*/ 223646 w 318845"/>
                <a:gd name="connsiteY62" fmla="*/ 17863 h 6022851"/>
                <a:gd name="connsiteX63" fmla="*/ 270007 w 318845"/>
                <a:gd name="connsiteY63" fmla="*/ 5266 h 6022851"/>
                <a:gd name="connsiteX64" fmla="*/ 286114 w 318845"/>
                <a:gd name="connsiteY64" fmla="*/ 2478 h 6022851"/>
                <a:gd name="connsiteX65" fmla="*/ 300260 w 318845"/>
                <a:gd name="connsiteY65" fmla="*/ 723 h 6022851"/>
                <a:gd name="connsiteX66" fmla="*/ 302531 w 318845"/>
                <a:gd name="connsiteY66" fmla="*/ 516 h 6022851"/>
                <a:gd name="connsiteX67" fmla="*/ 309862 w 318845"/>
                <a:gd name="connsiteY67" fmla="*/ 0 h 6022851"/>
                <a:gd name="connsiteX68" fmla="*/ 303977 w 318845"/>
                <a:gd name="connsiteY68" fmla="*/ 516 h 6022851"/>
                <a:gd name="connsiteX69" fmla="*/ 289212 w 318845"/>
                <a:gd name="connsiteY69" fmla="*/ 2375 h 6022851"/>
                <a:gd name="connsiteX70" fmla="*/ 282190 w 318845"/>
                <a:gd name="connsiteY70" fmla="*/ 3614 h 6022851"/>
                <a:gd name="connsiteX71" fmla="*/ 273414 w 318845"/>
                <a:gd name="connsiteY71" fmla="*/ 5163 h 6022851"/>
                <a:gd name="connsiteX72" fmla="*/ 260404 w 318845"/>
                <a:gd name="connsiteY72" fmla="*/ 8157 h 6022851"/>
                <a:gd name="connsiteX73" fmla="*/ 246568 w 318845"/>
                <a:gd name="connsiteY73" fmla="*/ 11977 h 6022851"/>
                <a:gd name="connsiteX74" fmla="*/ 235314 w 318845"/>
                <a:gd name="connsiteY74" fmla="*/ 15694 h 6022851"/>
                <a:gd name="connsiteX75" fmla="*/ 211978 w 318845"/>
                <a:gd name="connsiteY75" fmla="*/ 24884 h 6022851"/>
                <a:gd name="connsiteX76" fmla="*/ 204957 w 318845"/>
                <a:gd name="connsiteY76" fmla="*/ 28085 h 6022851"/>
                <a:gd name="connsiteX77" fmla="*/ 194219 w 318845"/>
                <a:gd name="connsiteY77" fmla="*/ 33351 h 6022851"/>
                <a:gd name="connsiteX78" fmla="*/ 193290 w 318845"/>
                <a:gd name="connsiteY78" fmla="*/ 33867 h 6022851"/>
                <a:gd name="connsiteX79" fmla="*/ 181416 w 318845"/>
                <a:gd name="connsiteY79" fmla="*/ 40475 h 6022851"/>
                <a:gd name="connsiteX80" fmla="*/ 180899 w 318845"/>
                <a:gd name="connsiteY80" fmla="*/ 40785 h 6022851"/>
                <a:gd name="connsiteX81" fmla="*/ 172639 w 318845"/>
                <a:gd name="connsiteY81" fmla="*/ 45844 h 6022851"/>
                <a:gd name="connsiteX82" fmla="*/ 165618 w 318845"/>
                <a:gd name="connsiteY82" fmla="*/ 50387 h 6022851"/>
                <a:gd name="connsiteX83" fmla="*/ 164069 w 318845"/>
                <a:gd name="connsiteY83" fmla="*/ 51523 h 6022851"/>
                <a:gd name="connsiteX84" fmla="*/ 153021 w 318845"/>
                <a:gd name="connsiteY84" fmla="*/ 59370 h 6022851"/>
                <a:gd name="connsiteX85" fmla="*/ 142592 w 318845"/>
                <a:gd name="connsiteY85" fmla="*/ 67527 h 6022851"/>
                <a:gd name="connsiteX86" fmla="*/ 140424 w 318845"/>
                <a:gd name="connsiteY86" fmla="*/ 69386 h 6022851"/>
                <a:gd name="connsiteX87" fmla="*/ 130512 w 318845"/>
                <a:gd name="connsiteY87" fmla="*/ 77956 h 6022851"/>
                <a:gd name="connsiteX88" fmla="*/ 119980 w 318845"/>
                <a:gd name="connsiteY88" fmla="*/ 87972 h 6022851"/>
                <a:gd name="connsiteX89" fmla="*/ 111100 w 318845"/>
                <a:gd name="connsiteY89" fmla="*/ 97161 h 6022851"/>
                <a:gd name="connsiteX90" fmla="*/ 108725 w 318845"/>
                <a:gd name="connsiteY90" fmla="*/ 99742 h 6022851"/>
                <a:gd name="connsiteX91" fmla="*/ 100362 w 318845"/>
                <a:gd name="connsiteY91" fmla="*/ 109551 h 6022851"/>
                <a:gd name="connsiteX92" fmla="*/ 91379 w 318845"/>
                <a:gd name="connsiteY92" fmla="*/ 121013 h 6022851"/>
                <a:gd name="connsiteX93" fmla="*/ 84667 w 318845"/>
                <a:gd name="connsiteY93" fmla="*/ 130409 h 6022851"/>
                <a:gd name="connsiteX94" fmla="*/ 81260 w 318845"/>
                <a:gd name="connsiteY94" fmla="*/ 135261 h 6022851"/>
                <a:gd name="connsiteX95" fmla="*/ 77337 w 318845"/>
                <a:gd name="connsiteY95" fmla="*/ 141457 h 6022851"/>
                <a:gd name="connsiteX96" fmla="*/ 73619 w 318845"/>
                <a:gd name="connsiteY96" fmla="*/ 147445 h 6022851"/>
                <a:gd name="connsiteX97" fmla="*/ 66701 w 318845"/>
                <a:gd name="connsiteY97" fmla="*/ 159629 h 6022851"/>
                <a:gd name="connsiteX98" fmla="*/ 62778 w 318845"/>
                <a:gd name="connsiteY98" fmla="*/ 167270 h 6022851"/>
                <a:gd name="connsiteX99" fmla="*/ 54311 w 318845"/>
                <a:gd name="connsiteY99" fmla="*/ 185752 h 6022851"/>
                <a:gd name="connsiteX100" fmla="*/ 51833 w 318845"/>
                <a:gd name="connsiteY100" fmla="*/ 191844 h 6022851"/>
                <a:gd name="connsiteX101" fmla="*/ 48322 w 318845"/>
                <a:gd name="connsiteY101" fmla="*/ 201240 h 6022851"/>
                <a:gd name="connsiteX102" fmla="*/ 44296 w 318845"/>
                <a:gd name="connsiteY102" fmla="*/ 213527 h 6022851"/>
                <a:gd name="connsiteX103" fmla="*/ 40682 w 318845"/>
                <a:gd name="connsiteY103" fmla="*/ 226124 h 6022851"/>
                <a:gd name="connsiteX104" fmla="*/ 40578 w 318845"/>
                <a:gd name="connsiteY104" fmla="*/ 226744 h 6022851"/>
                <a:gd name="connsiteX105" fmla="*/ 37274 w 318845"/>
                <a:gd name="connsiteY105" fmla="*/ 240683 h 6022851"/>
                <a:gd name="connsiteX106" fmla="*/ 37171 w 318845"/>
                <a:gd name="connsiteY106" fmla="*/ 241406 h 6022851"/>
                <a:gd name="connsiteX107" fmla="*/ 35313 w 318845"/>
                <a:gd name="connsiteY107" fmla="*/ 251937 h 6022851"/>
                <a:gd name="connsiteX108" fmla="*/ 30976 w 318845"/>
                <a:gd name="connsiteY108" fmla="*/ 302428 h 6022851"/>
                <a:gd name="connsiteX109" fmla="*/ 30976 w 318845"/>
                <a:gd name="connsiteY109" fmla="*/ 5719804 h 6022851"/>
                <a:gd name="connsiteX110" fmla="*/ 31595 w 318845"/>
                <a:gd name="connsiteY110" fmla="*/ 5737770 h 6022851"/>
                <a:gd name="connsiteX111" fmla="*/ 32215 w 318845"/>
                <a:gd name="connsiteY111" fmla="*/ 5747269 h 6022851"/>
                <a:gd name="connsiteX112" fmla="*/ 33144 w 318845"/>
                <a:gd name="connsiteY112" fmla="*/ 5755323 h 6022851"/>
                <a:gd name="connsiteX113" fmla="*/ 33557 w 318845"/>
                <a:gd name="connsiteY113" fmla="*/ 5759143 h 6022851"/>
                <a:gd name="connsiteX114" fmla="*/ 35209 w 318845"/>
                <a:gd name="connsiteY114" fmla="*/ 5769779 h 6022851"/>
                <a:gd name="connsiteX115" fmla="*/ 35416 w 318845"/>
                <a:gd name="connsiteY115" fmla="*/ 5771224 h 6022851"/>
                <a:gd name="connsiteX116" fmla="*/ 36552 w 318845"/>
                <a:gd name="connsiteY116" fmla="*/ 5777729 h 6022851"/>
                <a:gd name="connsiteX117" fmla="*/ 37171 w 318845"/>
                <a:gd name="connsiteY117" fmla="*/ 5780827 h 6022851"/>
                <a:gd name="connsiteX118" fmla="*/ 37378 w 318845"/>
                <a:gd name="connsiteY118" fmla="*/ 5781962 h 6022851"/>
                <a:gd name="connsiteX119" fmla="*/ 39546 w 318845"/>
                <a:gd name="connsiteY119" fmla="*/ 5791461 h 6022851"/>
                <a:gd name="connsiteX120" fmla="*/ 40578 w 318845"/>
                <a:gd name="connsiteY120" fmla="*/ 5795488 h 6022851"/>
                <a:gd name="connsiteX121" fmla="*/ 44296 w 318845"/>
                <a:gd name="connsiteY121" fmla="*/ 5808704 h 6022851"/>
                <a:gd name="connsiteX122" fmla="*/ 48529 w 318845"/>
                <a:gd name="connsiteY122" fmla="*/ 5821508 h 6022851"/>
                <a:gd name="connsiteX123" fmla="*/ 48735 w 318845"/>
                <a:gd name="connsiteY123" fmla="*/ 5822025 h 6022851"/>
                <a:gd name="connsiteX124" fmla="*/ 51110 w 318845"/>
                <a:gd name="connsiteY124" fmla="*/ 5828323 h 6022851"/>
                <a:gd name="connsiteX125" fmla="*/ 51420 w 318845"/>
                <a:gd name="connsiteY125" fmla="*/ 5829149 h 6022851"/>
                <a:gd name="connsiteX126" fmla="*/ 54105 w 318845"/>
                <a:gd name="connsiteY126" fmla="*/ 5836067 h 6022851"/>
                <a:gd name="connsiteX127" fmla="*/ 54311 w 318845"/>
                <a:gd name="connsiteY127" fmla="*/ 5836583 h 6022851"/>
                <a:gd name="connsiteX128" fmla="*/ 62778 w 318845"/>
                <a:gd name="connsiteY128" fmla="*/ 5854962 h 6022851"/>
                <a:gd name="connsiteX129" fmla="*/ 66701 w 318845"/>
                <a:gd name="connsiteY129" fmla="*/ 5862603 h 6022851"/>
                <a:gd name="connsiteX130" fmla="*/ 73619 w 318845"/>
                <a:gd name="connsiteY130" fmla="*/ 5874787 h 6022851"/>
                <a:gd name="connsiteX131" fmla="*/ 77337 w 318845"/>
                <a:gd name="connsiteY131" fmla="*/ 5880776 h 6022851"/>
                <a:gd name="connsiteX132" fmla="*/ 81260 w 318845"/>
                <a:gd name="connsiteY132" fmla="*/ 5886970 h 6022851"/>
                <a:gd name="connsiteX133" fmla="*/ 84667 w 318845"/>
                <a:gd name="connsiteY133" fmla="*/ 5891824 h 6022851"/>
                <a:gd name="connsiteX134" fmla="*/ 91379 w 318845"/>
                <a:gd name="connsiteY134" fmla="*/ 5901219 h 6022851"/>
                <a:gd name="connsiteX135" fmla="*/ 100362 w 318845"/>
                <a:gd name="connsiteY135" fmla="*/ 5912680 h 6022851"/>
                <a:gd name="connsiteX136" fmla="*/ 107693 w 318845"/>
                <a:gd name="connsiteY136" fmla="*/ 5921251 h 6022851"/>
                <a:gd name="connsiteX137" fmla="*/ 108725 w 318845"/>
                <a:gd name="connsiteY137" fmla="*/ 5922489 h 6022851"/>
                <a:gd name="connsiteX138" fmla="*/ 111100 w 318845"/>
                <a:gd name="connsiteY138" fmla="*/ 5925071 h 6022851"/>
                <a:gd name="connsiteX139" fmla="*/ 111926 w 318845"/>
                <a:gd name="connsiteY139" fmla="*/ 5926000 h 6022851"/>
                <a:gd name="connsiteX140" fmla="*/ 119980 w 318845"/>
                <a:gd name="connsiteY140" fmla="*/ 5934260 h 6022851"/>
                <a:gd name="connsiteX141" fmla="*/ 128034 w 318845"/>
                <a:gd name="connsiteY141" fmla="*/ 5942108 h 6022851"/>
                <a:gd name="connsiteX142" fmla="*/ 128653 w 318845"/>
                <a:gd name="connsiteY142" fmla="*/ 5942624 h 6022851"/>
                <a:gd name="connsiteX143" fmla="*/ 132370 w 318845"/>
                <a:gd name="connsiteY143" fmla="*/ 5945928 h 6022851"/>
                <a:gd name="connsiteX144" fmla="*/ 140011 w 318845"/>
                <a:gd name="connsiteY144" fmla="*/ 5952536 h 6022851"/>
                <a:gd name="connsiteX145" fmla="*/ 142592 w 318845"/>
                <a:gd name="connsiteY145" fmla="*/ 5954704 h 6022851"/>
                <a:gd name="connsiteX146" fmla="*/ 153021 w 318845"/>
                <a:gd name="connsiteY146" fmla="*/ 5962862 h 6022851"/>
                <a:gd name="connsiteX147" fmla="*/ 160868 w 318845"/>
                <a:gd name="connsiteY147" fmla="*/ 5968541 h 6022851"/>
                <a:gd name="connsiteX148" fmla="*/ 161694 w 318845"/>
                <a:gd name="connsiteY148" fmla="*/ 5969160 h 6022851"/>
                <a:gd name="connsiteX149" fmla="*/ 167889 w 318845"/>
                <a:gd name="connsiteY149" fmla="*/ 5973393 h 6022851"/>
                <a:gd name="connsiteX150" fmla="*/ 178731 w 318845"/>
                <a:gd name="connsiteY150" fmla="*/ 5980208 h 6022851"/>
                <a:gd name="connsiteX151" fmla="*/ 179350 w 318845"/>
                <a:gd name="connsiteY151" fmla="*/ 5980621 h 6022851"/>
                <a:gd name="connsiteX152" fmla="*/ 186888 w 318845"/>
                <a:gd name="connsiteY152" fmla="*/ 5984854 h 6022851"/>
                <a:gd name="connsiteX153" fmla="*/ 191121 w 318845"/>
                <a:gd name="connsiteY153" fmla="*/ 5987229 h 6022851"/>
                <a:gd name="connsiteX154" fmla="*/ 199175 w 318845"/>
                <a:gd name="connsiteY154" fmla="*/ 5991359 h 6022851"/>
                <a:gd name="connsiteX155" fmla="*/ 210120 w 318845"/>
                <a:gd name="connsiteY155" fmla="*/ 5996522 h 6022851"/>
                <a:gd name="connsiteX156" fmla="*/ 218174 w 318845"/>
                <a:gd name="connsiteY156" fmla="*/ 6000136 h 6022851"/>
                <a:gd name="connsiteX157" fmla="*/ 221168 w 318845"/>
                <a:gd name="connsiteY157" fmla="*/ 6001375 h 6022851"/>
                <a:gd name="connsiteX158" fmla="*/ 229944 w 318845"/>
                <a:gd name="connsiteY158" fmla="*/ 6004679 h 6022851"/>
                <a:gd name="connsiteX159" fmla="*/ 235417 w 318845"/>
                <a:gd name="connsiteY159" fmla="*/ 6006641 h 6022851"/>
                <a:gd name="connsiteX160" fmla="*/ 236553 w 318845"/>
                <a:gd name="connsiteY160" fmla="*/ 6007054 h 6022851"/>
                <a:gd name="connsiteX161" fmla="*/ 246568 w 318845"/>
                <a:gd name="connsiteY161" fmla="*/ 6010255 h 6022851"/>
                <a:gd name="connsiteX162" fmla="*/ 257306 w 318845"/>
                <a:gd name="connsiteY162" fmla="*/ 6013249 h 6022851"/>
                <a:gd name="connsiteX163" fmla="*/ 258752 w 318845"/>
                <a:gd name="connsiteY163" fmla="*/ 6013662 h 6022851"/>
                <a:gd name="connsiteX164" fmla="*/ 262469 w 318845"/>
                <a:gd name="connsiteY164" fmla="*/ 6014591 h 6022851"/>
                <a:gd name="connsiteX165" fmla="*/ 272898 w 318845"/>
                <a:gd name="connsiteY165" fmla="*/ 6016966 h 6022851"/>
                <a:gd name="connsiteX166" fmla="*/ 273414 w 318845"/>
                <a:gd name="connsiteY166" fmla="*/ 6017070 h 6022851"/>
                <a:gd name="connsiteX167" fmla="*/ 282190 w 318845"/>
                <a:gd name="connsiteY167" fmla="*/ 6018618 h 6022851"/>
                <a:gd name="connsiteX168" fmla="*/ 289212 w 318845"/>
                <a:gd name="connsiteY168" fmla="*/ 6019857 h 6022851"/>
                <a:gd name="connsiteX169" fmla="*/ 303977 w 318845"/>
                <a:gd name="connsiteY169" fmla="*/ 6021715 h 6022851"/>
                <a:gd name="connsiteX170" fmla="*/ 318845 w 318845"/>
                <a:gd name="connsiteY170" fmla="*/ 6022852 h 602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318845" h="6022851">
                  <a:moveTo>
                    <a:pt x="318845" y="6022852"/>
                  </a:moveTo>
                  <a:cubicBezTo>
                    <a:pt x="315231" y="6022645"/>
                    <a:pt x="311618" y="6022438"/>
                    <a:pt x="308004" y="6022129"/>
                  </a:cubicBezTo>
                  <a:cubicBezTo>
                    <a:pt x="306145" y="6022026"/>
                    <a:pt x="304390" y="6021922"/>
                    <a:pt x="302531" y="6021715"/>
                  </a:cubicBezTo>
                  <a:cubicBezTo>
                    <a:pt x="301809" y="6021612"/>
                    <a:pt x="300983" y="6021509"/>
                    <a:pt x="300260" y="6021509"/>
                  </a:cubicBezTo>
                  <a:cubicBezTo>
                    <a:pt x="295510" y="6020993"/>
                    <a:pt x="290760" y="6020373"/>
                    <a:pt x="286114" y="6019754"/>
                  </a:cubicBezTo>
                  <a:cubicBezTo>
                    <a:pt x="280642" y="6018928"/>
                    <a:pt x="275376" y="6017999"/>
                    <a:pt x="270007" y="6016966"/>
                  </a:cubicBezTo>
                  <a:cubicBezTo>
                    <a:pt x="264741" y="6015933"/>
                    <a:pt x="259475" y="6014798"/>
                    <a:pt x="254312" y="6013559"/>
                  </a:cubicBezTo>
                  <a:cubicBezTo>
                    <a:pt x="249253" y="6012216"/>
                    <a:pt x="244193" y="6010874"/>
                    <a:pt x="239237" y="6009428"/>
                  </a:cubicBezTo>
                  <a:cubicBezTo>
                    <a:pt x="238927" y="6009326"/>
                    <a:pt x="238618" y="6009222"/>
                    <a:pt x="238411" y="6009222"/>
                  </a:cubicBezTo>
                  <a:cubicBezTo>
                    <a:pt x="233455" y="6007673"/>
                    <a:pt x="228499" y="6006021"/>
                    <a:pt x="223646" y="6004369"/>
                  </a:cubicBezTo>
                  <a:cubicBezTo>
                    <a:pt x="218587" y="6002614"/>
                    <a:pt x="213630" y="6000755"/>
                    <a:pt x="208778" y="5998690"/>
                  </a:cubicBezTo>
                  <a:cubicBezTo>
                    <a:pt x="203925" y="5996728"/>
                    <a:pt x="199072" y="5994663"/>
                    <a:pt x="194322" y="5992392"/>
                  </a:cubicBezTo>
                  <a:cubicBezTo>
                    <a:pt x="190295" y="5990534"/>
                    <a:pt x="186268" y="5988572"/>
                    <a:pt x="182345" y="5986610"/>
                  </a:cubicBezTo>
                  <a:cubicBezTo>
                    <a:pt x="181622" y="5986196"/>
                    <a:pt x="180899" y="5985784"/>
                    <a:pt x="180177" y="5985474"/>
                  </a:cubicBezTo>
                  <a:cubicBezTo>
                    <a:pt x="175530" y="5982996"/>
                    <a:pt x="170884" y="5980518"/>
                    <a:pt x="166444" y="5977833"/>
                  </a:cubicBezTo>
                  <a:cubicBezTo>
                    <a:pt x="153021" y="5969986"/>
                    <a:pt x="140218" y="5961313"/>
                    <a:pt x="128137" y="5951814"/>
                  </a:cubicBezTo>
                  <a:cubicBezTo>
                    <a:pt x="127930" y="5951607"/>
                    <a:pt x="127827" y="5951504"/>
                    <a:pt x="127621" y="5951400"/>
                  </a:cubicBezTo>
                  <a:cubicBezTo>
                    <a:pt x="119567" y="5944999"/>
                    <a:pt x="111720" y="5938184"/>
                    <a:pt x="104286" y="5931163"/>
                  </a:cubicBezTo>
                  <a:cubicBezTo>
                    <a:pt x="104079" y="5931060"/>
                    <a:pt x="103976" y="5930853"/>
                    <a:pt x="103873" y="5930750"/>
                  </a:cubicBezTo>
                  <a:cubicBezTo>
                    <a:pt x="100155" y="5927239"/>
                    <a:pt x="96542" y="5923625"/>
                    <a:pt x="93031" y="5919908"/>
                  </a:cubicBezTo>
                  <a:cubicBezTo>
                    <a:pt x="90966" y="5917843"/>
                    <a:pt x="89004" y="5915778"/>
                    <a:pt x="87042" y="5913610"/>
                  </a:cubicBezTo>
                  <a:cubicBezTo>
                    <a:pt x="83841" y="5909996"/>
                    <a:pt x="80537" y="5906279"/>
                    <a:pt x="77440" y="5902458"/>
                  </a:cubicBezTo>
                  <a:cubicBezTo>
                    <a:pt x="75375" y="5900084"/>
                    <a:pt x="73413" y="5897709"/>
                    <a:pt x="71451" y="5895127"/>
                  </a:cubicBezTo>
                  <a:cubicBezTo>
                    <a:pt x="67011" y="5889448"/>
                    <a:pt x="62675" y="5883563"/>
                    <a:pt x="58544" y="5877575"/>
                  </a:cubicBezTo>
                  <a:cubicBezTo>
                    <a:pt x="57099" y="5875406"/>
                    <a:pt x="55653" y="5873238"/>
                    <a:pt x="54208" y="5871070"/>
                  </a:cubicBezTo>
                  <a:cubicBezTo>
                    <a:pt x="52866" y="5869005"/>
                    <a:pt x="51523" y="5866836"/>
                    <a:pt x="50181" y="5864771"/>
                  </a:cubicBezTo>
                  <a:cubicBezTo>
                    <a:pt x="47290" y="5860228"/>
                    <a:pt x="44605" y="5855685"/>
                    <a:pt x="42024" y="5850935"/>
                  </a:cubicBezTo>
                  <a:cubicBezTo>
                    <a:pt x="40785" y="5848663"/>
                    <a:pt x="39546" y="5846289"/>
                    <a:pt x="38307" y="5844017"/>
                  </a:cubicBezTo>
                  <a:cubicBezTo>
                    <a:pt x="26949" y="5822541"/>
                    <a:pt x="17863" y="5799722"/>
                    <a:pt x="11461" y="5775767"/>
                  </a:cubicBezTo>
                  <a:cubicBezTo>
                    <a:pt x="10945" y="5773908"/>
                    <a:pt x="10429" y="5771946"/>
                    <a:pt x="10016" y="5769985"/>
                  </a:cubicBezTo>
                  <a:cubicBezTo>
                    <a:pt x="9293" y="5767403"/>
                    <a:pt x="8673" y="5764822"/>
                    <a:pt x="8157" y="5762241"/>
                  </a:cubicBezTo>
                  <a:cubicBezTo>
                    <a:pt x="5059" y="5748715"/>
                    <a:pt x="2891" y="5734879"/>
                    <a:pt x="1549" y="5720837"/>
                  </a:cubicBezTo>
                  <a:cubicBezTo>
                    <a:pt x="1342" y="5718461"/>
                    <a:pt x="1136" y="5716190"/>
                    <a:pt x="929" y="5713815"/>
                  </a:cubicBezTo>
                  <a:cubicBezTo>
                    <a:pt x="310" y="5705555"/>
                    <a:pt x="0" y="5697191"/>
                    <a:pt x="0" y="5688828"/>
                  </a:cubicBezTo>
                  <a:lnTo>
                    <a:pt x="0" y="333404"/>
                  </a:lnTo>
                  <a:cubicBezTo>
                    <a:pt x="0" y="325040"/>
                    <a:pt x="310" y="316677"/>
                    <a:pt x="929" y="308417"/>
                  </a:cubicBezTo>
                  <a:cubicBezTo>
                    <a:pt x="1136" y="305835"/>
                    <a:pt x="1342" y="303151"/>
                    <a:pt x="1652" y="300570"/>
                  </a:cubicBezTo>
                  <a:cubicBezTo>
                    <a:pt x="2994" y="286734"/>
                    <a:pt x="5163" y="273311"/>
                    <a:pt x="8157" y="260094"/>
                  </a:cubicBezTo>
                  <a:cubicBezTo>
                    <a:pt x="8673" y="257410"/>
                    <a:pt x="9293" y="254828"/>
                    <a:pt x="10016" y="252247"/>
                  </a:cubicBezTo>
                  <a:cubicBezTo>
                    <a:pt x="10532" y="249976"/>
                    <a:pt x="11151" y="247601"/>
                    <a:pt x="11771" y="245432"/>
                  </a:cubicBezTo>
                  <a:cubicBezTo>
                    <a:pt x="18173" y="221891"/>
                    <a:pt x="27156" y="199382"/>
                    <a:pt x="38307" y="178215"/>
                  </a:cubicBezTo>
                  <a:cubicBezTo>
                    <a:pt x="39546" y="175840"/>
                    <a:pt x="40785" y="173568"/>
                    <a:pt x="42024" y="171297"/>
                  </a:cubicBezTo>
                  <a:cubicBezTo>
                    <a:pt x="47187" y="162004"/>
                    <a:pt x="52762" y="153021"/>
                    <a:pt x="58751" y="144244"/>
                  </a:cubicBezTo>
                  <a:cubicBezTo>
                    <a:pt x="60197" y="142283"/>
                    <a:pt x="61642" y="140218"/>
                    <a:pt x="63088" y="138153"/>
                  </a:cubicBezTo>
                  <a:cubicBezTo>
                    <a:pt x="65772" y="134435"/>
                    <a:pt x="68560" y="130718"/>
                    <a:pt x="71451" y="127104"/>
                  </a:cubicBezTo>
                  <a:cubicBezTo>
                    <a:pt x="78885" y="117605"/>
                    <a:pt x="86836" y="108622"/>
                    <a:pt x="95303" y="99949"/>
                  </a:cubicBezTo>
                  <a:cubicBezTo>
                    <a:pt x="97161" y="97987"/>
                    <a:pt x="99020" y="96129"/>
                    <a:pt x="100981" y="94270"/>
                  </a:cubicBezTo>
                  <a:cubicBezTo>
                    <a:pt x="101911" y="93237"/>
                    <a:pt x="102943" y="92308"/>
                    <a:pt x="103873" y="91482"/>
                  </a:cubicBezTo>
                  <a:cubicBezTo>
                    <a:pt x="104802" y="90553"/>
                    <a:pt x="105731" y="89624"/>
                    <a:pt x="106660" y="88901"/>
                  </a:cubicBezTo>
                  <a:cubicBezTo>
                    <a:pt x="109551" y="86010"/>
                    <a:pt x="112546" y="83325"/>
                    <a:pt x="115643" y="80744"/>
                  </a:cubicBezTo>
                  <a:cubicBezTo>
                    <a:pt x="118431" y="78266"/>
                    <a:pt x="121426" y="75788"/>
                    <a:pt x="124420" y="73413"/>
                  </a:cubicBezTo>
                  <a:cubicBezTo>
                    <a:pt x="125659" y="72380"/>
                    <a:pt x="126898" y="71348"/>
                    <a:pt x="128137" y="70419"/>
                  </a:cubicBezTo>
                  <a:cubicBezTo>
                    <a:pt x="128860" y="69799"/>
                    <a:pt x="129583" y="69180"/>
                    <a:pt x="130409" y="68663"/>
                  </a:cubicBezTo>
                  <a:cubicBezTo>
                    <a:pt x="133609" y="66185"/>
                    <a:pt x="136810" y="63707"/>
                    <a:pt x="140114" y="61332"/>
                  </a:cubicBezTo>
                  <a:cubicBezTo>
                    <a:pt x="140424" y="61229"/>
                    <a:pt x="140631" y="61023"/>
                    <a:pt x="140940" y="60713"/>
                  </a:cubicBezTo>
                  <a:cubicBezTo>
                    <a:pt x="144864" y="57925"/>
                    <a:pt x="148994" y="55240"/>
                    <a:pt x="153021" y="52556"/>
                  </a:cubicBezTo>
                  <a:cubicBezTo>
                    <a:pt x="153434" y="52349"/>
                    <a:pt x="153847" y="52040"/>
                    <a:pt x="154260" y="51730"/>
                  </a:cubicBezTo>
                  <a:cubicBezTo>
                    <a:pt x="158287" y="49252"/>
                    <a:pt x="162314" y="46774"/>
                    <a:pt x="166444" y="44399"/>
                  </a:cubicBezTo>
                  <a:cubicBezTo>
                    <a:pt x="170884" y="41714"/>
                    <a:pt x="175530" y="39236"/>
                    <a:pt x="180177" y="36758"/>
                  </a:cubicBezTo>
                  <a:cubicBezTo>
                    <a:pt x="180899" y="36345"/>
                    <a:pt x="181622" y="36035"/>
                    <a:pt x="182345" y="35622"/>
                  </a:cubicBezTo>
                  <a:cubicBezTo>
                    <a:pt x="186268" y="33660"/>
                    <a:pt x="190295" y="31699"/>
                    <a:pt x="194322" y="29840"/>
                  </a:cubicBezTo>
                  <a:cubicBezTo>
                    <a:pt x="199072" y="27569"/>
                    <a:pt x="203925" y="25503"/>
                    <a:pt x="208778" y="23542"/>
                  </a:cubicBezTo>
                  <a:cubicBezTo>
                    <a:pt x="213630" y="21477"/>
                    <a:pt x="218587" y="19618"/>
                    <a:pt x="223646" y="17863"/>
                  </a:cubicBezTo>
                  <a:cubicBezTo>
                    <a:pt x="238618" y="12597"/>
                    <a:pt x="254106" y="8363"/>
                    <a:pt x="270007" y="5266"/>
                  </a:cubicBezTo>
                  <a:cubicBezTo>
                    <a:pt x="275376" y="4233"/>
                    <a:pt x="280642" y="3304"/>
                    <a:pt x="286114" y="2478"/>
                  </a:cubicBezTo>
                  <a:cubicBezTo>
                    <a:pt x="290760" y="1859"/>
                    <a:pt x="295510" y="1239"/>
                    <a:pt x="300260" y="723"/>
                  </a:cubicBezTo>
                  <a:cubicBezTo>
                    <a:pt x="300983" y="723"/>
                    <a:pt x="301809" y="620"/>
                    <a:pt x="302531" y="516"/>
                  </a:cubicBezTo>
                  <a:cubicBezTo>
                    <a:pt x="304906" y="206"/>
                    <a:pt x="307384" y="0"/>
                    <a:pt x="309862" y="0"/>
                  </a:cubicBezTo>
                  <a:cubicBezTo>
                    <a:pt x="307900" y="103"/>
                    <a:pt x="305939" y="310"/>
                    <a:pt x="303977" y="516"/>
                  </a:cubicBezTo>
                  <a:cubicBezTo>
                    <a:pt x="299021" y="1033"/>
                    <a:pt x="294065" y="1652"/>
                    <a:pt x="289212" y="2375"/>
                  </a:cubicBezTo>
                  <a:cubicBezTo>
                    <a:pt x="286837" y="2685"/>
                    <a:pt x="284462" y="3098"/>
                    <a:pt x="282190" y="3614"/>
                  </a:cubicBezTo>
                  <a:cubicBezTo>
                    <a:pt x="279196" y="4027"/>
                    <a:pt x="276305" y="4543"/>
                    <a:pt x="273414" y="5163"/>
                  </a:cubicBezTo>
                  <a:cubicBezTo>
                    <a:pt x="268974" y="5989"/>
                    <a:pt x="264637" y="7021"/>
                    <a:pt x="260404" y="8157"/>
                  </a:cubicBezTo>
                  <a:cubicBezTo>
                    <a:pt x="255758" y="9293"/>
                    <a:pt x="251111" y="10532"/>
                    <a:pt x="246568" y="11977"/>
                  </a:cubicBezTo>
                  <a:cubicBezTo>
                    <a:pt x="242748" y="13113"/>
                    <a:pt x="239031" y="14352"/>
                    <a:pt x="235314" y="15694"/>
                  </a:cubicBezTo>
                  <a:cubicBezTo>
                    <a:pt x="227363" y="18379"/>
                    <a:pt x="219516" y="21373"/>
                    <a:pt x="211978" y="24884"/>
                  </a:cubicBezTo>
                  <a:cubicBezTo>
                    <a:pt x="209604" y="25813"/>
                    <a:pt x="207229" y="26949"/>
                    <a:pt x="204957" y="28085"/>
                  </a:cubicBezTo>
                  <a:cubicBezTo>
                    <a:pt x="201343" y="29737"/>
                    <a:pt x="197730" y="31492"/>
                    <a:pt x="194219" y="33351"/>
                  </a:cubicBezTo>
                  <a:cubicBezTo>
                    <a:pt x="193909" y="33557"/>
                    <a:pt x="193599" y="33660"/>
                    <a:pt x="193290" y="33867"/>
                  </a:cubicBezTo>
                  <a:cubicBezTo>
                    <a:pt x="189263" y="36035"/>
                    <a:pt x="185339" y="38204"/>
                    <a:pt x="181416" y="40475"/>
                  </a:cubicBezTo>
                  <a:cubicBezTo>
                    <a:pt x="181209" y="40578"/>
                    <a:pt x="181003" y="40682"/>
                    <a:pt x="180899" y="40785"/>
                  </a:cubicBezTo>
                  <a:cubicBezTo>
                    <a:pt x="178111" y="42437"/>
                    <a:pt x="175324" y="44089"/>
                    <a:pt x="172639" y="45844"/>
                  </a:cubicBezTo>
                  <a:cubicBezTo>
                    <a:pt x="170264" y="47290"/>
                    <a:pt x="167889" y="48839"/>
                    <a:pt x="165618" y="50387"/>
                  </a:cubicBezTo>
                  <a:cubicBezTo>
                    <a:pt x="165102" y="50697"/>
                    <a:pt x="164585" y="51110"/>
                    <a:pt x="164069" y="51523"/>
                  </a:cubicBezTo>
                  <a:cubicBezTo>
                    <a:pt x="160352" y="54001"/>
                    <a:pt x="156635" y="56686"/>
                    <a:pt x="153021" y="59370"/>
                  </a:cubicBezTo>
                  <a:cubicBezTo>
                    <a:pt x="149510" y="61952"/>
                    <a:pt x="146000" y="64636"/>
                    <a:pt x="142592" y="67527"/>
                  </a:cubicBezTo>
                  <a:cubicBezTo>
                    <a:pt x="141766" y="68044"/>
                    <a:pt x="141044" y="68663"/>
                    <a:pt x="140424" y="69386"/>
                  </a:cubicBezTo>
                  <a:cubicBezTo>
                    <a:pt x="137017" y="71967"/>
                    <a:pt x="133713" y="74858"/>
                    <a:pt x="130512" y="77956"/>
                  </a:cubicBezTo>
                  <a:cubicBezTo>
                    <a:pt x="126898" y="81157"/>
                    <a:pt x="123387" y="84564"/>
                    <a:pt x="119980" y="87972"/>
                  </a:cubicBezTo>
                  <a:cubicBezTo>
                    <a:pt x="116986" y="90863"/>
                    <a:pt x="113991" y="93960"/>
                    <a:pt x="111100" y="97161"/>
                  </a:cubicBezTo>
                  <a:cubicBezTo>
                    <a:pt x="110377" y="97987"/>
                    <a:pt x="109551" y="98813"/>
                    <a:pt x="108725" y="99742"/>
                  </a:cubicBezTo>
                  <a:cubicBezTo>
                    <a:pt x="105938" y="102943"/>
                    <a:pt x="103150" y="106247"/>
                    <a:pt x="100362" y="109551"/>
                  </a:cubicBezTo>
                  <a:cubicBezTo>
                    <a:pt x="97161" y="113269"/>
                    <a:pt x="94167" y="117089"/>
                    <a:pt x="91379" y="121013"/>
                  </a:cubicBezTo>
                  <a:cubicBezTo>
                    <a:pt x="89004" y="124110"/>
                    <a:pt x="86733" y="127208"/>
                    <a:pt x="84667" y="130409"/>
                  </a:cubicBezTo>
                  <a:cubicBezTo>
                    <a:pt x="83428" y="131957"/>
                    <a:pt x="82396" y="133609"/>
                    <a:pt x="81260" y="135261"/>
                  </a:cubicBezTo>
                  <a:cubicBezTo>
                    <a:pt x="79918" y="137223"/>
                    <a:pt x="78576" y="139288"/>
                    <a:pt x="77337" y="141457"/>
                  </a:cubicBezTo>
                  <a:cubicBezTo>
                    <a:pt x="75994" y="143418"/>
                    <a:pt x="74755" y="145380"/>
                    <a:pt x="73619" y="147445"/>
                  </a:cubicBezTo>
                  <a:cubicBezTo>
                    <a:pt x="71245" y="151472"/>
                    <a:pt x="68870" y="155499"/>
                    <a:pt x="66701" y="159629"/>
                  </a:cubicBezTo>
                  <a:cubicBezTo>
                    <a:pt x="65359" y="162107"/>
                    <a:pt x="64017" y="164689"/>
                    <a:pt x="62778" y="167270"/>
                  </a:cubicBezTo>
                  <a:cubicBezTo>
                    <a:pt x="59783" y="173259"/>
                    <a:pt x="56892" y="179454"/>
                    <a:pt x="54311" y="185752"/>
                  </a:cubicBezTo>
                  <a:cubicBezTo>
                    <a:pt x="53485" y="187714"/>
                    <a:pt x="52659" y="189779"/>
                    <a:pt x="51833" y="191844"/>
                  </a:cubicBezTo>
                  <a:cubicBezTo>
                    <a:pt x="50594" y="194942"/>
                    <a:pt x="49458" y="198039"/>
                    <a:pt x="48322" y="201240"/>
                  </a:cubicBezTo>
                  <a:cubicBezTo>
                    <a:pt x="46877" y="205267"/>
                    <a:pt x="45535" y="209397"/>
                    <a:pt x="44296" y="213527"/>
                  </a:cubicBezTo>
                  <a:cubicBezTo>
                    <a:pt x="42953" y="217657"/>
                    <a:pt x="41817" y="221891"/>
                    <a:pt x="40682" y="226124"/>
                  </a:cubicBezTo>
                  <a:cubicBezTo>
                    <a:pt x="40578" y="226331"/>
                    <a:pt x="40578" y="226537"/>
                    <a:pt x="40578" y="226744"/>
                  </a:cubicBezTo>
                  <a:cubicBezTo>
                    <a:pt x="39339" y="231390"/>
                    <a:pt x="38204" y="236036"/>
                    <a:pt x="37274" y="240683"/>
                  </a:cubicBezTo>
                  <a:cubicBezTo>
                    <a:pt x="37274" y="240993"/>
                    <a:pt x="37171" y="241199"/>
                    <a:pt x="37171" y="241406"/>
                  </a:cubicBezTo>
                  <a:cubicBezTo>
                    <a:pt x="36448" y="244916"/>
                    <a:pt x="35726" y="248427"/>
                    <a:pt x="35313" y="251937"/>
                  </a:cubicBezTo>
                  <a:cubicBezTo>
                    <a:pt x="32421" y="268355"/>
                    <a:pt x="30976" y="285185"/>
                    <a:pt x="30976" y="302428"/>
                  </a:cubicBezTo>
                  <a:lnTo>
                    <a:pt x="30976" y="5719804"/>
                  </a:lnTo>
                  <a:cubicBezTo>
                    <a:pt x="30976" y="5725793"/>
                    <a:pt x="31182" y="5731884"/>
                    <a:pt x="31595" y="5737770"/>
                  </a:cubicBezTo>
                  <a:cubicBezTo>
                    <a:pt x="31699" y="5740971"/>
                    <a:pt x="31905" y="5744171"/>
                    <a:pt x="32215" y="5747269"/>
                  </a:cubicBezTo>
                  <a:cubicBezTo>
                    <a:pt x="32421" y="5749953"/>
                    <a:pt x="32731" y="5752638"/>
                    <a:pt x="33144" y="5755323"/>
                  </a:cubicBezTo>
                  <a:cubicBezTo>
                    <a:pt x="33247" y="5756665"/>
                    <a:pt x="33454" y="5757904"/>
                    <a:pt x="33557" y="5759143"/>
                  </a:cubicBezTo>
                  <a:cubicBezTo>
                    <a:pt x="33970" y="5762757"/>
                    <a:pt x="34487" y="5766268"/>
                    <a:pt x="35209" y="5769779"/>
                  </a:cubicBezTo>
                  <a:cubicBezTo>
                    <a:pt x="35313" y="5770295"/>
                    <a:pt x="35313" y="5770707"/>
                    <a:pt x="35416" y="5771224"/>
                  </a:cubicBezTo>
                  <a:cubicBezTo>
                    <a:pt x="35726" y="5773392"/>
                    <a:pt x="36139" y="5775561"/>
                    <a:pt x="36552" y="5777729"/>
                  </a:cubicBezTo>
                  <a:cubicBezTo>
                    <a:pt x="36758" y="5778761"/>
                    <a:pt x="36965" y="5779794"/>
                    <a:pt x="37171" y="5780827"/>
                  </a:cubicBezTo>
                  <a:cubicBezTo>
                    <a:pt x="37274" y="5781239"/>
                    <a:pt x="37378" y="5781549"/>
                    <a:pt x="37378" y="5781962"/>
                  </a:cubicBezTo>
                  <a:cubicBezTo>
                    <a:pt x="37997" y="5785163"/>
                    <a:pt x="38720" y="5788261"/>
                    <a:pt x="39546" y="5791461"/>
                  </a:cubicBezTo>
                  <a:cubicBezTo>
                    <a:pt x="39856" y="5792804"/>
                    <a:pt x="40165" y="5794146"/>
                    <a:pt x="40578" y="5795488"/>
                  </a:cubicBezTo>
                  <a:cubicBezTo>
                    <a:pt x="41714" y="5799928"/>
                    <a:pt x="42953" y="5804368"/>
                    <a:pt x="44296" y="5808704"/>
                  </a:cubicBezTo>
                  <a:cubicBezTo>
                    <a:pt x="45638" y="5813042"/>
                    <a:pt x="46980" y="5817378"/>
                    <a:pt x="48529" y="5821508"/>
                  </a:cubicBezTo>
                  <a:cubicBezTo>
                    <a:pt x="48632" y="5821714"/>
                    <a:pt x="48632" y="5821818"/>
                    <a:pt x="48735" y="5822025"/>
                  </a:cubicBezTo>
                  <a:cubicBezTo>
                    <a:pt x="49458" y="5824192"/>
                    <a:pt x="50181" y="5826258"/>
                    <a:pt x="51110" y="5828323"/>
                  </a:cubicBezTo>
                  <a:cubicBezTo>
                    <a:pt x="51213" y="5828633"/>
                    <a:pt x="51317" y="5828839"/>
                    <a:pt x="51420" y="5829149"/>
                  </a:cubicBezTo>
                  <a:cubicBezTo>
                    <a:pt x="52246" y="5831524"/>
                    <a:pt x="53175" y="5833796"/>
                    <a:pt x="54105" y="5836067"/>
                  </a:cubicBezTo>
                  <a:cubicBezTo>
                    <a:pt x="54208" y="5836273"/>
                    <a:pt x="54208" y="5836377"/>
                    <a:pt x="54311" y="5836583"/>
                  </a:cubicBezTo>
                  <a:cubicBezTo>
                    <a:pt x="56996" y="5842881"/>
                    <a:pt x="59783" y="5848973"/>
                    <a:pt x="62778" y="5854962"/>
                  </a:cubicBezTo>
                  <a:cubicBezTo>
                    <a:pt x="64017" y="5857544"/>
                    <a:pt x="65359" y="5860022"/>
                    <a:pt x="66701" y="5862603"/>
                  </a:cubicBezTo>
                  <a:cubicBezTo>
                    <a:pt x="68870" y="5866733"/>
                    <a:pt x="71245" y="5870760"/>
                    <a:pt x="73619" y="5874787"/>
                  </a:cubicBezTo>
                  <a:cubicBezTo>
                    <a:pt x="74755" y="5876852"/>
                    <a:pt x="75994" y="5878814"/>
                    <a:pt x="77337" y="5880776"/>
                  </a:cubicBezTo>
                  <a:cubicBezTo>
                    <a:pt x="78576" y="5882841"/>
                    <a:pt x="79918" y="5884905"/>
                    <a:pt x="81260" y="5886970"/>
                  </a:cubicBezTo>
                  <a:cubicBezTo>
                    <a:pt x="82293" y="5888623"/>
                    <a:pt x="83428" y="5890275"/>
                    <a:pt x="84667" y="5891824"/>
                  </a:cubicBezTo>
                  <a:cubicBezTo>
                    <a:pt x="86733" y="5895024"/>
                    <a:pt x="89004" y="5898122"/>
                    <a:pt x="91379" y="5901219"/>
                  </a:cubicBezTo>
                  <a:cubicBezTo>
                    <a:pt x="94167" y="5905143"/>
                    <a:pt x="97161" y="5908963"/>
                    <a:pt x="100362" y="5912680"/>
                  </a:cubicBezTo>
                  <a:cubicBezTo>
                    <a:pt x="102633" y="5915572"/>
                    <a:pt x="105112" y="5918462"/>
                    <a:pt x="107693" y="5921251"/>
                  </a:cubicBezTo>
                  <a:cubicBezTo>
                    <a:pt x="108003" y="5921663"/>
                    <a:pt x="108416" y="5922077"/>
                    <a:pt x="108725" y="5922489"/>
                  </a:cubicBezTo>
                  <a:cubicBezTo>
                    <a:pt x="109551" y="5923419"/>
                    <a:pt x="110377" y="5924245"/>
                    <a:pt x="111100" y="5925071"/>
                  </a:cubicBezTo>
                  <a:cubicBezTo>
                    <a:pt x="111410" y="5925381"/>
                    <a:pt x="111720" y="5925690"/>
                    <a:pt x="111926" y="5926000"/>
                  </a:cubicBezTo>
                  <a:cubicBezTo>
                    <a:pt x="114611" y="5928788"/>
                    <a:pt x="117295" y="5931576"/>
                    <a:pt x="119980" y="5934260"/>
                  </a:cubicBezTo>
                  <a:cubicBezTo>
                    <a:pt x="122665" y="5937049"/>
                    <a:pt x="125349" y="5939630"/>
                    <a:pt x="128034" y="5942108"/>
                  </a:cubicBezTo>
                  <a:cubicBezTo>
                    <a:pt x="128240" y="5942211"/>
                    <a:pt x="128447" y="5942417"/>
                    <a:pt x="128653" y="5942624"/>
                  </a:cubicBezTo>
                  <a:cubicBezTo>
                    <a:pt x="129789" y="5943760"/>
                    <a:pt x="131028" y="5944895"/>
                    <a:pt x="132370" y="5945928"/>
                  </a:cubicBezTo>
                  <a:cubicBezTo>
                    <a:pt x="134848" y="5948303"/>
                    <a:pt x="137430" y="5950471"/>
                    <a:pt x="140011" y="5952536"/>
                  </a:cubicBezTo>
                  <a:cubicBezTo>
                    <a:pt x="140837" y="5953259"/>
                    <a:pt x="141663" y="5953982"/>
                    <a:pt x="142592" y="5954704"/>
                  </a:cubicBezTo>
                  <a:cubicBezTo>
                    <a:pt x="146000" y="5957492"/>
                    <a:pt x="149407" y="5960280"/>
                    <a:pt x="153021" y="5962862"/>
                  </a:cubicBezTo>
                  <a:cubicBezTo>
                    <a:pt x="155602" y="5964926"/>
                    <a:pt x="158184" y="5966785"/>
                    <a:pt x="160868" y="5968541"/>
                  </a:cubicBezTo>
                  <a:cubicBezTo>
                    <a:pt x="161075" y="5968747"/>
                    <a:pt x="161384" y="5968953"/>
                    <a:pt x="161694" y="5969160"/>
                  </a:cubicBezTo>
                  <a:cubicBezTo>
                    <a:pt x="163759" y="5970606"/>
                    <a:pt x="165824" y="5972051"/>
                    <a:pt x="167889" y="5973393"/>
                  </a:cubicBezTo>
                  <a:cubicBezTo>
                    <a:pt x="171400" y="5975665"/>
                    <a:pt x="175014" y="5978040"/>
                    <a:pt x="178731" y="5980208"/>
                  </a:cubicBezTo>
                  <a:cubicBezTo>
                    <a:pt x="178937" y="5980311"/>
                    <a:pt x="179144" y="5980414"/>
                    <a:pt x="179350" y="5980621"/>
                  </a:cubicBezTo>
                  <a:cubicBezTo>
                    <a:pt x="181829" y="5982067"/>
                    <a:pt x="184307" y="5983512"/>
                    <a:pt x="186888" y="5984854"/>
                  </a:cubicBezTo>
                  <a:cubicBezTo>
                    <a:pt x="188230" y="5985680"/>
                    <a:pt x="189676" y="5986506"/>
                    <a:pt x="191121" y="5987229"/>
                  </a:cubicBezTo>
                  <a:cubicBezTo>
                    <a:pt x="193806" y="5988675"/>
                    <a:pt x="196490" y="5990120"/>
                    <a:pt x="199175" y="5991359"/>
                  </a:cubicBezTo>
                  <a:cubicBezTo>
                    <a:pt x="202686" y="5993218"/>
                    <a:pt x="206403" y="5994973"/>
                    <a:pt x="210120" y="5996522"/>
                  </a:cubicBezTo>
                  <a:cubicBezTo>
                    <a:pt x="212804" y="5997761"/>
                    <a:pt x="215489" y="5999000"/>
                    <a:pt x="218174" y="6000136"/>
                  </a:cubicBezTo>
                  <a:cubicBezTo>
                    <a:pt x="219206" y="6000549"/>
                    <a:pt x="220135" y="6000962"/>
                    <a:pt x="221168" y="6001375"/>
                  </a:cubicBezTo>
                  <a:cubicBezTo>
                    <a:pt x="224059" y="6002511"/>
                    <a:pt x="226950" y="6003646"/>
                    <a:pt x="229944" y="6004679"/>
                  </a:cubicBezTo>
                  <a:cubicBezTo>
                    <a:pt x="231700" y="6005402"/>
                    <a:pt x="233558" y="6006021"/>
                    <a:pt x="235417" y="6006641"/>
                  </a:cubicBezTo>
                  <a:cubicBezTo>
                    <a:pt x="235830" y="6006744"/>
                    <a:pt x="236140" y="6006950"/>
                    <a:pt x="236553" y="6007054"/>
                  </a:cubicBezTo>
                  <a:cubicBezTo>
                    <a:pt x="239857" y="6008189"/>
                    <a:pt x="243161" y="6009222"/>
                    <a:pt x="246568" y="6010255"/>
                  </a:cubicBezTo>
                  <a:cubicBezTo>
                    <a:pt x="250079" y="6011390"/>
                    <a:pt x="253693" y="6012423"/>
                    <a:pt x="257306" y="6013249"/>
                  </a:cubicBezTo>
                  <a:cubicBezTo>
                    <a:pt x="257823" y="6013455"/>
                    <a:pt x="258236" y="6013559"/>
                    <a:pt x="258752" y="6013662"/>
                  </a:cubicBezTo>
                  <a:cubicBezTo>
                    <a:pt x="259991" y="6013972"/>
                    <a:pt x="261230" y="6014282"/>
                    <a:pt x="262469" y="6014591"/>
                  </a:cubicBezTo>
                  <a:cubicBezTo>
                    <a:pt x="265876" y="6015521"/>
                    <a:pt x="269387" y="6016243"/>
                    <a:pt x="272898" y="6016966"/>
                  </a:cubicBezTo>
                  <a:cubicBezTo>
                    <a:pt x="273104" y="6016966"/>
                    <a:pt x="273207" y="6017070"/>
                    <a:pt x="273414" y="6017070"/>
                  </a:cubicBezTo>
                  <a:cubicBezTo>
                    <a:pt x="276305" y="6017689"/>
                    <a:pt x="279196" y="6018205"/>
                    <a:pt x="282190" y="6018618"/>
                  </a:cubicBezTo>
                  <a:cubicBezTo>
                    <a:pt x="284462" y="6019134"/>
                    <a:pt x="286837" y="6019548"/>
                    <a:pt x="289212" y="6019857"/>
                  </a:cubicBezTo>
                  <a:cubicBezTo>
                    <a:pt x="294065" y="6020580"/>
                    <a:pt x="299021" y="6021199"/>
                    <a:pt x="303977" y="6021715"/>
                  </a:cubicBezTo>
                  <a:cubicBezTo>
                    <a:pt x="308830" y="6022232"/>
                    <a:pt x="313889" y="6022645"/>
                    <a:pt x="318845" y="6022852"/>
                  </a:cubicBezTo>
                  <a:close/>
                </a:path>
              </a:pathLst>
            </a:custGeom>
            <a:solidFill>
              <a:srgbClr val="F1F1F1"/>
            </a:solidFill>
            <a:ln w="10322" cap="flat">
              <a:noFill/>
              <a:prstDash val="solid"/>
              <a:miter/>
            </a:ln>
          </p:spPr>
          <p:txBody>
            <a:bodyPr rtlCol="0" anchor="ctr"/>
            <a:lstStyle/>
            <a:p>
              <a:endParaRPr lang="nl-NL"/>
            </a:p>
          </p:txBody>
        </p:sp>
        <p:sp>
          <p:nvSpPr>
            <p:cNvPr id="27" name="Vrije vorm: vorm 26">
              <a:extLst>
                <a:ext uri="{FF2B5EF4-FFF2-40B4-BE49-F238E27FC236}">
                  <a16:creationId xmlns:a16="http://schemas.microsoft.com/office/drawing/2014/main" id="{073B96FB-DC0E-41C4-B1B6-EB9A8AA9881A}"/>
                </a:ext>
              </a:extLst>
            </p:cNvPr>
            <p:cNvSpPr/>
            <p:nvPr/>
          </p:nvSpPr>
          <p:spPr>
            <a:xfrm>
              <a:off x="5735933" y="8018321"/>
              <a:ext cx="15591" cy="412"/>
            </a:xfrm>
            <a:custGeom>
              <a:avLst/>
              <a:gdLst>
                <a:gd name="connsiteX0" fmla="*/ 15591 w 15591"/>
                <a:gd name="connsiteY0" fmla="*/ 413 h 412"/>
                <a:gd name="connsiteX1" fmla="*/ 0 w 15591"/>
                <a:gd name="connsiteY1" fmla="*/ 0 h 412"/>
                <a:gd name="connsiteX2" fmla="*/ 15591 w 15591"/>
                <a:gd name="connsiteY2" fmla="*/ 413 h 412"/>
              </a:gdLst>
              <a:ahLst/>
              <a:cxnLst>
                <a:cxn ang="0">
                  <a:pos x="connsiteX0" y="connsiteY0"/>
                </a:cxn>
                <a:cxn ang="0">
                  <a:pos x="connsiteX1" y="connsiteY1"/>
                </a:cxn>
                <a:cxn ang="0">
                  <a:pos x="connsiteX2" y="connsiteY2"/>
                </a:cxn>
              </a:cxnLst>
              <a:rect l="l" t="t" r="r" b="b"/>
              <a:pathLst>
                <a:path w="15591" h="412">
                  <a:moveTo>
                    <a:pt x="15591" y="413"/>
                  </a:moveTo>
                  <a:cubicBezTo>
                    <a:pt x="10325" y="413"/>
                    <a:pt x="5163" y="309"/>
                    <a:pt x="0" y="0"/>
                  </a:cubicBezTo>
                  <a:cubicBezTo>
                    <a:pt x="5163" y="206"/>
                    <a:pt x="10325" y="413"/>
                    <a:pt x="15591" y="413"/>
                  </a:cubicBezTo>
                  <a:close/>
                </a:path>
              </a:pathLst>
            </a:custGeom>
            <a:solidFill>
              <a:srgbClr val="DFDFDF"/>
            </a:solidFill>
            <a:ln w="10322"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BFDD0C94-8FF0-4F26-BF45-C38DD303E4CD}"/>
                </a:ext>
              </a:extLst>
            </p:cNvPr>
            <p:cNvSpPr/>
            <p:nvPr/>
          </p:nvSpPr>
          <p:spPr>
            <a:xfrm>
              <a:off x="12998440" y="1995470"/>
              <a:ext cx="309862" cy="6022128"/>
            </a:xfrm>
            <a:custGeom>
              <a:avLst/>
              <a:gdLst>
                <a:gd name="connsiteX0" fmla="*/ 309862 w 309862"/>
                <a:gd name="connsiteY0" fmla="*/ 333404 h 6022128"/>
                <a:gd name="connsiteX1" fmla="*/ 309862 w 309862"/>
                <a:gd name="connsiteY1" fmla="*/ 5688828 h 6022128"/>
                <a:gd name="connsiteX2" fmla="*/ 308933 w 309862"/>
                <a:gd name="connsiteY2" fmla="*/ 5713815 h 6022128"/>
                <a:gd name="connsiteX3" fmla="*/ 308313 w 309862"/>
                <a:gd name="connsiteY3" fmla="*/ 5720837 h 6022128"/>
                <a:gd name="connsiteX4" fmla="*/ 301706 w 309862"/>
                <a:gd name="connsiteY4" fmla="*/ 5762241 h 6022128"/>
                <a:gd name="connsiteX5" fmla="*/ 299847 w 309862"/>
                <a:gd name="connsiteY5" fmla="*/ 5769985 h 6022128"/>
                <a:gd name="connsiteX6" fmla="*/ 298401 w 309862"/>
                <a:gd name="connsiteY6" fmla="*/ 5775767 h 6022128"/>
                <a:gd name="connsiteX7" fmla="*/ 271555 w 309862"/>
                <a:gd name="connsiteY7" fmla="*/ 5844017 h 6022128"/>
                <a:gd name="connsiteX8" fmla="*/ 267838 w 309862"/>
                <a:gd name="connsiteY8" fmla="*/ 5850935 h 6022128"/>
                <a:gd name="connsiteX9" fmla="*/ 259682 w 309862"/>
                <a:gd name="connsiteY9" fmla="*/ 5864771 h 6022128"/>
                <a:gd name="connsiteX10" fmla="*/ 255655 w 309862"/>
                <a:gd name="connsiteY10" fmla="*/ 5871070 h 6022128"/>
                <a:gd name="connsiteX11" fmla="*/ 251318 w 309862"/>
                <a:gd name="connsiteY11" fmla="*/ 5877575 h 6022128"/>
                <a:gd name="connsiteX12" fmla="*/ 238411 w 309862"/>
                <a:gd name="connsiteY12" fmla="*/ 5895127 h 6022128"/>
                <a:gd name="connsiteX13" fmla="*/ 232423 w 309862"/>
                <a:gd name="connsiteY13" fmla="*/ 5902458 h 6022128"/>
                <a:gd name="connsiteX14" fmla="*/ 222820 w 309862"/>
                <a:gd name="connsiteY14" fmla="*/ 5913610 h 6022128"/>
                <a:gd name="connsiteX15" fmla="*/ 216831 w 309862"/>
                <a:gd name="connsiteY15" fmla="*/ 5919908 h 6022128"/>
                <a:gd name="connsiteX16" fmla="*/ 205990 w 309862"/>
                <a:gd name="connsiteY16" fmla="*/ 5930750 h 6022128"/>
                <a:gd name="connsiteX17" fmla="*/ 205577 w 309862"/>
                <a:gd name="connsiteY17" fmla="*/ 5931163 h 6022128"/>
                <a:gd name="connsiteX18" fmla="*/ 182242 w 309862"/>
                <a:gd name="connsiteY18" fmla="*/ 5951400 h 6022128"/>
                <a:gd name="connsiteX19" fmla="*/ 181726 w 309862"/>
                <a:gd name="connsiteY19" fmla="*/ 5951814 h 6022128"/>
                <a:gd name="connsiteX20" fmla="*/ 143419 w 309862"/>
                <a:gd name="connsiteY20" fmla="*/ 5977833 h 6022128"/>
                <a:gd name="connsiteX21" fmla="*/ 129686 w 309862"/>
                <a:gd name="connsiteY21" fmla="*/ 5985474 h 6022128"/>
                <a:gd name="connsiteX22" fmla="*/ 127518 w 309862"/>
                <a:gd name="connsiteY22" fmla="*/ 5986610 h 6022128"/>
                <a:gd name="connsiteX23" fmla="*/ 115540 w 309862"/>
                <a:gd name="connsiteY23" fmla="*/ 5992392 h 6022128"/>
                <a:gd name="connsiteX24" fmla="*/ 101085 w 309862"/>
                <a:gd name="connsiteY24" fmla="*/ 5998690 h 6022128"/>
                <a:gd name="connsiteX25" fmla="*/ 86217 w 309862"/>
                <a:gd name="connsiteY25" fmla="*/ 6004369 h 6022128"/>
                <a:gd name="connsiteX26" fmla="*/ 71451 w 309862"/>
                <a:gd name="connsiteY26" fmla="*/ 6009222 h 6022128"/>
                <a:gd name="connsiteX27" fmla="*/ 70625 w 309862"/>
                <a:gd name="connsiteY27" fmla="*/ 6009428 h 6022128"/>
                <a:gd name="connsiteX28" fmla="*/ 55550 w 309862"/>
                <a:gd name="connsiteY28" fmla="*/ 6013559 h 6022128"/>
                <a:gd name="connsiteX29" fmla="*/ 39856 w 309862"/>
                <a:gd name="connsiteY29" fmla="*/ 6016966 h 6022128"/>
                <a:gd name="connsiteX30" fmla="*/ 23748 w 309862"/>
                <a:gd name="connsiteY30" fmla="*/ 6019754 h 6022128"/>
                <a:gd name="connsiteX31" fmla="*/ 9602 w 309862"/>
                <a:gd name="connsiteY31" fmla="*/ 6021509 h 6022128"/>
                <a:gd name="connsiteX32" fmla="*/ 7331 w 309862"/>
                <a:gd name="connsiteY32" fmla="*/ 6021715 h 6022128"/>
                <a:gd name="connsiteX33" fmla="*/ 1858 w 309862"/>
                <a:gd name="connsiteY33" fmla="*/ 6022129 h 6022128"/>
                <a:gd name="connsiteX34" fmla="*/ 5885 w 309862"/>
                <a:gd name="connsiteY34" fmla="*/ 6021715 h 6022128"/>
                <a:gd name="connsiteX35" fmla="*/ 20651 w 309862"/>
                <a:gd name="connsiteY35" fmla="*/ 6019857 h 6022128"/>
                <a:gd name="connsiteX36" fmla="*/ 27672 w 309862"/>
                <a:gd name="connsiteY36" fmla="*/ 6018618 h 6022128"/>
                <a:gd name="connsiteX37" fmla="*/ 36449 w 309862"/>
                <a:gd name="connsiteY37" fmla="*/ 6017070 h 6022128"/>
                <a:gd name="connsiteX38" fmla="*/ 51110 w 309862"/>
                <a:gd name="connsiteY38" fmla="*/ 6013662 h 6022128"/>
                <a:gd name="connsiteX39" fmla="*/ 63294 w 309862"/>
                <a:gd name="connsiteY39" fmla="*/ 6010255 h 6022128"/>
                <a:gd name="connsiteX40" fmla="*/ 73310 w 309862"/>
                <a:gd name="connsiteY40" fmla="*/ 6007054 h 6022128"/>
                <a:gd name="connsiteX41" fmla="*/ 91689 w 309862"/>
                <a:gd name="connsiteY41" fmla="*/ 6000136 h 6022128"/>
                <a:gd name="connsiteX42" fmla="*/ 99743 w 309862"/>
                <a:gd name="connsiteY42" fmla="*/ 5996522 h 6022128"/>
                <a:gd name="connsiteX43" fmla="*/ 110688 w 309862"/>
                <a:gd name="connsiteY43" fmla="*/ 5991359 h 6022128"/>
                <a:gd name="connsiteX44" fmla="*/ 118741 w 309862"/>
                <a:gd name="connsiteY44" fmla="*/ 5987229 h 6022128"/>
                <a:gd name="connsiteX45" fmla="*/ 122975 w 309862"/>
                <a:gd name="connsiteY45" fmla="*/ 5984854 h 6022128"/>
                <a:gd name="connsiteX46" fmla="*/ 131131 w 309862"/>
                <a:gd name="connsiteY46" fmla="*/ 5980208 h 6022128"/>
                <a:gd name="connsiteX47" fmla="*/ 141973 w 309862"/>
                <a:gd name="connsiteY47" fmla="*/ 5973393 h 6022128"/>
                <a:gd name="connsiteX48" fmla="*/ 148168 w 309862"/>
                <a:gd name="connsiteY48" fmla="*/ 5969160 h 6022128"/>
                <a:gd name="connsiteX49" fmla="*/ 156841 w 309862"/>
                <a:gd name="connsiteY49" fmla="*/ 5962862 h 6022128"/>
                <a:gd name="connsiteX50" fmla="*/ 167270 w 309862"/>
                <a:gd name="connsiteY50" fmla="*/ 5954704 h 6022128"/>
                <a:gd name="connsiteX51" fmla="*/ 169851 w 309862"/>
                <a:gd name="connsiteY51" fmla="*/ 5952536 h 6022128"/>
                <a:gd name="connsiteX52" fmla="*/ 177492 w 309862"/>
                <a:gd name="connsiteY52" fmla="*/ 5945928 h 6022128"/>
                <a:gd name="connsiteX53" fmla="*/ 181209 w 309862"/>
                <a:gd name="connsiteY53" fmla="*/ 5942624 h 6022128"/>
                <a:gd name="connsiteX54" fmla="*/ 189882 w 309862"/>
                <a:gd name="connsiteY54" fmla="*/ 5934260 h 6022128"/>
                <a:gd name="connsiteX55" fmla="*/ 198762 w 309862"/>
                <a:gd name="connsiteY55" fmla="*/ 5925071 h 6022128"/>
                <a:gd name="connsiteX56" fmla="*/ 201137 w 309862"/>
                <a:gd name="connsiteY56" fmla="*/ 5922489 h 6022128"/>
                <a:gd name="connsiteX57" fmla="*/ 209501 w 309862"/>
                <a:gd name="connsiteY57" fmla="*/ 5912680 h 6022128"/>
                <a:gd name="connsiteX58" fmla="*/ 218484 w 309862"/>
                <a:gd name="connsiteY58" fmla="*/ 5901219 h 6022128"/>
                <a:gd name="connsiteX59" fmla="*/ 225195 w 309862"/>
                <a:gd name="connsiteY59" fmla="*/ 5891824 h 6022128"/>
                <a:gd name="connsiteX60" fmla="*/ 228602 w 309862"/>
                <a:gd name="connsiteY60" fmla="*/ 5886970 h 6022128"/>
                <a:gd name="connsiteX61" fmla="*/ 232526 w 309862"/>
                <a:gd name="connsiteY61" fmla="*/ 5880776 h 6022128"/>
                <a:gd name="connsiteX62" fmla="*/ 236243 w 309862"/>
                <a:gd name="connsiteY62" fmla="*/ 5874787 h 6022128"/>
                <a:gd name="connsiteX63" fmla="*/ 243161 w 309862"/>
                <a:gd name="connsiteY63" fmla="*/ 5862603 h 6022128"/>
                <a:gd name="connsiteX64" fmla="*/ 247084 w 309862"/>
                <a:gd name="connsiteY64" fmla="*/ 5854962 h 6022128"/>
                <a:gd name="connsiteX65" fmla="*/ 255551 w 309862"/>
                <a:gd name="connsiteY65" fmla="*/ 5836583 h 6022128"/>
                <a:gd name="connsiteX66" fmla="*/ 258443 w 309862"/>
                <a:gd name="connsiteY66" fmla="*/ 5829149 h 6022128"/>
                <a:gd name="connsiteX67" fmla="*/ 261333 w 309862"/>
                <a:gd name="connsiteY67" fmla="*/ 5821508 h 6022128"/>
                <a:gd name="connsiteX68" fmla="*/ 265567 w 309862"/>
                <a:gd name="connsiteY68" fmla="*/ 5808704 h 6022128"/>
                <a:gd name="connsiteX69" fmla="*/ 269284 w 309862"/>
                <a:gd name="connsiteY69" fmla="*/ 5795488 h 6022128"/>
                <a:gd name="connsiteX70" fmla="*/ 272692 w 309862"/>
                <a:gd name="connsiteY70" fmla="*/ 5780827 h 6022128"/>
                <a:gd name="connsiteX71" fmla="*/ 274653 w 309862"/>
                <a:gd name="connsiteY71" fmla="*/ 5769779 h 6022128"/>
                <a:gd name="connsiteX72" fmla="*/ 278886 w 309862"/>
                <a:gd name="connsiteY72" fmla="*/ 5719804 h 6022128"/>
                <a:gd name="connsiteX73" fmla="*/ 278886 w 309862"/>
                <a:gd name="connsiteY73" fmla="*/ 302428 h 6022128"/>
                <a:gd name="connsiteX74" fmla="*/ 274550 w 309862"/>
                <a:gd name="connsiteY74" fmla="*/ 251937 h 6022128"/>
                <a:gd name="connsiteX75" fmla="*/ 272692 w 309862"/>
                <a:gd name="connsiteY75" fmla="*/ 241406 h 6022128"/>
                <a:gd name="connsiteX76" fmla="*/ 272588 w 309862"/>
                <a:gd name="connsiteY76" fmla="*/ 240683 h 6022128"/>
                <a:gd name="connsiteX77" fmla="*/ 269284 w 309862"/>
                <a:gd name="connsiteY77" fmla="*/ 226744 h 6022128"/>
                <a:gd name="connsiteX78" fmla="*/ 269181 w 309862"/>
                <a:gd name="connsiteY78" fmla="*/ 226124 h 6022128"/>
                <a:gd name="connsiteX79" fmla="*/ 265567 w 309862"/>
                <a:gd name="connsiteY79" fmla="*/ 213527 h 6022128"/>
                <a:gd name="connsiteX80" fmla="*/ 261540 w 309862"/>
                <a:gd name="connsiteY80" fmla="*/ 201240 h 6022128"/>
                <a:gd name="connsiteX81" fmla="*/ 258029 w 309862"/>
                <a:gd name="connsiteY81" fmla="*/ 191844 h 6022128"/>
                <a:gd name="connsiteX82" fmla="*/ 255551 w 309862"/>
                <a:gd name="connsiteY82" fmla="*/ 185752 h 6022128"/>
                <a:gd name="connsiteX83" fmla="*/ 247084 w 309862"/>
                <a:gd name="connsiteY83" fmla="*/ 167270 h 6022128"/>
                <a:gd name="connsiteX84" fmla="*/ 243161 w 309862"/>
                <a:gd name="connsiteY84" fmla="*/ 159629 h 6022128"/>
                <a:gd name="connsiteX85" fmla="*/ 236243 w 309862"/>
                <a:gd name="connsiteY85" fmla="*/ 147445 h 6022128"/>
                <a:gd name="connsiteX86" fmla="*/ 232526 w 309862"/>
                <a:gd name="connsiteY86" fmla="*/ 141457 h 6022128"/>
                <a:gd name="connsiteX87" fmla="*/ 228602 w 309862"/>
                <a:gd name="connsiteY87" fmla="*/ 135261 h 6022128"/>
                <a:gd name="connsiteX88" fmla="*/ 225195 w 309862"/>
                <a:gd name="connsiteY88" fmla="*/ 130409 h 6022128"/>
                <a:gd name="connsiteX89" fmla="*/ 218484 w 309862"/>
                <a:gd name="connsiteY89" fmla="*/ 121013 h 6022128"/>
                <a:gd name="connsiteX90" fmla="*/ 209501 w 309862"/>
                <a:gd name="connsiteY90" fmla="*/ 109551 h 6022128"/>
                <a:gd name="connsiteX91" fmla="*/ 201137 w 309862"/>
                <a:gd name="connsiteY91" fmla="*/ 99742 h 6022128"/>
                <a:gd name="connsiteX92" fmla="*/ 198762 w 309862"/>
                <a:gd name="connsiteY92" fmla="*/ 97161 h 6022128"/>
                <a:gd name="connsiteX93" fmla="*/ 189882 w 309862"/>
                <a:gd name="connsiteY93" fmla="*/ 87972 h 6022128"/>
                <a:gd name="connsiteX94" fmla="*/ 179350 w 309862"/>
                <a:gd name="connsiteY94" fmla="*/ 77956 h 6022128"/>
                <a:gd name="connsiteX95" fmla="*/ 169439 w 309862"/>
                <a:gd name="connsiteY95" fmla="*/ 69386 h 6022128"/>
                <a:gd name="connsiteX96" fmla="*/ 167270 w 309862"/>
                <a:gd name="connsiteY96" fmla="*/ 67527 h 6022128"/>
                <a:gd name="connsiteX97" fmla="*/ 156841 w 309862"/>
                <a:gd name="connsiteY97" fmla="*/ 59370 h 6022128"/>
                <a:gd name="connsiteX98" fmla="*/ 145793 w 309862"/>
                <a:gd name="connsiteY98" fmla="*/ 51523 h 6022128"/>
                <a:gd name="connsiteX99" fmla="*/ 144245 w 309862"/>
                <a:gd name="connsiteY99" fmla="*/ 50387 h 6022128"/>
                <a:gd name="connsiteX100" fmla="*/ 137224 w 309862"/>
                <a:gd name="connsiteY100" fmla="*/ 45844 h 6022128"/>
                <a:gd name="connsiteX101" fmla="*/ 128963 w 309862"/>
                <a:gd name="connsiteY101" fmla="*/ 40785 h 6022128"/>
                <a:gd name="connsiteX102" fmla="*/ 128447 w 309862"/>
                <a:gd name="connsiteY102" fmla="*/ 40475 h 6022128"/>
                <a:gd name="connsiteX103" fmla="*/ 116573 w 309862"/>
                <a:gd name="connsiteY103" fmla="*/ 33867 h 6022128"/>
                <a:gd name="connsiteX104" fmla="*/ 115643 w 309862"/>
                <a:gd name="connsiteY104" fmla="*/ 33351 h 6022128"/>
                <a:gd name="connsiteX105" fmla="*/ 104905 w 309862"/>
                <a:gd name="connsiteY105" fmla="*/ 28085 h 6022128"/>
                <a:gd name="connsiteX106" fmla="*/ 97884 w 309862"/>
                <a:gd name="connsiteY106" fmla="*/ 24884 h 6022128"/>
                <a:gd name="connsiteX107" fmla="*/ 74549 w 309862"/>
                <a:gd name="connsiteY107" fmla="*/ 15694 h 6022128"/>
                <a:gd name="connsiteX108" fmla="*/ 63294 w 309862"/>
                <a:gd name="connsiteY108" fmla="*/ 11977 h 6022128"/>
                <a:gd name="connsiteX109" fmla="*/ 49459 w 309862"/>
                <a:gd name="connsiteY109" fmla="*/ 8157 h 6022128"/>
                <a:gd name="connsiteX110" fmla="*/ 36449 w 309862"/>
                <a:gd name="connsiteY110" fmla="*/ 5163 h 6022128"/>
                <a:gd name="connsiteX111" fmla="*/ 27672 w 309862"/>
                <a:gd name="connsiteY111" fmla="*/ 3614 h 6022128"/>
                <a:gd name="connsiteX112" fmla="*/ 20651 w 309862"/>
                <a:gd name="connsiteY112" fmla="*/ 2375 h 6022128"/>
                <a:gd name="connsiteX113" fmla="*/ 5885 w 309862"/>
                <a:gd name="connsiteY113" fmla="*/ 516 h 6022128"/>
                <a:gd name="connsiteX114" fmla="*/ 0 w 309862"/>
                <a:gd name="connsiteY114" fmla="*/ 0 h 6022128"/>
                <a:gd name="connsiteX115" fmla="*/ 7331 w 309862"/>
                <a:gd name="connsiteY115" fmla="*/ 516 h 6022128"/>
                <a:gd name="connsiteX116" fmla="*/ 9602 w 309862"/>
                <a:gd name="connsiteY116" fmla="*/ 723 h 6022128"/>
                <a:gd name="connsiteX117" fmla="*/ 23748 w 309862"/>
                <a:gd name="connsiteY117" fmla="*/ 2478 h 6022128"/>
                <a:gd name="connsiteX118" fmla="*/ 39856 w 309862"/>
                <a:gd name="connsiteY118" fmla="*/ 5266 h 6022128"/>
                <a:gd name="connsiteX119" fmla="*/ 86217 w 309862"/>
                <a:gd name="connsiteY119" fmla="*/ 17863 h 6022128"/>
                <a:gd name="connsiteX120" fmla="*/ 101085 w 309862"/>
                <a:gd name="connsiteY120" fmla="*/ 23542 h 6022128"/>
                <a:gd name="connsiteX121" fmla="*/ 115540 w 309862"/>
                <a:gd name="connsiteY121" fmla="*/ 29840 h 6022128"/>
                <a:gd name="connsiteX122" fmla="*/ 127518 w 309862"/>
                <a:gd name="connsiteY122" fmla="*/ 35622 h 6022128"/>
                <a:gd name="connsiteX123" fmla="*/ 129686 w 309862"/>
                <a:gd name="connsiteY123" fmla="*/ 36758 h 6022128"/>
                <a:gd name="connsiteX124" fmla="*/ 143419 w 309862"/>
                <a:gd name="connsiteY124" fmla="*/ 44399 h 6022128"/>
                <a:gd name="connsiteX125" fmla="*/ 155602 w 309862"/>
                <a:gd name="connsiteY125" fmla="*/ 51730 h 6022128"/>
                <a:gd name="connsiteX126" fmla="*/ 156841 w 309862"/>
                <a:gd name="connsiteY126" fmla="*/ 52556 h 6022128"/>
                <a:gd name="connsiteX127" fmla="*/ 168922 w 309862"/>
                <a:gd name="connsiteY127" fmla="*/ 60713 h 6022128"/>
                <a:gd name="connsiteX128" fmla="*/ 169748 w 309862"/>
                <a:gd name="connsiteY128" fmla="*/ 61332 h 6022128"/>
                <a:gd name="connsiteX129" fmla="*/ 179454 w 309862"/>
                <a:gd name="connsiteY129" fmla="*/ 68663 h 6022128"/>
                <a:gd name="connsiteX130" fmla="*/ 181726 w 309862"/>
                <a:gd name="connsiteY130" fmla="*/ 70419 h 6022128"/>
                <a:gd name="connsiteX131" fmla="*/ 185443 w 309862"/>
                <a:gd name="connsiteY131" fmla="*/ 73413 h 6022128"/>
                <a:gd name="connsiteX132" fmla="*/ 194219 w 309862"/>
                <a:gd name="connsiteY132" fmla="*/ 80744 h 6022128"/>
                <a:gd name="connsiteX133" fmla="*/ 203202 w 309862"/>
                <a:gd name="connsiteY133" fmla="*/ 88901 h 6022128"/>
                <a:gd name="connsiteX134" fmla="*/ 205990 w 309862"/>
                <a:gd name="connsiteY134" fmla="*/ 91482 h 6022128"/>
                <a:gd name="connsiteX135" fmla="*/ 208881 w 309862"/>
                <a:gd name="connsiteY135" fmla="*/ 94270 h 6022128"/>
                <a:gd name="connsiteX136" fmla="*/ 214560 w 309862"/>
                <a:gd name="connsiteY136" fmla="*/ 99949 h 6022128"/>
                <a:gd name="connsiteX137" fmla="*/ 238411 w 309862"/>
                <a:gd name="connsiteY137" fmla="*/ 127104 h 6022128"/>
                <a:gd name="connsiteX138" fmla="*/ 246775 w 309862"/>
                <a:gd name="connsiteY138" fmla="*/ 138153 h 6022128"/>
                <a:gd name="connsiteX139" fmla="*/ 251111 w 309862"/>
                <a:gd name="connsiteY139" fmla="*/ 144244 h 6022128"/>
                <a:gd name="connsiteX140" fmla="*/ 267838 w 309862"/>
                <a:gd name="connsiteY140" fmla="*/ 171297 h 6022128"/>
                <a:gd name="connsiteX141" fmla="*/ 271555 w 309862"/>
                <a:gd name="connsiteY141" fmla="*/ 178215 h 6022128"/>
                <a:gd name="connsiteX142" fmla="*/ 298091 w 309862"/>
                <a:gd name="connsiteY142" fmla="*/ 245432 h 6022128"/>
                <a:gd name="connsiteX143" fmla="*/ 299847 w 309862"/>
                <a:gd name="connsiteY143" fmla="*/ 252247 h 6022128"/>
                <a:gd name="connsiteX144" fmla="*/ 301706 w 309862"/>
                <a:gd name="connsiteY144" fmla="*/ 260094 h 6022128"/>
                <a:gd name="connsiteX145" fmla="*/ 308211 w 309862"/>
                <a:gd name="connsiteY145" fmla="*/ 300570 h 6022128"/>
                <a:gd name="connsiteX146" fmla="*/ 308933 w 309862"/>
                <a:gd name="connsiteY146" fmla="*/ 308417 h 6022128"/>
                <a:gd name="connsiteX147" fmla="*/ 309862 w 309862"/>
                <a:gd name="connsiteY147" fmla="*/ 333404 h 602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309862" h="6022128">
                  <a:moveTo>
                    <a:pt x="309862" y="333404"/>
                  </a:moveTo>
                  <a:lnTo>
                    <a:pt x="309862" y="5688828"/>
                  </a:lnTo>
                  <a:cubicBezTo>
                    <a:pt x="309862" y="5697191"/>
                    <a:pt x="309553" y="5705555"/>
                    <a:pt x="308933" y="5713815"/>
                  </a:cubicBezTo>
                  <a:cubicBezTo>
                    <a:pt x="308727" y="5716190"/>
                    <a:pt x="308520" y="5718461"/>
                    <a:pt x="308313" y="5720837"/>
                  </a:cubicBezTo>
                  <a:cubicBezTo>
                    <a:pt x="306972" y="5734879"/>
                    <a:pt x="304803" y="5748715"/>
                    <a:pt x="301706" y="5762241"/>
                  </a:cubicBezTo>
                  <a:cubicBezTo>
                    <a:pt x="301189" y="5764822"/>
                    <a:pt x="300569" y="5767403"/>
                    <a:pt x="299847" y="5769985"/>
                  </a:cubicBezTo>
                  <a:cubicBezTo>
                    <a:pt x="299434" y="5771946"/>
                    <a:pt x="298918" y="5773908"/>
                    <a:pt x="298401" y="5775767"/>
                  </a:cubicBezTo>
                  <a:cubicBezTo>
                    <a:pt x="292000" y="5799722"/>
                    <a:pt x="282914" y="5822541"/>
                    <a:pt x="271555" y="5844017"/>
                  </a:cubicBezTo>
                  <a:cubicBezTo>
                    <a:pt x="270316" y="5846289"/>
                    <a:pt x="269077" y="5848663"/>
                    <a:pt x="267838" y="5850935"/>
                  </a:cubicBezTo>
                  <a:cubicBezTo>
                    <a:pt x="265257" y="5855685"/>
                    <a:pt x="262572" y="5860228"/>
                    <a:pt x="259682" y="5864771"/>
                  </a:cubicBezTo>
                  <a:cubicBezTo>
                    <a:pt x="258339" y="5866836"/>
                    <a:pt x="256997" y="5869005"/>
                    <a:pt x="255655" y="5871070"/>
                  </a:cubicBezTo>
                  <a:cubicBezTo>
                    <a:pt x="254209" y="5873238"/>
                    <a:pt x="252764" y="5875406"/>
                    <a:pt x="251318" y="5877575"/>
                  </a:cubicBezTo>
                  <a:cubicBezTo>
                    <a:pt x="247188" y="5883563"/>
                    <a:pt x="242851" y="5889448"/>
                    <a:pt x="238411" y="5895127"/>
                  </a:cubicBezTo>
                  <a:cubicBezTo>
                    <a:pt x="236450" y="5897709"/>
                    <a:pt x="234488" y="5900084"/>
                    <a:pt x="232423" y="5902458"/>
                  </a:cubicBezTo>
                  <a:cubicBezTo>
                    <a:pt x="229325" y="5906279"/>
                    <a:pt x="226021" y="5909996"/>
                    <a:pt x="222820" y="5913610"/>
                  </a:cubicBezTo>
                  <a:cubicBezTo>
                    <a:pt x="220858" y="5915778"/>
                    <a:pt x="218897" y="5917843"/>
                    <a:pt x="216831" y="5919908"/>
                  </a:cubicBezTo>
                  <a:cubicBezTo>
                    <a:pt x="213321" y="5923625"/>
                    <a:pt x="209707" y="5927239"/>
                    <a:pt x="205990" y="5930750"/>
                  </a:cubicBezTo>
                  <a:cubicBezTo>
                    <a:pt x="205887" y="5930853"/>
                    <a:pt x="205783" y="5931060"/>
                    <a:pt x="205577" y="5931163"/>
                  </a:cubicBezTo>
                  <a:cubicBezTo>
                    <a:pt x="198143" y="5938184"/>
                    <a:pt x="190295" y="5944999"/>
                    <a:pt x="182242" y="5951400"/>
                  </a:cubicBezTo>
                  <a:cubicBezTo>
                    <a:pt x="182035" y="5951504"/>
                    <a:pt x="181932" y="5951607"/>
                    <a:pt x="181726" y="5951814"/>
                  </a:cubicBezTo>
                  <a:cubicBezTo>
                    <a:pt x="169645" y="5961313"/>
                    <a:pt x="156841" y="5969986"/>
                    <a:pt x="143419" y="5977833"/>
                  </a:cubicBezTo>
                  <a:cubicBezTo>
                    <a:pt x="138979" y="5980518"/>
                    <a:pt x="134332" y="5982996"/>
                    <a:pt x="129686" y="5985474"/>
                  </a:cubicBezTo>
                  <a:cubicBezTo>
                    <a:pt x="128963" y="5985784"/>
                    <a:pt x="128240" y="5986196"/>
                    <a:pt x="127518" y="5986610"/>
                  </a:cubicBezTo>
                  <a:cubicBezTo>
                    <a:pt x="123594" y="5988572"/>
                    <a:pt x="119567" y="5990534"/>
                    <a:pt x="115540" y="5992392"/>
                  </a:cubicBezTo>
                  <a:cubicBezTo>
                    <a:pt x="110791" y="5994663"/>
                    <a:pt x="105938" y="5996728"/>
                    <a:pt x="101085" y="5998690"/>
                  </a:cubicBezTo>
                  <a:cubicBezTo>
                    <a:pt x="96232" y="6000755"/>
                    <a:pt x="91276" y="6002614"/>
                    <a:pt x="86217" y="6004369"/>
                  </a:cubicBezTo>
                  <a:cubicBezTo>
                    <a:pt x="81363" y="6006021"/>
                    <a:pt x="76407" y="6007673"/>
                    <a:pt x="71451" y="6009222"/>
                  </a:cubicBezTo>
                  <a:cubicBezTo>
                    <a:pt x="71245" y="6009222"/>
                    <a:pt x="70935" y="6009326"/>
                    <a:pt x="70625" y="6009428"/>
                  </a:cubicBezTo>
                  <a:cubicBezTo>
                    <a:pt x="65669" y="6010874"/>
                    <a:pt x="60609" y="6012216"/>
                    <a:pt x="55550" y="6013559"/>
                  </a:cubicBezTo>
                  <a:cubicBezTo>
                    <a:pt x="50388" y="6014798"/>
                    <a:pt x="45122" y="6015933"/>
                    <a:pt x="39856" y="6016966"/>
                  </a:cubicBezTo>
                  <a:cubicBezTo>
                    <a:pt x="34487" y="6017999"/>
                    <a:pt x="29221" y="6018928"/>
                    <a:pt x="23748" y="6019754"/>
                  </a:cubicBezTo>
                  <a:cubicBezTo>
                    <a:pt x="19102" y="6020373"/>
                    <a:pt x="14352" y="6020993"/>
                    <a:pt x="9602" y="6021509"/>
                  </a:cubicBezTo>
                  <a:cubicBezTo>
                    <a:pt x="8880" y="6021509"/>
                    <a:pt x="8054" y="6021612"/>
                    <a:pt x="7331" y="6021715"/>
                  </a:cubicBezTo>
                  <a:cubicBezTo>
                    <a:pt x="5473" y="6021922"/>
                    <a:pt x="3717" y="6022026"/>
                    <a:pt x="1858" y="6022129"/>
                  </a:cubicBezTo>
                  <a:cubicBezTo>
                    <a:pt x="3201" y="6022026"/>
                    <a:pt x="4543" y="6021819"/>
                    <a:pt x="5885" y="6021715"/>
                  </a:cubicBezTo>
                  <a:cubicBezTo>
                    <a:pt x="10841" y="6021303"/>
                    <a:pt x="15798" y="6020683"/>
                    <a:pt x="20651" y="6019857"/>
                  </a:cubicBezTo>
                  <a:cubicBezTo>
                    <a:pt x="23026" y="6019548"/>
                    <a:pt x="25400" y="6019134"/>
                    <a:pt x="27672" y="6018618"/>
                  </a:cubicBezTo>
                  <a:cubicBezTo>
                    <a:pt x="30666" y="6018205"/>
                    <a:pt x="33557" y="6017689"/>
                    <a:pt x="36449" y="6017070"/>
                  </a:cubicBezTo>
                  <a:cubicBezTo>
                    <a:pt x="41405" y="6016037"/>
                    <a:pt x="46258" y="6014901"/>
                    <a:pt x="51110" y="6013662"/>
                  </a:cubicBezTo>
                  <a:cubicBezTo>
                    <a:pt x="55241" y="6012629"/>
                    <a:pt x="59370" y="6011494"/>
                    <a:pt x="63294" y="6010255"/>
                  </a:cubicBezTo>
                  <a:cubicBezTo>
                    <a:pt x="66702" y="6009222"/>
                    <a:pt x="70006" y="6008189"/>
                    <a:pt x="73310" y="6007054"/>
                  </a:cubicBezTo>
                  <a:cubicBezTo>
                    <a:pt x="79608" y="6004885"/>
                    <a:pt x="85700" y="6002614"/>
                    <a:pt x="91689" y="6000136"/>
                  </a:cubicBezTo>
                  <a:cubicBezTo>
                    <a:pt x="94373" y="5999000"/>
                    <a:pt x="97058" y="5997761"/>
                    <a:pt x="99743" y="5996522"/>
                  </a:cubicBezTo>
                  <a:cubicBezTo>
                    <a:pt x="103460" y="5994973"/>
                    <a:pt x="107177" y="5993218"/>
                    <a:pt x="110688" y="5991359"/>
                  </a:cubicBezTo>
                  <a:cubicBezTo>
                    <a:pt x="113372" y="5990017"/>
                    <a:pt x="116056" y="5988675"/>
                    <a:pt x="118741" y="5987229"/>
                  </a:cubicBezTo>
                  <a:cubicBezTo>
                    <a:pt x="120187" y="5986506"/>
                    <a:pt x="121632" y="5985680"/>
                    <a:pt x="122975" y="5984854"/>
                  </a:cubicBezTo>
                  <a:cubicBezTo>
                    <a:pt x="125762" y="5983409"/>
                    <a:pt x="128447" y="5981860"/>
                    <a:pt x="131131" y="5980208"/>
                  </a:cubicBezTo>
                  <a:cubicBezTo>
                    <a:pt x="134848" y="5978040"/>
                    <a:pt x="138463" y="5975665"/>
                    <a:pt x="141973" y="5973393"/>
                  </a:cubicBezTo>
                  <a:cubicBezTo>
                    <a:pt x="144038" y="5972051"/>
                    <a:pt x="146103" y="5970606"/>
                    <a:pt x="148168" y="5969160"/>
                  </a:cubicBezTo>
                  <a:cubicBezTo>
                    <a:pt x="151163" y="5967198"/>
                    <a:pt x="154053" y="5965030"/>
                    <a:pt x="156841" y="5962862"/>
                  </a:cubicBezTo>
                  <a:cubicBezTo>
                    <a:pt x="160352" y="5960280"/>
                    <a:pt x="163862" y="5957596"/>
                    <a:pt x="167270" y="5954704"/>
                  </a:cubicBezTo>
                  <a:cubicBezTo>
                    <a:pt x="168200" y="5953982"/>
                    <a:pt x="169025" y="5953259"/>
                    <a:pt x="169851" y="5952536"/>
                  </a:cubicBezTo>
                  <a:cubicBezTo>
                    <a:pt x="172433" y="5950471"/>
                    <a:pt x="175014" y="5948303"/>
                    <a:pt x="177492" y="5945928"/>
                  </a:cubicBezTo>
                  <a:cubicBezTo>
                    <a:pt x="178834" y="5944895"/>
                    <a:pt x="180073" y="5943760"/>
                    <a:pt x="181209" y="5942624"/>
                  </a:cubicBezTo>
                  <a:cubicBezTo>
                    <a:pt x="184204" y="5939939"/>
                    <a:pt x="187094" y="5937255"/>
                    <a:pt x="189882" y="5934260"/>
                  </a:cubicBezTo>
                  <a:cubicBezTo>
                    <a:pt x="192877" y="5931369"/>
                    <a:pt x="195871" y="5928272"/>
                    <a:pt x="198762" y="5925071"/>
                  </a:cubicBezTo>
                  <a:cubicBezTo>
                    <a:pt x="199485" y="5924245"/>
                    <a:pt x="200311" y="5923419"/>
                    <a:pt x="201137" y="5922489"/>
                  </a:cubicBezTo>
                  <a:cubicBezTo>
                    <a:pt x="203925" y="5919289"/>
                    <a:pt x="206713" y="5915985"/>
                    <a:pt x="209501" y="5912680"/>
                  </a:cubicBezTo>
                  <a:cubicBezTo>
                    <a:pt x="212702" y="5908963"/>
                    <a:pt x="215696" y="5905143"/>
                    <a:pt x="218484" y="5901219"/>
                  </a:cubicBezTo>
                  <a:cubicBezTo>
                    <a:pt x="220858" y="5898122"/>
                    <a:pt x="223130" y="5895024"/>
                    <a:pt x="225195" y="5891824"/>
                  </a:cubicBezTo>
                  <a:cubicBezTo>
                    <a:pt x="226434" y="5890275"/>
                    <a:pt x="227570" y="5888623"/>
                    <a:pt x="228602" y="5886970"/>
                  </a:cubicBezTo>
                  <a:cubicBezTo>
                    <a:pt x="229945" y="5884905"/>
                    <a:pt x="231287" y="5882841"/>
                    <a:pt x="232526" y="5880776"/>
                  </a:cubicBezTo>
                  <a:cubicBezTo>
                    <a:pt x="233868" y="5878814"/>
                    <a:pt x="235107" y="5876852"/>
                    <a:pt x="236243" y="5874787"/>
                  </a:cubicBezTo>
                  <a:cubicBezTo>
                    <a:pt x="238618" y="5870760"/>
                    <a:pt x="240993" y="5866733"/>
                    <a:pt x="243161" y="5862603"/>
                  </a:cubicBezTo>
                  <a:cubicBezTo>
                    <a:pt x="244503" y="5860022"/>
                    <a:pt x="245845" y="5857544"/>
                    <a:pt x="247084" y="5854962"/>
                  </a:cubicBezTo>
                  <a:cubicBezTo>
                    <a:pt x="250079" y="5848973"/>
                    <a:pt x="252867" y="5842881"/>
                    <a:pt x="255551" y="5836583"/>
                  </a:cubicBezTo>
                  <a:cubicBezTo>
                    <a:pt x="256584" y="5834105"/>
                    <a:pt x="257513" y="5831627"/>
                    <a:pt x="258443" y="5829149"/>
                  </a:cubicBezTo>
                  <a:cubicBezTo>
                    <a:pt x="259475" y="5826671"/>
                    <a:pt x="260404" y="5824090"/>
                    <a:pt x="261333" y="5821508"/>
                  </a:cubicBezTo>
                  <a:cubicBezTo>
                    <a:pt x="262882" y="5817378"/>
                    <a:pt x="264225" y="5813042"/>
                    <a:pt x="265567" y="5808704"/>
                  </a:cubicBezTo>
                  <a:cubicBezTo>
                    <a:pt x="266909" y="5804368"/>
                    <a:pt x="268148" y="5799928"/>
                    <a:pt x="269284" y="5795488"/>
                  </a:cubicBezTo>
                  <a:cubicBezTo>
                    <a:pt x="270626" y="5790739"/>
                    <a:pt x="271659" y="5785783"/>
                    <a:pt x="272692" y="5780827"/>
                  </a:cubicBezTo>
                  <a:cubicBezTo>
                    <a:pt x="273517" y="5777212"/>
                    <a:pt x="274137" y="5773495"/>
                    <a:pt x="274653" y="5769779"/>
                  </a:cubicBezTo>
                  <a:cubicBezTo>
                    <a:pt x="277441" y="5753568"/>
                    <a:pt x="278886" y="5736841"/>
                    <a:pt x="278886" y="5719804"/>
                  </a:cubicBezTo>
                  <a:lnTo>
                    <a:pt x="278886" y="302428"/>
                  </a:lnTo>
                  <a:cubicBezTo>
                    <a:pt x="278886" y="285185"/>
                    <a:pt x="277441" y="268355"/>
                    <a:pt x="274550" y="251937"/>
                  </a:cubicBezTo>
                  <a:cubicBezTo>
                    <a:pt x="274137" y="248427"/>
                    <a:pt x="273414" y="244916"/>
                    <a:pt x="272692" y="241406"/>
                  </a:cubicBezTo>
                  <a:cubicBezTo>
                    <a:pt x="272692" y="241199"/>
                    <a:pt x="272588" y="240993"/>
                    <a:pt x="272588" y="240683"/>
                  </a:cubicBezTo>
                  <a:cubicBezTo>
                    <a:pt x="271659" y="236036"/>
                    <a:pt x="270523" y="231390"/>
                    <a:pt x="269284" y="226744"/>
                  </a:cubicBezTo>
                  <a:cubicBezTo>
                    <a:pt x="269284" y="226537"/>
                    <a:pt x="269284" y="226331"/>
                    <a:pt x="269181" y="226124"/>
                  </a:cubicBezTo>
                  <a:cubicBezTo>
                    <a:pt x="268045" y="221891"/>
                    <a:pt x="266909" y="217657"/>
                    <a:pt x="265567" y="213527"/>
                  </a:cubicBezTo>
                  <a:cubicBezTo>
                    <a:pt x="264328" y="209397"/>
                    <a:pt x="262986" y="205267"/>
                    <a:pt x="261540" y="201240"/>
                  </a:cubicBezTo>
                  <a:cubicBezTo>
                    <a:pt x="260404" y="198039"/>
                    <a:pt x="259268" y="194942"/>
                    <a:pt x="258029" y="191844"/>
                  </a:cubicBezTo>
                  <a:cubicBezTo>
                    <a:pt x="257204" y="189779"/>
                    <a:pt x="256377" y="187714"/>
                    <a:pt x="255551" y="185752"/>
                  </a:cubicBezTo>
                  <a:cubicBezTo>
                    <a:pt x="252970" y="179454"/>
                    <a:pt x="250079" y="173259"/>
                    <a:pt x="247084" y="167270"/>
                  </a:cubicBezTo>
                  <a:cubicBezTo>
                    <a:pt x="245845" y="164689"/>
                    <a:pt x="244503" y="162107"/>
                    <a:pt x="243161" y="159629"/>
                  </a:cubicBezTo>
                  <a:cubicBezTo>
                    <a:pt x="240993" y="155499"/>
                    <a:pt x="238618" y="151472"/>
                    <a:pt x="236243" y="147445"/>
                  </a:cubicBezTo>
                  <a:cubicBezTo>
                    <a:pt x="235107" y="145380"/>
                    <a:pt x="233868" y="143418"/>
                    <a:pt x="232526" y="141457"/>
                  </a:cubicBezTo>
                  <a:cubicBezTo>
                    <a:pt x="231287" y="139288"/>
                    <a:pt x="229945" y="137223"/>
                    <a:pt x="228602" y="135261"/>
                  </a:cubicBezTo>
                  <a:cubicBezTo>
                    <a:pt x="227467" y="133609"/>
                    <a:pt x="226434" y="131957"/>
                    <a:pt x="225195" y="130409"/>
                  </a:cubicBezTo>
                  <a:cubicBezTo>
                    <a:pt x="223130" y="127208"/>
                    <a:pt x="220858" y="124110"/>
                    <a:pt x="218484" y="121013"/>
                  </a:cubicBezTo>
                  <a:cubicBezTo>
                    <a:pt x="215696" y="117089"/>
                    <a:pt x="212702" y="113269"/>
                    <a:pt x="209501" y="109551"/>
                  </a:cubicBezTo>
                  <a:cubicBezTo>
                    <a:pt x="206713" y="106247"/>
                    <a:pt x="203925" y="102943"/>
                    <a:pt x="201137" y="99742"/>
                  </a:cubicBezTo>
                  <a:cubicBezTo>
                    <a:pt x="200311" y="98813"/>
                    <a:pt x="199485" y="97987"/>
                    <a:pt x="198762" y="97161"/>
                  </a:cubicBezTo>
                  <a:cubicBezTo>
                    <a:pt x="195871" y="93960"/>
                    <a:pt x="192877" y="90863"/>
                    <a:pt x="189882" y="87972"/>
                  </a:cubicBezTo>
                  <a:cubicBezTo>
                    <a:pt x="186475" y="84564"/>
                    <a:pt x="182965" y="81157"/>
                    <a:pt x="179350" y="77956"/>
                  </a:cubicBezTo>
                  <a:cubicBezTo>
                    <a:pt x="176150" y="74858"/>
                    <a:pt x="172845" y="71967"/>
                    <a:pt x="169439" y="69386"/>
                  </a:cubicBezTo>
                  <a:cubicBezTo>
                    <a:pt x="168819" y="68663"/>
                    <a:pt x="168096" y="68044"/>
                    <a:pt x="167270" y="67527"/>
                  </a:cubicBezTo>
                  <a:cubicBezTo>
                    <a:pt x="163862" y="64636"/>
                    <a:pt x="160352" y="61952"/>
                    <a:pt x="156841" y="59370"/>
                  </a:cubicBezTo>
                  <a:cubicBezTo>
                    <a:pt x="153228" y="56686"/>
                    <a:pt x="149511" y="54001"/>
                    <a:pt x="145793" y="51523"/>
                  </a:cubicBezTo>
                  <a:cubicBezTo>
                    <a:pt x="145277" y="51110"/>
                    <a:pt x="144761" y="50697"/>
                    <a:pt x="144245" y="50387"/>
                  </a:cubicBezTo>
                  <a:cubicBezTo>
                    <a:pt x="141973" y="48839"/>
                    <a:pt x="139598" y="47290"/>
                    <a:pt x="137224" y="45844"/>
                  </a:cubicBezTo>
                  <a:cubicBezTo>
                    <a:pt x="134539" y="44089"/>
                    <a:pt x="131751" y="42437"/>
                    <a:pt x="128963" y="40785"/>
                  </a:cubicBezTo>
                  <a:cubicBezTo>
                    <a:pt x="128860" y="40682"/>
                    <a:pt x="128653" y="40578"/>
                    <a:pt x="128447" y="40475"/>
                  </a:cubicBezTo>
                  <a:cubicBezTo>
                    <a:pt x="124523" y="38204"/>
                    <a:pt x="120599" y="36035"/>
                    <a:pt x="116573" y="33867"/>
                  </a:cubicBezTo>
                  <a:cubicBezTo>
                    <a:pt x="116263" y="33660"/>
                    <a:pt x="115954" y="33557"/>
                    <a:pt x="115643" y="33351"/>
                  </a:cubicBezTo>
                  <a:cubicBezTo>
                    <a:pt x="112133" y="31492"/>
                    <a:pt x="108519" y="29737"/>
                    <a:pt x="104905" y="28085"/>
                  </a:cubicBezTo>
                  <a:cubicBezTo>
                    <a:pt x="102634" y="26949"/>
                    <a:pt x="100259" y="25813"/>
                    <a:pt x="97884" y="24884"/>
                  </a:cubicBezTo>
                  <a:cubicBezTo>
                    <a:pt x="90346" y="21373"/>
                    <a:pt x="82499" y="18379"/>
                    <a:pt x="74549" y="15694"/>
                  </a:cubicBezTo>
                  <a:cubicBezTo>
                    <a:pt x="70831" y="14352"/>
                    <a:pt x="67114" y="13113"/>
                    <a:pt x="63294" y="11977"/>
                  </a:cubicBezTo>
                  <a:cubicBezTo>
                    <a:pt x="58751" y="10532"/>
                    <a:pt x="54104" y="9293"/>
                    <a:pt x="49459" y="8157"/>
                  </a:cubicBezTo>
                  <a:cubicBezTo>
                    <a:pt x="45225" y="7021"/>
                    <a:pt x="40888" y="5989"/>
                    <a:pt x="36449" y="5163"/>
                  </a:cubicBezTo>
                  <a:cubicBezTo>
                    <a:pt x="33557" y="4543"/>
                    <a:pt x="30666" y="4027"/>
                    <a:pt x="27672" y="3614"/>
                  </a:cubicBezTo>
                  <a:cubicBezTo>
                    <a:pt x="25400" y="3098"/>
                    <a:pt x="23026" y="2685"/>
                    <a:pt x="20651" y="2375"/>
                  </a:cubicBezTo>
                  <a:cubicBezTo>
                    <a:pt x="15798" y="1652"/>
                    <a:pt x="10841" y="1033"/>
                    <a:pt x="5885" y="516"/>
                  </a:cubicBezTo>
                  <a:cubicBezTo>
                    <a:pt x="3924" y="310"/>
                    <a:pt x="1962" y="103"/>
                    <a:pt x="0" y="0"/>
                  </a:cubicBezTo>
                  <a:cubicBezTo>
                    <a:pt x="2478" y="0"/>
                    <a:pt x="4957" y="206"/>
                    <a:pt x="7331" y="516"/>
                  </a:cubicBezTo>
                  <a:cubicBezTo>
                    <a:pt x="8054" y="620"/>
                    <a:pt x="8880" y="723"/>
                    <a:pt x="9602" y="723"/>
                  </a:cubicBezTo>
                  <a:cubicBezTo>
                    <a:pt x="14352" y="1239"/>
                    <a:pt x="19102" y="1859"/>
                    <a:pt x="23748" y="2478"/>
                  </a:cubicBezTo>
                  <a:cubicBezTo>
                    <a:pt x="29221" y="3304"/>
                    <a:pt x="34487" y="4233"/>
                    <a:pt x="39856" y="5266"/>
                  </a:cubicBezTo>
                  <a:cubicBezTo>
                    <a:pt x="55757" y="8363"/>
                    <a:pt x="71245" y="12597"/>
                    <a:pt x="86217" y="17863"/>
                  </a:cubicBezTo>
                  <a:cubicBezTo>
                    <a:pt x="91276" y="19618"/>
                    <a:pt x="96232" y="21477"/>
                    <a:pt x="101085" y="23542"/>
                  </a:cubicBezTo>
                  <a:cubicBezTo>
                    <a:pt x="105938" y="25503"/>
                    <a:pt x="110791" y="27569"/>
                    <a:pt x="115540" y="29840"/>
                  </a:cubicBezTo>
                  <a:cubicBezTo>
                    <a:pt x="119567" y="31699"/>
                    <a:pt x="123594" y="33660"/>
                    <a:pt x="127518" y="35622"/>
                  </a:cubicBezTo>
                  <a:cubicBezTo>
                    <a:pt x="128240" y="36035"/>
                    <a:pt x="128963" y="36345"/>
                    <a:pt x="129686" y="36758"/>
                  </a:cubicBezTo>
                  <a:cubicBezTo>
                    <a:pt x="134332" y="39236"/>
                    <a:pt x="138979" y="41714"/>
                    <a:pt x="143419" y="44399"/>
                  </a:cubicBezTo>
                  <a:cubicBezTo>
                    <a:pt x="147549" y="46774"/>
                    <a:pt x="151575" y="49252"/>
                    <a:pt x="155602" y="51730"/>
                  </a:cubicBezTo>
                  <a:cubicBezTo>
                    <a:pt x="156015" y="52040"/>
                    <a:pt x="156429" y="52349"/>
                    <a:pt x="156841" y="52556"/>
                  </a:cubicBezTo>
                  <a:cubicBezTo>
                    <a:pt x="160868" y="55240"/>
                    <a:pt x="164999" y="57925"/>
                    <a:pt x="168922" y="60713"/>
                  </a:cubicBezTo>
                  <a:cubicBezTo>
                    <a:pt x="169232" y="61023"/>
                    <a:pt x="169439" y="61229"/>
                    <a:pt x="169748" y="61332"/>
                  </a:cubicBezTo>
                  <a:cubicBezTo>
                    <a:pt x="173052" y="63707"/>
                    <a:pt x="176253" y="66185"/>
                    <a:pt x="179454" y="68663"/>
                  </a:cubicBezTo>
                  <a:cubicBezTo>
                    <a:pt x="180280" y="69180"/>
                    <a:pt x="181003" y="69799"/>
                    <a:pt x="181726" y="70419"/>
                  </a:cubicBezTo>
                  <a:cubicBezTo>
                    <a:pt x="182965" y="71348"/>
                    <a:pt x="184204" y="72380"/>
                    <a:pt x="185443" y="73413"/>
                  </a:cubicBezTo>
                  <a:cubicBezTo>
                    <a:pt x="188437" y="75788"/>
                    <a:pt x="191431" y="78266"/>
                    <a:pt x="194219" y="80744"/>
                  </a:cubicBezTo>
                  <a:cubicBezTo>
                    <a:pt x="197316" y="83325"/>
                    <a:pt x="200311" y="86010"/>
                    <a:pt x="203202" y="88901"/>
                  </a:cubicBezTo>
                  <a:cubicBezTo>
                    <a:pt x="204131" y="89624"/>
                    <a:pt x="205060" y="90553"/>
                    <a:pt x="205990" y="91482"/>
                  </a:cubicBezTo>
                  <a:cubicBezTo>
                    <a:pt x="206919" y="92308"/>
                    <a:pt x="207952" y="93237"/>
                    <a:pt x="208881" y="94270"/>
                  </a:cubicBezTo>
                  <a:cubicBezTo>
                    <a:pt x="210842" y="96129"/>
                    <a:pt x="212702" y="97987"/>
                    <a:pt x="214560" y="99949"/>
                  </a:cubicBezTo>
                  <a:cubicBezTo>
                    <a:pt x="223027" y="108622"/>
                    <a:pt x="230977" y="117605"/>
                    <a:pt x="238411" y="127104"/>
                  </a:cubicBezTo>
                  <a:cubicBezTo>
                    <a:pt x="241302" y="130718"/>
                    <a:pt x="244090" y="134435"/>
                    <a:pt x="246775" y="138153"/>
                  </a:cubicBezTo>
                  <a:cubicBezTo>
                    <a:pt x="248221" y="140218"/>
                    <a:pt x="249666" y="142283"/>
                    <a:pt x="251111" y="144244"/>
                  </a:cubicBezTo>
                  <a:cubicBezTo>
                    <a:pt x="257100" y="153021"/>
                    <a:pt x="262676" y="162004"/>
                    <a:pt x="267838" y="171297"/>
                  </a:cubicBezTo>
                  <a:cubicBezTo>
                    <a:pt x="269077" y="173568"/>
                    <a:pt x="270316" y="175840"/>
                    <a:pt x="271555" y="178215"/>
                  </a:cubicBezTo>
                  <a:cubicBezTo>
                    <a:pt x="282707" y="199382"/>
                    <a:pt x="291690" y="221891"/>
                    <a:pt x="298091" y="245432"/>
                  </a:cubicBezTo>
                  <a:cubicBezTo>
                    <a:pt x="298711" y="247601"/>
                    <a:pt x="299330" y="249976"/>
                    <a:pt x="299847" y="252247"/>
                  </a:cubicBezTo>
                  <a:cubicBezTo>
                    <a:pt x="300569" y="254828"/>
                    <a:pt x="301189" y="257410"/>
                    <a:pt x="301706" y="260094"/>
                  </a:cubicBezTo>
                  <a:cubicBezTo>
                    <a:pt x="304700" y="273311"/>
                    <a:pt x="306868" y="286734"/>
                    <a:pt x="308211" y="300570"/>
                  </a:cubicBezTo>
                  <a:cubicBezTo>
                    <a:pt x="308520" y="303151"/>
                    <a:pt x="308727" y="305835"/>
                    <a:pt x="308933" y="308417"/>
                  </a:cubicBezTo>
                  <a:cubicBezTo>
                    <a:pt x="309553" y="316677"/>
                    <a:pt x="309862" y="325040"/>
                    <a:pt x="309862" y="333404"/>
                  </a:cubicBezTo>
                  <a:close/>
                </a:path>
              </a:pathLst>
            </a:custGeom>
            <a:solidFill>
              <a:srgbClr val="A1A1A1"/>
            </a:solidFill>
            <a:ln w="10322" cap="flat">
              <a:noFill/>
              <a:prstDash val="solid"/>
              <a:miter/>
            </a:ln>
          </p:spPr>
          <p:txBody>
            <a:bodyPr rtlCol="0" anchor="ctr"/>
            <a:lstStyle/>
            <a:p>
              <a:endParaRPr lang="nl-NL"/>
            </a:p>
          </p:txBody>
        </p:sp>
        <p:sp>
          <p:nvSpPr>
            <p:cNvPr id="29" name="Vrije vorm: vorm 28">
              <a:extLst>
                <a:ext uri="{FF2B5EF4-FFF2-40B4-BE49-F238E27FC236}">
                  <a16:creationId xmlns:a16="http://schemas.microsoft.com/office/drawing/2014/main" id="{F13F8206-A483-4579-8E45-4270694FB6AB}"/>
                </a:ext>
              </a:extLst>
            </p:cNvPr>
            <p:cNvSpPr/>
            <p:nvPr/>
          </p:nvSpPr>
          <p:spPr>
            <a:xfrm>
              <a:off x="12973866" y="8018321"/>
              <a:ext cx="15591" cy="412"/>
            </a:xfrm>
            <a:custGeom>
              <a:avLst/>
              <a:gdLst>
                <a:gd name="connsiteX0" fmla="*/ 0 w 15591"/>
                <a:gd name="connsiteY0" fmla="*/ 413 h 412"/>
                <a:gd name="connsiteX1" fmla="*/ 15591 w 15591"/>
                <a:gd name="connsiteY1" fmla="*/ 0 h 412"/>
                <a:gd name="connsiteX2" fmla="*/ 0 w 15591"/>
                <a:gd name="connsiteY2" fmla="*/ 413 h 412"/>
              </a:gdLst>
              <a:ahLst/>
              <a:cxnLst>
                <a:cxn ang="0">
                  <a:pos x="connsiteX0" y="connsiteY0"/>
                </a:cxn>
                <a:cxn ang="0">
                  <a:pos x="connsiteX1" y="connsiteY1"/>
                </a:cxn>
                <a:cxn ang="0">
                  <a:pos x="connsiteX2" y="connsiteY2"/>
                </a:cxn>
              </a:cxnLst>
              <a:rect l="l" t="t" r="r" b="b"/>
              <a:pathLst>
                <a:path w="15591" h="412">
                  <a:moveTo>
                    <a:pt x="0" y="413"/>
                  </a:moveTo>
                  <a:cubicBezTo>
                    <a:pt x="5266" y="413"/>
                    <a:pt x="10429" y="206"/>
                    <a:pt x="15591" y="0"/>
                  </a:cubicBezTo>
                  <a:cubicBezTo>
                    <a:pt x="10429" y="309"/>
                    <a:pt x="5266" y="413"/>
                    <a:pt x="0" y="413"/>
                  </a:cubicBezTo>
                  <a:close/>
                </a:path>
              </a:pathLst>
            </a:custGeom>
            <a:solidFill>
              <a:srgbClr val="DFDFDF"/>
            </a:solidFill>
            <a:ln w="10322" cap="flat">
              <a:noFill/>
              <a:prstDash val="solid"/>
              <a:miter/>
            </a:ln>
          </p:spPr>
          <p:txBody>
            <a:bodyPr rtlCol="0" anchor="ctr"/>
            <a:lstStyle/>
            <a:p>
              <a:endParaRPr lang="nl-NL"/>
            </a:p>
          </p:txBody>
        </p:sp>
        <p:sp>
          <p:nvSpPr>
            <p:cNvPr id="30" name="Vrije vorm: vorm 29">
              <a:extLst>
                <a:ext uri="{FF2B5EF4-FFF2-40B4-BE49-F238E27FC236}">
                  <a16:creationId xmlns:a16="http://schemas.microsoft.com/office/drawing/2014/main" id="{D188FE0C-FFEA-4F53-96B6-DD35F618D87E}"/>
                </a:ext>
              </a:extLst>
            </p:cNvPr>
            <p:cNvSpPr/>
            <p:nvPr/>
          </p:nvSpPr>
          <p:spPr>
            <a:xfrm>
              <a:off x="5448064" y="1994437"/>
              <a:ext cx="7829262" cy="334436"/>
            </a:xfrm>
            <a:custGeom>
              <a:avLst/>
              <a:gdLst>
                <a:gd name="connsiteX0" fmla="*/ 7829263 w 7829262"/>
                <a:gd name="connsiteY0" fmla="*/ 303461 h 334436"/>
                <a:gd name="connsiteX1" fmla="*/ 7829263 w 7829262"/>
                <a:gd name="connsiteY1" fmla="*/ 334437 h 334436"/>
                <a:gd name="connsiteX2" fmla="*/ 7525802 w 7829262"/>
                <a:gd name="connsiteY2" fmla="*/ 30976 h 334436"/>
                <a:gd name="connsiteX3" fmla="*/ 303461 w 7829262"/>
                <a:gd name="connsiteY3" fmla="*/ 30976 h 334436"/>
                <a:gd name="connsiteX4" fmla="*/ 0 w 7829262"/>
                <a:gd name="connsiteY4" fmla="*/ 334437 h 334436"/>
                <a:gd name="connsiteX5" fmla="*/ 0 w 7829262"/>
                <a:gd name="connsiteY5" fmla="*/ 303461 h 334436"/>
                <a:gd name="connsiteX6" fmla="*/ 4337 w 7829262"/>
                <a:gd name="connsiteY6" fmla="*/ 252970 h 334436"/>
                <a:gd name="connsiteX7" fmla="*/ 6195 w 7829262"/>
                <a:gd name="connsiteY7" fmla="*/ 242438 h 334436"/>
                <a:gd name="connsiteX8" fmla="*/ 6298 w 7829262"/>
                <a:gd name="connsiteY8" fmla="*/ 241715 h 334436"/>
                <a:gd name="connsiteX9" fmla="*/ 9603 w 7829262"/>
                <a:gd name="connsiteY9" fmla="*/ 227776 h 334436"/>
                <a:gd name="connsiteX10" fmla="*/ 9706 w 7829262"/>
                <a:gd name="connsiteY10" fmla="*/ 227157 h 334436"/>
                <a:gd name="connsiteX11" fmla="*/ 13320 w 7829262"/>
                <a:gd name="connsiteY11" fmla="*/ 214560 h 334436"/>
                <a:gd name="connsiteX12" fmla="*/ 17347 w 7829262"/>
                <a:gd name="connsiteY12" fmla="*/ 202273 h 334436"/>
                <a:gd name="connsiteX13" fmla="*/ 20857 w 7829262"/>
                <a:gd name="connsiteY13" fmla="*/ 192877 h 334436"/>
                <a:gd name="connsiteX14" fmla="*/ 23335 w 7829262"/>
                <a:gd name="connsiteY14" fmla="*/ 186785 h 334436"/>
                <a:gd name="connsiteX15" fmla="*/ 31802 w 7829262"/>
                <a:gd name="connsiteY15" fmla="*/ 168302 h 334436"/>
                <a:gd name="connsiteX16" fmla="*/ 35726 w 7829262"/>
                <a:gd name="connsiteY16" fmla="*/ 160662 h 334436"/>
                <a:gd name="connsiteX17" fmla="*/ 42643 w 7829262"/>
                <a:gd name="connsiteY17" fmla="*/ 148478 h 334436"/>
                <a:gd name="connsiteX18" fmla="*/ 46361 w 7829262"/>
                <a:gd name="connsiteY18" fmla="*/ 142489 h 334436"/>
                <a:gd name="connsiteX19" fmla="*/ 50284 w 7829262"/>
                <a:gd name="connsiteY19" fmla="*/ 136294 h 334436"/>
                <a:gd name="connsiteX20" fmla="*/ 53692 w 7829262"/>
                <a:gd name="connsiteY20" fmla="*/ 131441 h 334436"/>
                <a:gd name="connsiteX21" fmla="*/ 60403 w 7829262"/>
                <a:gd name="connsiteY21" fmla="*/ 122045 h 334436"/>
                <a:gd name="connsiteX22" fmla="*/ 69386 w 7829262"/>
                <a:gd name="connsiteY22" fmla="*/ 110584 h 334436"/>
                <a:gd name="connsiteX23" fmla="*/ 77750 w 7829262"/>
                <a:gd name="connsiteY23" fmla="*/ 100775 h 334436"/>
                <a:gd name="connsiteX24" fmla="*/ 80124 w 7829262"/>
                <a:gd name="connsiteY24" fmla="*/ 98194 h 334436"/>
                <a:gd name="connsiteX25" fmla="*/ 89004 w 7829262"/>
                <a:gd name="connsiteY25" fmla="*/ 89004 h 334436"/>
                <a:gd name="connsiteX26" fmla="*/ 99536 w 7829262"/>
                <a:gd name="connsiteY26" fmla="*/ 78989 h 334436"/>
                <a:gd name="connsiteX27" fmla="*/ 109448 w 7829262"/>
                <a:gd name="connsiteY27" fmla="*/ 70419 h 334436"/>
                <a:gd name="connsiteX28" fmla="*/ 111617 w 7829262"/>
                <a:gd name="connsiteY28" fmla="*/ 68560 h 334436"/>
                <a:gd name="connsiteX29" fmla="*/ 122045 w 7829262"/>
                <a:gd name="connsiteY29" fmla="*/ 60403 h 334436"/>
                <a:gd name="connsiteX30" fmla="*/ 133093 w 7829262"/>
                <a:gd name="connsiteY30" fmla="*/ 52556 h 334436"/>
                <a:gd name="connsiteX31" fmla="*/ 134642 w 7829262"/>
                <a:gd name="connsiteY31" fmla="*/ 51420 h 334436"/>
                <a:gd name="connsiteX32" fmla="*/ 141663 w 7829262"/>
                <a:gd name="connsiteY32" fmla="*/ 46877 h 334436"/>
                <a:gd name="connsiteX33" fmla="*/ 149923 w 7829262"/>
                <a:gd name="connsiteY33" fmla="*/ 41817 h 334436"/>
                <a:gd name="connsiteX34" fmla="*/ 150440 w 7829262"/>
                <a:gd name="connsiteY34" fmla="*/ 41508 h 334436"/>
                <a:gd name="connsiteX35" fmla="*/ 162314 w 7829262"/>
                <a:gd name="connsiteY35" fmla="*/ 34900 h 334436"/>
                <a:gd name="connsiteX36" fmla="*/ 163243 w 7829262"/>
                <a:gd name="connsiteY36" fmla="*/ 34383 h 334436"/>
                <a:gd name="connsiteX37" fmla="*/ 173981 w 7829262"/>
                <a:gd name="connsiteY37" fmla="*/ 29117 h 334436"/>
                <a:gd name="connsiteX38" fmla="*/ 181003 w 7829262"/>
                <a:gd name="connsiteY38" fmla="*/ 25917 h 334436"/>
                <a:gd name="connsiteX39" fmla="*/ 204338 w 7829262"/>
                <a:gd name="connsiteY39" fmla="*/ 16727 h 334436"/>
                <a:gd name="connsiteX40" fmla="*/ 215592 w 7829262"/>
                <a:gd name="connsiteY40" fmla="*/ 13010 h 334436"/>
                <a:gd name="connsiteX41" fmla="*/ 229428 w 7829262"/>
                <a:gd name="connsiteY41" fmla="*/ 9190 h 334436"/>
                <a:gd name="connsiteX42" fmla="*/ 242438 w 7829262"/>
                <a:gd name="connsiteY42" fmla="*/ 6195 h 334436"/>
                <a:gd name="connsiteX43" fmla="*/ 251215 w 7829262"/>
                <a:gd name="connsiteY43" fmla="*/ 4646 h 334436"/>
                <a:gd name="connsiteX44" fmla="*/ 258236 w 7829262"/>
                <a:gd name="connsiteY44" fmla="*/ 3407 h 334436"/>
                <a:gd name="connsiteX45" fmla="*/ 273001 w 7829262"/>
                <a:gd name="connsiteY45" fmla="*/ 1549 h 334436"/>
                <a:gd name="connsiteX46" fmla="*/ 278886 w 7829262"/>
                <a:gd name="connsiteY46" fmla="*/ 1033 h 334436"/>
                <a:gd name="connsiteX47" fmla="*/ 287869 w 7829262"/>
                <a:gd name="connsiteY47" fmla="*/ 413 h 334436"/>
                <a:gd name="connsiteX48" fmla="*/ 303461 w 7829262"/>
                <a:gd name="connsiteY48" fmla="*/ 0 h 334436"/>
                <a:gd name="connsiteX49" fmla="*/ 7525802 w 7829262"/>
                <a:gd name="connsiteY49" fmla="*/ 0 h 334436"/>
                <a:gd name="connsiteX50" fmla="*/ 7541393 w 7829262"/>
                <a:gd name="connsiteY50" fmla="*/ 413 h 334436"/>
                <a:gd name="connsiteX51" fmla="*/ 7550376 w 7829262"/>
                <a:gd name="connsiteY51" fmla="*/ 1033 h 334436"/>
                <a:gd name="connsiteX52" fmla="*/ 7556262 w 7829262"/>
                <a:gd name="connsiteY52" fmla="*/ 1549 h 334436"/>
                <a:gd name="connsiteX53" fmla="*/ 7571027 w 7829262"/>
                <a:gd name="connsiteY53" fmla="*/ 3407 h 334436"/>
                <a:gd name="connsiteX54" fmla="*/ 7578048 w 7829262"/>
                <a:gd name="connsiteY54" fmla="*/ 4646 h 334436"/>
                <a:gd name="connsiteX55" fmla="*/ 7586825 w 7829262"/>
                <a:gd name="connsiteY55" fmla="*/ 6195 h 334436"/>
                <a:gd name="connsiteX56" fmla="*/ 7599835 w 7829262"/>
                <a:gd name="connsiteY56" fmla="*/ 9190 h 334436"/>
                <a:gd name="connsiteX57" fmla="*/ 7613670 w 7829262"/>
                <a:gd name="connsiteY57" fmla="*/ 13010 h 334436"/>
                <a:gd name="connsiteX58" fmla="*/ 7624925 w 7829262"/>
                <a:gd name="connsiteY58" fmla="*/ 16727 h 334436"/>
                <a:gd name="connsiteX59" fmla="*/ 7648261 w 7829262"/>
                <a:gd name="connsiteY59" fmla="*/ 25917 h 334436"/>
                <a:gd name="connsiteX60" fmla="*/ 7655282 w 7829262"/>
                <a:gd name="connsiteY60" fmla="*/ 29117 h 334436"/>
                <a:gd name="connsiteX61" fmla="*/ 7666020 w 7829262"/>
                <a:gd name="connsiteY61" fmla="*/ 34383 h 334436"/>
                <a:gd name="connsiteX62" fmla="*/ 7666949 w 7829262"/>
                <a:gd name="connsiteY62" fmla="*/ 34900 h 334436"/>
                <a:gd name="connsiteX63" fmla="*/ 7678823 w 7829262"/>
                <a:gd name="connsiteY63" fmla="*/ 41508 h 334436"/>
                <a:gd name="connsiteX64" fmla="*/ 7679339 w 7829262"/>
                <a:gd name="connsiteY64" fmla="*/ 41817 h 334436"/>
                <a:gd name="connsiteX65" fmla="*/ 7687600 w 7829262"/>
                <a:gd name="connsiteY65" fmla="*/ 46877 h 334436"/>
                <a:gd name="connsiteX66" fmla="*/ 7694621 w 7829262"/>
                <a:gd name="connsiteY66" fmla="*/ 51420 h 334436"/>
                <a:gd name="connsiteX67" fmla="*/ 7696169 w 7829262"/>
                <a:gd name="connsiteY67" fmla="*/ 52556 h 334436"/>
                <a:gd name="connsiteX68" fmla="*/ 7707218 w 7829262"/>
                <a:gd name="connsiteY68" fmla="*/ 60403 h 334436"/>
                <a:gd name="connsiteX69" fmla="*/ 7717646 w 7829262"/>
                <a:gd name="connsiteY69" fmla="*/ 68560 h 334436"/>
                <a:gd name="connsiteX70" fmla="*/ 7719815 w 7829262"/>
                <a:gd name="connsiteY70" fmla="*/ 70419 h 334436"/>
                <a:gd name="connsiteX71" fmla="*/ 7729727 w 7829262"/>
                <a:gd name="connsiteY71" fmla="*/ 78989 h 334436"/>
                <a:gd name="connsiteX72" fmla="*/ 7740259 w 7829262"/>
                <a:gd name="connsiteY72" fmla="*/ 89004 h 334436"/>
                <a:gd name="connsiteX73" fmla="*/ 7749138 w 7829262"/>
                <a:gd name="connsiteY73" fmla="*/ 98194 h 334436"/>
                <a:gd name="connsiteX74" fmla="*/ 7751514 w 7829262"/>
                <a:gd name="connsiteY74" fmla="*/ 100775 h 334436"/>
                <a:gd name="connsiteX75" fmla="*/ 7759877 w 7829262"/>
                <a:gd name="connsiteY75" fmla="*/ 110584 h 334436"/>
                <a:gd name="connsiteX76" fmla="*/ 7768860 w 7829262"/>
                <a:gd name="connsiteY76" fmla="*/ 122045 h 334436"/>
                <a:gd name="connsiteX77" fmla="*/ 7775571 w 7829262"/>
                <a:gd name="connsiteY77" fmla="*/ 131441 h 334436"/>
                <a:gd name="connsiteX78" fmla="*/ 7778979 w 7829262"/>
                <a:gd name="connsiteY78" fmla="*/ 136294 h 334436"/>
                <a:gd name="connsiteX79" fmla="*/ 7782902 w 7829262"/>
                <a:gd name="connsiteY79" fmla="*/ 142489 h 334436"/>
                <a:gd name="connsiteX80" fmla="*/ 7786619 w 7829262"/>
                <a:gd name="connsiteY80" fmla="*/ 148478 h 334436"/>
                <a:gd name="connsiteX81" fmla="*/ 7793537 w 7829262"/>
                <a:gd name="connsiteY81" fmla="*/ 160662 h 334436"/>
                <a:gd name="connsiteX82" fmla="*/ 7797461 w 7829262"/>
                <a:gd name="connsiteY82" fmla="*/ 168302 h 334436"/>
                <a:gd name="connsiteX83" fmla="*/ 7805927 w 7829262"/>
                <a:gd name="connsiteY83" fmla="*/ 186785 h 334436"/>
                <a:gd name="connsiteX84" fmla="*/ 7808405 w 7829262"/>
                <a:gd name="connsiteY84" fmla="*/ 192877 h 334436"/>
                <a:gd name="connsiteX85" fmla="*/ 7811916 w 7829262"/>
                <a:gd name="connsiteY85" fmla="*/ 202273 h 334436"/>
                <a:gd name="connsiteX86" fmla="*/ 7815943 w 7829262"/>
                <a:gd name="connsiteY86" fmla="*/ 214560 h 334436"/>
                <a:gd name="connsiteX87" fmla="*/ 7819557 w 7829262"/>
                <a:gd name="connsiteY87" fmla="*/ 227157 h 334436"/>
                <a:gd name="connsiteX88" fmla="*/ 7819660 w 7829262"/>
                <a:gd name="connsiteY88" fmla="*/ 227776 h 334436"/>
                <a:gd name="connsiteX89" fmla="*/ 7822964 w 7829262"/>
                <a:gd name="connsiteY89" fmla="*/ 241715 h 334436"/>
                <a:gd name="connsiteX90" fmla="*/ 7823068 w 7829262"/>
                <a:gd name="connsiteY90" fmla="*/ 242438 h 334436"/>
                <a:gd name="connsiteX91" fmla="*/ 7824926 w 7829262"/>
                <a:gd name="connsiteY91" fmla="*/ 252970 h 334436"/>
                <a:gd name="connsiteX92" fmla="*/ 7829263 w 7829262"/>
                <a:gd name="connsiteY92" fmla="*/ 303461 h 33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29262" h="334436">
                  <a:moveTo>
                    <a:pt x="7829263" y="303461"/>
                  </a:moveTo>
                  <a:lnTo>
                    <a:pt x="7829263" y="334437"/>
                  </a:lnTo>
                  <a:cubicBezTo>
                    <a:pt x="7829263" y="167063"/>
                    <a:pt x="7693175" y="30976"/>
                    <a:pt x="7525802" y="30976"/>
                  </a:cubicBezTo>
                  <a:lnTo>
                    <a:pt x="303461" y="30976"/>
                  </a:lnTo>
                  <a:cubicBezTo>
                    <a:pt x="136087" y="30976"/>
                    <a:pt x="0" y="167063"/>
                    <a:pt x="0" y="334437"/>
                  </a:cubicBezTo>
                  <a:lnTo>
                    <a:pt x="0" y="303461"/>
                  </a:lnTo>
                  <a:cubicBezTo>
                    <a:pt x="0" y="286217"/>
                    <a:pt x="1446" y="269387"/>
                    <a:pt x="4337" y="252970"/>
                  </a:cubicBezTo>
                  <a:cubicBezTo>
                    <a:pt x="4750" y="249459"/>
                    <a:pt x="5472" y="245949"/>
                    <a:pt x="6195" y="242438"/>
                  </a:cubicBezTo>
                  <a:cubicBezTo>
                    <a:pt x="6195" y="242232"/>
                    <a:pt x="6298" y="242025"/>
                    <a:pt x="6298" y="241715"/>
                  </a:cubicBezTo>
                  <a:cubicBezTo>
                    <a:pt x="7228" y="237069"/>
                    <a:pt x="8363" y="232423"/>
                    <a:pt x="9603" y="227776"/>
                  </a:cubicBezTo>
                  <a:cubicBezTo>
                    <a:pt x="9603" y="227570"/>
                    <a:pt x="9603" y="227363"/>
                    <a:pt x="9706" y="227157"/>
                  </a:cubicBezTo>
                  <a:cubicBezTo>
                    <a:pt x="10842" y="222923"/>
                    <a:pt x="11977" y="218690"/>
                    <a:pt x="13320" y="214560"/>
                  </a:cubicBezTo>
                  <a:cubicBezTo>
                    <a:pt x="14559" y="210430"/>
                    <a:pt x="15901" y="206300"/>
                    <a:pt x="17347" y="202273"/>
                  </a:cubicBezTo>
                  <a:cubicBezTo>
                    <a:pt x="18482" y="199072"/>
                    <a:pt x="19618" y="195974"/>
                    <a:pt x="20857" y="192877"/>
                  </a:cubicBezTo>
                  <a:cubicBezTo>
                    <a:pt x="21683" y="190812"/>
                    <a:pt x="22509" y="188746"/>
                    <a:pt x="23335" y="186785"/>
                  </a:cubicBezTo>
                  <a:cubicBezTo>
                    <a:pt x="25917" y="180486"/>
                    <a:pt x="28808" y="174291"/>
                    <a:pt x="31802" y="168302"/>
                  </a:cubicBezTo>
                  <a:cubicBezTo>
                    <a:pt x="33041" y="165721"/>
                    <a:pt x="34383" y="163140"/>
                    <a:pt x="35726" y="160662"/>
                  </a:cubicBezTo>
                  <a:cubicBezTo>
                    <a:pt x="37894" y="156532"/>
                    <a:pt x="40269" y="152505"/>
                    <a:pt x="42643" y="148478"/>
                  </a:cubicBezTo>
                  <a:cubicBezTo>
                    <a:pt x="43779" y="146413"/>
                    <a:pt x="45018" y="144451"/>
                    <a:pt x="46361" y="142489"/>
                  </a:cubicBezTo>
                  <a:cubicBezTo>
                    <a:pt x="47600" y="140321"/>
                    <a:pt x="48942" y="138256"/>
                    <a:pt x="50284" y="136294"/>
                  </a:cubicBezTo>
                  <a:cubicBezTo>
                    <a:pt x="51317" y="134642"/>
                    <a:pt x="52453" y="132990"/>
                    <a:pt x="53692" y="131441"/>
                  </a:cubicBezTo>
                  <a:cubicBezTo>
                    <a:pt x="55757" y="128240"/>
                    <a:pt x="58028" y="125143"/>
                    <a:pt x="60403" y="122045"/>
                  </a:cubicBezTo>
                  <a:cubicBezTo>
                    <a:pt x="63294" y="118121"/>
                    <a:pt x="66288" y="114301"/>
                    <a:pt x="69386" y="110584"/>
                  </a:cubicBezTo>
                  <a:cubicBezTo>
                    <a:pt x="72174" y="107280"/>
                    <a:pt x="74962" y="103976"/>
                    <a:pt x="77750" y="100775"/>
                  </a:cubicBezTo>
                  <a:cubicBezTo>
                    <a:pt x="78576" y="99846"/>
                    <a:pt x="79402" y="99020"/>
                    <a:pt x="80124" y="98194"/>
                  </a:cubicBezTo>
                  <a:cubicBezTo>
                    <a:pt x="83015" y="95096"/>
                    <a:pt x="86010" y="91998"/>
                    <a:pt x="89004" y="89004"/>
                  </a:cubicBezTo>
                  <a:cubicBezTo>
                    <a:pt x="92411" y="85597"/>
                    <a:pt x="95922" y="82189"/>
                    <a:pt x="99536" y="78989"/>
                  </a:cubicBezTo>
                  <a:cubicBezTo>
                    <a:pt x="102737" y="75994"/>
                    <a:pt x="106041" y="73206"/>
                    <a:pt x="109448" y="70419"/>
                  </a:cubicBezTo>
                  <a:cubicBezTo>
                    <a:pt x="110068" y="69696"/>
                    <a:pt x="110790" y="69076"/>
                    <a:pt x="111617" y="68560"/>
                  </a:cubicBezTo>
                  <a:cubicBezTo>
                    <a:pt x="115024" y="65772"/>
                    <a:pt x="118431" y="63088"/>
                    <a:pt x="122045" y="60403"/>
                  </a:cubicBezTo>
                  <a:cubicBezTo>
                    <a:pt x="125659" y="57718"/>
                    <a:pt x="129376" y="55034"/>
                    <a:pt x="133093" y="52556"/>
                  </a:cubicBezTo>
                  <a:cubicBezTo>
                    <a:pt x="133609" y="52143"/>
                    <a:pt x="134126" y="51730"/>
                    <a:pt x="134642" y="51420"/>
                  </a:cubicBezTo>
                  <a:cubicBezTo>
                    <a:pt x="136913" y="49871"/>
                    <a:pt x="139288" y="48322"/>
                    <a:pt x="141663" y="46877"/>
                  </a:cubicBezTo>
                  <a:cubicBezTo>
                    <a:pt x="144348" y="45122"/>
                    <a:pt x="147136" y="43470"/>
                    <a:pt x="149923" y="41817"/>
                  </a:cubicBezTo>
                  <a:cubicBezTo>
                    <a:pt x="150027" y="41714"/>
                    <a:pt x="150233" y="41611"/>
                    <a:pt x="150440" y="41508"/>
                  </a:cubicBezTo>
                  <a:cubicBezTo>
                    <a:pt x="154363" y="39236"/>
                    <a:pt x="158287" y="37068"/>
                    <a:pt x="162314" y="34900"/>
                  </a:cubicBezTo>
                  <a:cubicBezTo>
                    <a:pt x="162623" y="34693"/>
                    <a:pt x="162933" y="34590"/>
                    <a:pt x="163243" y="34383"/>
                  </a:cubicBezTo>
                  <a:cubicBezTo>
                    <a:pt x="166754" y="32525"/>
                    <a:pt x="170367" y="30769"/>
                    <a:pt x="173981" y="29117"/>
                  </a:cubicBezTo>
                  <a:cubicBezTo>
                    <a:pt x="176253" y="27982"/>
                    <a:pt x="178628" y="26846"/>
                    <a:pt x="181003" y="25917"/>
                  </a:cubicBezTo>
                  <a:cubicBezTo>
                    <a:pt x="188540" y="22406"/>
                    <a:pt x="196387" y="19412"/>
                    <a:pt x="204338" y="16727"/>
                  </a:cubicBezTo>
                  <a:cubicBezTo>
                    <a:pt x="208055" y="15385"/>
                    <a:pt x="211772" y="14146"/>
                    <a:pt x="215592" y="13010"/>
                  </a:cubicBezTo>
                  <a:cubicBezTo>
                    <a:pt x="220135" y="11668"/>
                    <a:pt x="224782" y="10325"/>
                    <a:pt x="229428" y="9190"/>
                  </a:cubicBezTo>
                  <a:cubicBezTo>
                    <a:pt x="233662" y="8054"/>
                    <a:pt x="237998" y="7021"/>
                    <a:pt x="242438" y="6195"/>
                  </a:cubicBezTo>
                  <a:cubicBezTo>
                    <a:pt x="245329" y="5576"/>
                    <a:pt x="248220" y="5059"/>
                    <a:pt x="251215" y="4646"/>
                  </a:cubicBezTo>
                  <a:cubicBezTo>
                    <a:pt x="253486" y="4130"/>
                    <a:pt x="255861" y="3717"/>
                    <a:pt x="258236" y="3407"/>
                  </a:cubicBezTo>
                  <a:cubicBezTo>
                    <a:pt x="263089" y="2685"/>
                    <a:pt x="268045" y="2065"/>
                    <a:pt x="273001" y="1549"/>
                  </a:cubicBezTo>
                  <a:cubicBezTo>
                    <a:pt x="274963" y="1342"/>
                    <a:pt x="276925" y="1136"/>
                    <a:pt x="278886" y="1033"/>
                  </a:cubicBezTo>
                  <a:cubicBezTo>
                    <a:pt x="281881" y="723"/>
                    <a:pt x="284875" y="516"/>
                    <a:pt x="287869" y="413"/>
                  </a:cubicBezTo>
                  <a:cubicBezTo>
                    <a:pt x="293032" y="103"/>
                    <a:pt x="298195" y="0"/>
                    <a:pt x="303461" y="0"/>
                  </a:cubicBezTo>
                  <a:lnTo>
                    <a:pt x="7525802" y="0"/>
                  </a:lnTo>
                  <a:cubicBezTo>
                    <a:pt x="7531068" y="0"/>
                    <a:pt x="7536231" y="103"/>
                    <a:pt x="7541393" y="413"/>
                  </a:cubicBezTo>
                  <a:cubicBezTo>
                    <a:pt x="7544387" y="516"/>
                    <a:pt x="7547382" y="723"/>
                    <a:pt x="7550376" y="1033"/>
                  </a:cubicBezTo>
                  <a:cubicBezTo>
                    <a:pt x="7552338" y="1136"/>
                    <a:pt x="7554300" y="1342"/>
                    <a:pt x="7556262" y="1549"/>
                  </a:cubicBezTo>
                  <a:cubicBezTo>
                    <a:pt x="7561218" y="2065"/>
                    <a:pt x="7566174" y="2685"/>
                    <a:pt x="7571027" y="3407"/>
                  </a:cubicBezTo>
                  <a:cubicBezTo>
                    <a:pt x="7573402" y="3717"/>
                    <a:pt x="7575777" y="4130"/>
                    <a:pt x="7578048" y="4646"/>
                  </a:cubicBezTo>
                  <a:cubicBezTo>
                    <a:pt x="7581043" y="5059"/>
                    <a:pt x="7583933" y="5576"/>
                    <a:pt x="7586825" y="6195"/>
                  </a:cubicBezTo>
                  <a:cubicBezTo>
                    <a:pt x="7591265" y="7021"/>
                    <a:pt x="7595601" y="8054"/>
                    <a:pt x="7599835" y="9190"/>
                  </a:cubicBezTo>
                  <a:cubicBezTo>
                    <a:pt x="7604481" y="10325"/>
                    <a:pt x="7609127" y="11668"/>
                    <a:pt x="7613670" y="13010"/>
                  </a:cubicBezTo>
                  <a:cubicBezTo>
                    <a:pt x="7617491" y="14146"/>
                    <a:pt x="7621208" y="15385"/>
                    <a:pt x="7624925" y="16727"/>
                  </a:cubicBezTo>
                  <a:cubicBezTo>
                    <a:pt x="7632875" y="19412"/>
                    <a:pt x="7640723" y="22406"/>
                    <a:pt x="7648261" y="25917"/>
                  </a:cubicBezTo>
                  <a:cubicBezTo>
                    <a:pt x="7650635" y="26846"/>
                    <a:pt x="7653010" y="27982"/>
                    <a:pt x="7655282" y="29117"/>
                  </a:cubicBezTo>
                  <a:cubicBezTo>
                    <a:pt x="7658895" y="30769"/>
                    <a:pt x="7662509" y="32525"/>
                    <a:pt x="7666020" y="34383"/>
                  </a:cubicBezTo>
                  <a:cubicBezTo>
                    <a:pt x="7666330" y="34590"/>
                    <a:pt x="7666639" y="34693"/>
                    <a:pt x="7666949" y="34900"/>
                  </a:cubicBezTo>
                  <a:cubicBezTo>
                    <a:pt x="7670976" y="37068"/>
                    <a:pt x="7674899" y="39236"/>
                    <a:pt x="7678823" y="41508"/>
                  </a:cubicBezTo>
                  <a:cubicBezTo>
                    <a:pt x="7679030" y="41611"/>
                    <a:pt x="7679236" y="41714"/>
                    <a:pt x="7679339" y="41817"/>
                  </a:cubicBezTo>
                  <a:cubicBezTo>
                    <a:pt x="7682127" y="43470"/>
                    <a:pt x="7684915" y="45122"/>
                    <a:pt x="7687600" y="46877"/>
                  </a:cubicBezTo>
                  <a:cubicBezTo>
                    <a:pt x="7689974" y="48322"/>
                    <a:pt x="7692349" y="49871"/>
                    <a:pt x="7694621" y="51420"/>
                  </a:cubicBezTo>
                  <a:cubicBezTo>
                    <a:pt x="7695137" y="51730"/>
                    <a:pt x="7695653" y="52143"/>
                    <a:pt x="7696169" y="52556"/>
                  </a:cubicBezTo>
                  <a:cubicBezTo>
                    <a:pt x="7699887" y="55034"/>
                    <a:pt x="7703604" y="57718"/>
                    <a:pt x="7707218" y="60403"/>
                  </a:cubicBezTo>
                  <a:cubicBezTo>
                    <a:pt x="7710832" y="63088"/>
                    <a:pt x="7714239" y="65772"/>
                    <a:pt x="7717646" y="68560"/>
                  </a:cubicBezTo>
                  <a:cubicBezTo>
                    <a:pt x="7718472" y="69076"/>
                    <a:pt x="7719195" y="69696"/>
                    <a:pt x="7719815" y="70419"/>
                  </a:cubicBezTo>
                  <a:cubicBezTo>
                    <a:pt x="7723222" y="73206"/>
                    <a:pt x="7726526" y="75994"/>
                    <a:pt x="7729727" y="78989"/>
                  </a:cubicBezTo>
                  <a:cubicBezTo>
                    <a:pt x="7733341" y="82189"/>
                    <a:pt x="7736851" y="85597"/>
                    <a:pt x="7740259" y="89004"/>
                  </a:cubicBezTo>
                  <a:cubicBezTo>
                    <a:pt x="7743253" y="91998"/>
                    <a:pt x="7746248" y="95096"/>
                    <a:pt x="7749138" y="98194"/>
                  </a:cubicBezTo>
                  <a:cubicBezTo>
                    <a:pt x="7749861" y="99020"/>
                    <a:pt x="7750687" y="99846"/>
                    <a:pt x="7751514" y="100775"/>
                  </a:cubicBezTo>
                  <a:cubicBezTo>
                    <a:pt x="7754301" y="103976"/>
                    <a:pt x="7757089" y="107280"/>
                    <a:pt x="7759877" y="110584"/>
                  </a:cubicBezTo>
                  <a:cubicBezTo>
                    <a:pt x="7762974" y="114301"/>
                    <a:pt x="7765969" y="118121"/>
                    <a:pt x="7768860" y="122045"/>
                  </a:cubicBezTo>
                  <a:cubicBezTo>
                    <a:pt x="7771235" y="125143"/>
                    <a:pt x="7773506" y="128240"/>
                    <a:pt x="7775571" y="131441"/>
                  </a:cubicBezTo>
                  <a:cubicBezTo>
                    <a:pt x="7776810" y="132990"/>
                    <a:pt x="7777946" y="134642"/>
                    <a:pt x="7778979" y="136294"/>
                  </a:cubicBezTo>
                  <a:cubicBezTo>
                    <a:pt x="7780321" y="138256"/>
                    <a:pt x="7781663" y="140321"/>
                    <a:pt x="7782902" y="142489"/>
                  </a:cubicBezTo>
                  <a:cubicBezTo>
                    <a:pt x="7784245" y="144451"/>
                    <a:pt x="7785484" y="146413"/>
                    <a:pt x="7786619" y="148478"/>
                  </a:cubicBezTo>
                  <a:cubicBezTo>
                    <a:pt x="7788994" y="152505"/>
                    <a:pt x="7791369" y="156532"/>
                    <a:pt x="7793537" y="160662"/>
                  </a:cubicBezTo>
                  <a:cubicBezTo>
                    <a:pt x="7794879" y="163140"/>
                    <a:pt x="7796222" y="165721"/>
                    <a:pt x="7797461" y="168302"/>
                  </a:cubicBezTo>
                  <a:cubicBezTo>
                    <a:pt x="7800455" y="174291"/>
                    <a:pt x="7803346" y="180486"/>
                    <a:pt x="7805927" y="186785"/>
                  </a:cubicBezTo>
                  <a:cubicBezTo>
                    <a:pt x="7806754" y="188746"/>
                    <a:pt x="7807580" y="190812"/>
                    <a:pt x="7808405" y="192877"/>
                  </a:cubicBezTo>
                  <a:cubicBezTo>
                    <a:pt x="7809644" y="195974"/>
                    <a:pt x="7810781" y="199072"/>
                    <a:pt x="7811916" y="202273"/>
                  </a:cubicBezTo>
                  <a:cubicBezTo>
                    <a:pt x="7813362" y="206300"/>
                    <a:pt x="7814704" y="210430"/>
                    <a:pt x="7815943" y="214560"/>
                  </a:cubicBezTo>
                  <a:cubicBezTo>
                    <a:pt x="7817286" y="218690"/>
                    <a:pt x="7818421" y="222923"/>
                    <a:pt x="7819557" y="227157"/>
                  </a:cubicBezTo>
                  <a:cubicBezTo>
                    <a:pt x="7819660" y="227363"/>
                    <a:pt x="7819660" y="227570"/>
                    <a:pt x="7819660" y="227776"/>
                  </a:cubicBezTo>
                  <a:cubicBezTo>
                    <a:pt x="7820899" y="232423"/>
                    <a:pt x="7822035" y="237069"/>
                    <a:pt x="7822964" y="241715"/>
                  </a:cubicBezTo>
                  <a:cubicBezTo>
                    <a:pt x="7822964" y="242025"/>
                    <a:pt x="7823068" y="242232"/>
                    <a:pt x="7823068" y="242438"/>
                  </a:cubicBezTo>
                  <a:cubicBezTo>
                    <a:pt x="7823791" y="245949"/>
                    <a:pt x="7824513" y="249459"/>
                    <a:pt x="7824926" y="252970"/>
                  </a:cubicBezTo>
                  <a:cubicBezTo>
                    <a:pt x="7827817" y="269387"/>
                    <a:pt x="7829263" y="286217"/>
                    <a:pt x="7829263" y="303461"/>
                  </a:cubicBezTo>
                  <a:close/>
                </a:path>
              </a:pathLst>
            </a:custGeom>
            <a:solidFill>
              <a:srgbClr val="C9C9C9"/>
            </a:solidFill>
            <a:ln w="10322" cap="flat">
              <a:noFill/>
              <a:prstDash val="solid"/>
              <a:miter/>
            </a:ln>
          </p:spPr>
          <p:txBody>
            <a:bodyPr rtlCol="0" anchor="ctr"/>
            <a:lstStyle/>
            <a:p>
              <a:endParaRPr lang="nl-NL"/>
            </a:p>
          </p:txBody>
        </p:sp>
        <p:sp>
          <p:nvSpPr>
            <p:cNvPr id="31" name="Vrije vorm: vorm 30">
              <a:extLst>
                <a:ext uri="{FF2B5EF4-FFF2-40B4-BE49-F238E27FC236}">
                  <a16:creationId xmlns:a16="http://schemas.microsoft.com/office/drawing/2014/main" id="{8C7A57ED-6607-4314-ACE8-AC404519A0F6}"/>
                </a:ext>
              </a:extLst>
            </p:cNvPr>
            <p:cNvSpPr/>
            <p:nvPr/>
          </p:nvSpPr>
          <p:spPr>
            <a:xfrm>
              <a:off x="5448064" y="7684297"/>
              <a:ext cx="7829262" cy="334436"/>
            </a:xfrm>
            <a:custGeom>
              <a:avLst/>
              <a:gdLst>
                <a:gd name="connsiteX0" fmla="*/ 7829263 w 7829262"/>
                <a:gd name="connsiteY0" fmla="*/ 0 h 334436"/>
                <a:gd name="connsiteX1" fmla="*/ 7829263 w 7829262"/>
                <a:gd name="connsiteY1" fmla="*/ 30976 h 334436"/>
                <a:gd name="connsiteX2" fmla="*/ 7825030 w 7829262"/>
                <a:gd name="connsiteY2" fmla="*/ 80951 h 334436"/>
                <a:gd name="connsiteX3" fmla="*/ 7823068 w 7829262"/>
                <a:gd name="connsiteY3" fmla="*/ 91999 h 334436"/>
                <a:gd name="connsiteX4" fmla="*/ 7819660 w 7829262"/>
                <a:gd name="connsiteY4" fmla="*/ 106661 h 334436"/>
                <a:gd name="connsiteX5" fmla="*/ 7815943 w 7829262"/>
                <a:gd name="connsiteY5" fmla="*/ 119877 h 334436"/>
                <a:gd name="connsiteX6" fmla="*/ 7811710 w 7829262"/>
                <a:gd name="connsiteY6" fmla="*/ 132681 h 334436"/>
                <a:gd name="connsiteX7" fmla="*/ 7808819 w 7829262"/>
                <a:gd name="connsiteY7" fmla="*/ 140321 h 334436"/>
                <a:gd name="connsiteX8" fmla="*/ 7805927 w 7829262"/>
                <a:gd name="connsiteY8" fmla="*/ 147755 h 334436"/>
                <a:gd name="connsiteX9" fmla="*/ 7797461 w 7829262"/>
                <a:gd name="connsiteY9" fmla="*/ 166134 h 334436"/>
                <a:gd name="connsiteX10" fmla="*/ 7793537 w 7829262"/>
                <a:gd name="connsiteY10" fmla="*/ 173775 h 334436"/>
                <a:gd name="connsiteX11" fmla="*/ 7786619 w 7829262"/>
                <a:gd name="connsiteY11" fmla="*/ 185959 h 334436"/>
                <a:gd name="connsiteX12" fmla="*/ 7782902 w 7829262"/>
                <a:gd name="connsiteY12" fmla="*/ 191948 h 334436"/>
                <a:gd name="connsiteX13" fmla="*/ 7778979 w 7829262"/>
                <a:gd name="connsiteY13" fmla="*/ 198143 h 334436"/>
                <a:gd name="connsiteX14" fmla="*/ 7775571 w 7829262"/>
                <a:gd name="connsiteY14" fmla="*/ 202996 h 334436"/>
                <a:gd name="connsiteX15" fmla="*/ 7768860 w 7829262"/>
                <a:gd name="connsiteY15" fmla="*/ 212392 h 334436"/>
                <a:gd name="connsiteX16" fmla="*/ 7759877 w 7829262"/>
                <a:gd name="connsiteY16" fmla="*/ 223852 h 334436"/>
                <a:gd name="connsiteX17" fmla="*/ 7751514 w 7829262"/>
                <a:gd name="connsiteY17" fmla="*/ 233662 h 334436"/>
                <a:gd name="connsiteX18" fmla="*/ 7749138 w 7829262"/>
                <a:gd name="connsiteY18" fmla="*/ 236243 h 334436"/>
                <a:gd name="connsiteX19" fmla="*/ 7740259 w 7829262"/>
                <a:gd name="connsiteY19" fmla="*/ 245433 h 334436"/>
                <a:gd name="connsiteX20" fmla="*/ 7731585 w 7829262"/>
                <a:gd name="connsiteY20" fmla="*/ 253796 h 334436"/>
                <a:gd name="connsiteX21" fmla="*/ 7727868 w 7829262"/>
                <a:gd name="connsiteY21" fmla="*/ 257100 h 334436"/>
                <a:gd name="connsiteX22" fmla="*/ 7720228 w 7829262"/>
                <a:gd name="connsiteY22" fmla="*/ 263709 h 334436"/>
                <a:gd name="connsiteX23" fmla="*/ 7717646 w 7829262"/>
                <a:gd name="connsiteY23" fmla="*/ 265877 h 334436"/>
                <a:gd name="connsiteX24" fmla="*/ 7707218 w 7829262"/>
                <a:gd name="connsiteY24" fmla="*/ 274034 h 334436"/>
                <a:gd name="connsiteX25" fmla="*/ 7698545 w 7829262"/>
                <a:gd name="connsiteY25" fmla="*/ 280332 h 334436"/>
                <a:gd name="connsiteX26" fmla="*/ 7692349 w 7829262"/>
                <a:gd name="connsiteY26" fmla="*/ 284565 h 334436"/>
                <a:gd name="connsiteX27" fmla="*/ 7681508 w 7829262"/>
                <a:gd name="connsiteY27" fmla="*/ 291380 h 334436"/>
                <a:gd name="connsiteX28" fmla="*/ 7673351 w 7829262"/>
                <a:gd name="connsiteY28" fmla="*/ 296026 h 334436"/>
                <a:gd name="connsiteX29" fmla="*/ 7669117 w 7829262"/>
                <a:gd name="connsiteY29" fmla="*/ 298401 h 334436"/>
                <a:gd name="connsiteX30" fmla="*/ 7661064 w 7829262"/>
                <a:gd name="connsiteY30" fmla="*/ 302531 h 334436"/>
                <a:gd name="connsiteX31" fmla="*/ 7650119 w 7829262"/>
                <a:gd name="connsiteY31" fmla="*/ 307694 h 334436"/>
                <a:gd name="connsiteX32" fmla="*/ 7642065 w 7829262"/>
                <a:gd name="connsiteY32" fmla="*/ 311308 h 334436"/>
                <a:gd name="connsiteX33" fmla="*/ 7623686 w 7829262"/>
                <a:gd name="connsiteY33" fmla="*/ 318226 h 334436"/>
                <a:gd name="connsiteX34" fmla="*/ 7613670 w 7829262"/>
                <a:gd name="connsiteY34" fmla="*/ 321427 h 334436"/>
                <a:gd name="connsiteX35" fmla="*/ 7601487 w 7829262"/>
                <a:gd name="connsiteY35" fmla="*/ 324834 h 334436"/>
                <a:gd name="connsiteX36" fmla="*/ 7586825 w 7829262"/>
                <a:gd name="connsiteY36" fmla="*/ 328242 h 334436"/>
                <a:gd name="connsiteX37" fmla="*/ 7578048 w 7829262"/>
                <a:gd name="connsiteY37" fmla="*/ 329790 h 334436"/>
                <a:gd name="connsiteX38" fmla="*/ 7571027 w 7829262"/>
                <a:gd name="connsiteY38" fmla="*/ 331029 h 334436"/>
                <a:gd name="connsiteX39" fmla="*/ 7556262 w 7829262"/>
                <a:gd name="connsiteY39" fmla="*/ 332888 h 334436"/>
                <a:gd name="connsiteX40" fmla="*/ 7552235 w 7829262"/>
                <a:gd name="connsiteY40" fmla="*/ 333301 h 334436"/>
                <a:gd name="connsiteX41" fmla="*/ 7541393 w 7829262"/>
                <a:gd name="connsiteY41" fmla="*/ 334024 h 334436"/>
                <a:gd name="connsiteX42" fmla="*/ 7534372 w 7829262"/>
                <a:gd name="connsiteY42" fmla="*/ 334333 h 334436"/>
                <a:gd name="connsiteX43" fmla="*/ 7525802 w 7829262"/>
                <a:gd name="connsiteY43" fmla="*/ 334437 h 334436"/>
                <a:gd name="connsiteX44" fmla="*/ 303461 w 7829262"/>
                <a:gd name="connsiteY44" fmla="*/ 334437 h 334436"/>
                <a:gd name="connsiteX45" fmla="*/ 294891 w 7829262"/>
                <a:gd name="connsiteY45" fmla="*/ 334333 h 334436"/>
                <a:gd name="connsiteX46" fmla="*/ 287869 w 7829262"/>
                <a:gd name="connsiteY46" fmla="*/ 334024 h 334436"/>
                <a:gd name="connsiteX47" fmla="*/ 277028 w 7829262"/>
                <a:gd name="connsiteY47" fmla="*/ 333301 h 334436"/>
                <a:gd name="connsiteX48" fmla="*/ 273001 w 7829262"/>
                <a:gd name="connsiteY48" fmla="*/ 332888 h 334436"/>
                <a:gd name="connsiteX49" fmla="*/ 258236 w 7829262"/>
                <a:gd name="connsiteY49" fmla="*/ 331029 h 334436"/>
                <a:gd name="connsiteX50" fmla="*/ 251215 w 7829262"/>
                <a:gd name="connsiteY50" fmla="*/ 329790 h 334436"/>
                <a:gd name="connsiteX51" fmla="*/ 242438 w 7829262"/>
                <a:gd name="connsiteY51" fmla="*/ 328242 h 334436"/>
                <a:gd name="connsiteX52" fmla="*/ 241922 w 7829262"/>
                <a:gd name="connsiteY52" fmla="*/ 328138 h 334436"/>
                <a:gd name="connsiteX53" fmla="*/ 231493 w 7829262"/>
                <a:gd name="connsiteY53" fmla="*/ 325763 h 334436"/>
                <a:gd name="connsiteX54" fmla="*/ 227776 w 7829262"/>
                <a:gd name="connsiteY54" fmla="*/ 324834 h 334436"/>
                <a:gd name="connsiteX55" fmla="*/ 226331 w 7829262"/>
                <a:gd name="connsiteY55" fmla="*/ 324421 h 334436"/>
                <a:gd name="connsiteX56" fmla="*/ 215592 w 7829262"/>
                <a:gd name="connsiteY56" fmla="*/ 321427 h 334436"/>
                <a:gd name="connsiteX57" fmla="*/ 205577 w 7829262"/>
                <a:gd name="connsiteY57" fmla="*/ 318226 h 334436"/>
                <a:gd name="connsiteX58" fmla="*/ 204441 w 7829262"/>
                <a:gd name="connsiteY58" fmla="*/ 317813 h 334436"/>
                <a:gd name="connsiteX59" fmla="*/ 198969 w 7829262"/>
                <a:gd name="connsiteY59" fmla="*/ 315851 h 334436"/>
                <a:gd name="connsiteX60" fmla="*/ 190192 w 7829262"/>
                <a:gd name="connsiteY60" fmla="*/ 312547 h 334436"/>
                <a:gd name="connsiteX61" fmla="*/ 187198 w 7829262"/>
                <a:gd name="connsiteY61" fmla="*/ 311308 h 334436"/>
                <a:gd name="connsiteX62" fmla="*/ 179144 w 7829262"/>
                <a:gd name="connsiteY62" fmla="*/ 307694 h 334436"/>
                <a:gd name="connsiteX63" fmla="*/ 168199 w 7829262"/>
                <a:gd name="connsiteY63" fmla="*/ 302531 h 334436"/>
                <a:gd name="connsiteX64" fmla="*/ 160145 w 7829262"/>
                <a:gd name="connsiteY64" fmla="*/ 298401 h 334436"/>
                <a:gd name="connsiteX65" fmla="*/ 155912 w 7829262"/>
                <a:gd name="connsiteY65" fmla="*/ 296026 h 334436"/>
                <a:gd name="connsiteX66" fmla="*/ 148375 w 7829262"/>
                <a:gd name="connsiteY66" fmla="*/ 291793 h 334436"/>
                <a:gd name="connsiteX67" fmla="*/ 147755 w 7829262"/>
                <a:gd name="connsiteY67" fmla="*/ 291380 h 334436"/>
                <a:gd name="connsiteX68" fmla="*/ 136913 w 7829262"/>
                <a:gd name="connsiteY68" fmla="*/ 284565 h 334436"/>
                <a:gd name="connsiteX69" fmla="*/ 130718 w 7829262"/>
                <a:gd name="connsiteY69" fmla="*/ 280332 h 334436"/>
                <a:gd name="connsiteX70" fmla="*/ 129892 w 7829262"/>
                <a:gd name="connsiteY70" fmla="*/ 279713 h 334436"/>
                <a:gd name="connsiteX71" fmla="*/ 122045 w 7829262"/>
                <a:gd name="connsiteY71" fmla="*/ 274034 h 334436"/>
                <a:gd name="connsiteX72" fmla="*/ 111617 w 7829262"/>
                <a:gd name="connsiteY72" fmla="*/ 265877 h 334436"/>
                <a:gd name="connsiteX73" fmla="*/ 109035 w 7829262"/>
                <a:gd name="connsiteY73" fmla="*/ 263709 h 334436"/>
                <a:gd name="connsiteX74" fmla="*/ 101394 w 7829262"/>
                <a:gd name="connsiteY74" fmla="*/ 257100 h 334436"/>
                <a:gd name="connsiteX75" fmla="*/ 97677 w 7829262"/>
                <a:gd name="connsiteY75" fmla="*/ 253796 h 334436"/>
                <a:gd name="connsiteX76" fmla="*/ 97058 w 7829262"/>
                <a:gd name="connsiteY76" fmla="*/ 253280 h 334436"/>
                <a:gd name="connsiteX77" fmla="*/ 89004 w 7829262"/>
                <a:gd name="connsiteY77" fmla="*/ 245433 h 334436"/>
                <a:gd name="connsiteX78" fmla="*/ 80950 w 7829262"/>
                <a:gd name="connsiteY78" fmla="*/ 237172 h 334436"/>
                <a:gd name="connsiteX79" fmla="*/ 80124 w 7829262"/>
                <a:gd name="connsiteY79" fmla="*/ 236243 h 334436"/>
                <a:gd name="connsiteX80" fmla="*/ 77750 w 7829262"/>
                <a:gd name="connsiteY80" fmla="*/ 233662 h 334436"/>
                <a:gd name="connsiteX81" fmla="*/ 76717 w 7829262"/>
                <a:gd name="connsiteY81" fmla="*/ 232423 h 334436"/>
                <a:gd name="connsiteX82" fmla="*/ 69386 w 7829262"/>
                <a:gd name="connsiteY82" fmla="*/ 223852 h 334436"/>
                <a:gd name="connsiteX83" fmla="*/ 60403 w 7829262"/>
                <a:gd name="connsiteY83" fmla="*/ 212392 h 334436"/>
                <a:gd name="connsiteX84" fmla="*/ 53692 w 7829262"/>
                <a:gd name="connsiteY84" fmla="*/ 202996 h 334436"/>
                <a:gd name="connsiteX85" fmla="*/ 50284 w 7829262"/>
                <a:gd name="connsiteY85" fmla="*/ 198143 h 334436"/>
                <a:gd name="connsiteX86" fmla="*/ 46361 w 7829262"/>
                <a:gd name="connsiteY86" fmla="*/ 191948 h 334436"/>
                <a:gd name="connsiteX87" fmla="*/ 42643 w 7829262"/>
                <a:gd name="connsiteY87" fmla="*/ 185959 h 334436"/>
                <a:gd name="connsiteX88" fmla="*/ 35726 w 7829262"/>
                <a:gd name="connsiteY88" fmla="*/ 173775 h 334436"/>
                <a:gd name="connsiteX89" fmla="*/ 31802 w 7829262"/>
                <a:gd name="connsiteY89" fmla="*/ 166134 h 334436"/>
                <a:gd name="connsiteX90" fmla="*/ 23335 w 7829262"/>
                <a:gd name="connsiteY90" fmla="*/ 147755 h 334436"/>
                <a:gd name="connsiteX91" fmla="*/ 23129 w 7829262"/>
                <a:gd name="connsiteY91" fmla="*/ 147239 h 334436"/>
                <a:gd name="connsiteX92" fmla="*/ 20444 w 7829262"/>
                <a:gd name="connsiteY92" fmla="*/ 140321 h 334436"/>
                <a:gd name="connsiteX93" fmla="*/ 20134 w 7829262"/>
                <a:gd name="connsiteY93" fmla="*/ 139495 h 334436"/>
                <a:gd name="connsiteX94" fmla="*/ 17760 w 7829262"/>
                <a:gd name="connsiteY94" fmla="*/ 133197 h 334436"/>
                <a:gd name="connsiteX95" fmla="*/ 17553 w 7829262"/>
                <a:gd name="connsiteY95" fmla="*/ 132681 h 334436"/>
                <a:gd name="connsiteX96" fmla="*/ 13320 w 7829262"/>
                <a:gd name="connsiteY96" fmla="*/ 119877 h 334436"/>
                <a:gd name="connsiteX97" fmla="*/ 9603 w 7829262"/>
                <a:gd name="connsiteY97" fmla="*/ 106661 h 334436"/>
                <a:gd name="connsiteX98" fmla="*/ 8570 w 7829262"/>
                <a:gd name="connsiteY98" fmla="*/ 102634 h 334436"/>
                <a:gd name="connsiteX99" fmla="*/ 6402 w 7829262"/>
                <a:gd name="connsiteY99" fmla="*/ 93134 h 334436"/>
                <a:gd name="connsiteX100" fmla="*/ 6195 w 7829262"/>
                <a:gd name="connsiteY100" fmla="*/ 91999 h 334436"/>
                <a:gd name="connsiteX101" fmla="*/ 5576 w 7829262"/>
                <a:gd name="connsiteY101" fmla="*/ 88901 h 334436"/>
                <a:gd name="connsiteX102" fmla="*/ 4440 w 7829262"/>
                <a:gd name="connsiteY102" fmla="*/ 82396 h 334436"/>
                <a:gd name="connsiteX103" fmla="*/ 4233 w 7829262"/>
                <a:gd name="connsiteY103" fmla="*/ 80951 h 334436"/>
                <a:gd name="connsiteX104" fmla="*/ 2581 w 7829262"/>
                <a:gd name="connsiteY104" fmla="*/ 70315 h 334436"/>
                <a:gd name="connsiteX105" fmla="*/ 2168 w 7829262"/>
                <a:gd name="connsiteY105" fmla="*/ 66495 h 334436"/>
                <a:gd name="connsiteX106" fmla="*/ 1239 w 7829262"/>
                <a:gd name="connsiteY106" fmla="*/ 58442 h 334436"/>
                <a:gd name="connsiteX107" fmla="*/ 620 w 7829262"/>
                <a:gd name="connsiteY107" fmla="*/ 48942 h 334436"/>
                <a:gd name="connsiteX108" fmla="*/ 0 w 7829262"/>
                <a:gd name="connsiteY108" fmla="*/ 30976 h 334436"/>
                <a:gd name="connsiteX109" fmla="*/ 0 w 7829262"/>
                <a:gd name="connsiteY109" fmla="*/ 0 h 334436"/>
                <a:gd name="connsiteX110" fmla="*/ 303461 w 7829262"/>
                <a:gd name="connsiteY110" fmla="*/ 303461 h 334436"/>
                <a:gd name="connsiteX111" fmla="*/ 7525802 w 7829262"/>
                <a:gd name="connsiteY111" fmla="*/ 303461 h 334436"/>
                <a:gd name="connsiteX112" fmla="*/ 7829263 w 7829262"/>
                <a:gd name="connsiteY112" fmla="*/ 0 h 33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7829262" h="334436">
                  <a:moveTo>
                    <a:pt x="7829263" y="0"/>
                  </a:moveTo>
                  <a:lnTo>
                    <a:pt x="7829263" y="30976"/>
                  </a:lnTo>
                  <a:cubicBezTo>
                    <a:pt x="7829263" y="48013"/>
                    <a:pt x="7827817" y="64740"/>
                    <a:pt x="7825030" y="80951"/>
                  </a:cubicBezTo>
                  <a:cubicBezTo>
                    <a:pt x="7824513" y="84668"/>
                    <a:pt x="7823893" y="88385"/>
                    <a:pt x="7823068" y="91999"/>
                  </a:cubicBezTo>
                  <a:cubicBezTo>
                    <a:pt x="7822035" y="96955"/>
                    <a:pt x="7821003" y="101911"/>
                    <a:pt x="7819660" y="106661"/>
                  </a:cubicBezTo>
                  <a:cubicBezTo>
                    <a:pt x="7818525" y="111100"/>
                    <a:pt x="7817286" y="115540"/>
                    <a:pt x="7815943" y="119877"/>
                  </a:cubicBezTo>
                  <a:cubicBezTo>
                    <a:pt x="7814601" y="124214"/>
                    <a:pt x="7813259" y="128550"/>
                    <a:pt x="7811710" y="132681"/>
                  </a:cubicBezTo>
                  <a:cubicBezTo>
                    <a:pt x="7810781" y="135262"/>
                    <a:pt x="7809851" y="137843"/>
                    <a:pt x="7808819" y="140321"/>
                  </a:cubicBezTo>
                  <a:cubicBezTo>
                    <a:pt x="7807889" y="142799"/>
                    <a:pt x="7806960" y="145277"/>
                    <a:pt x="7805927" y="147755"/>
                  </a:cubicBezTo>
                  <a:cubicBezTo>
                    <a:pt x="7803243" y="154053"/>
                    <a:pt x="7800455" y="160146"/>
                    <a:pt x="7797461" y="166134"/>
                  </a:cubicBezTo>
                  <a:cubicBezTo>
                    <a:pt x="7796222" y="168716"/>
                    <a:pt x="7794879" y="171194"/>
                    <a:pt x="7793537" y="173775"/>
                  </a:cubicBezTo>
                  <a:cubicBezTo>
                    <a:pt x="7791369" y="177905"/>
                    <a:pt x="7788994" y="181932"/>
                    <a:pt x="7786619" y="185959"/>
                  </a:cubicBezTo>
                  <a:cubicBezTo>
                    <a:pt x="7785484" y="188024"/>
                    <a:pt x="7784245" y="189986"/>
                    <a:pt x="7782902" y="191948"/>
                  </a:cubicBezTo>
                  <a:cubicBezTo>
                    <a:pt x="7781663" y="194013"/>
                    <a:pt x="7780321" y="196077"/>
                    <a:pt x="7778979" y="198143"/>
                  </a:cubicBezTo>
                  <a:cubicBezTo>
                    <a:pt x="7777946" y="199795"/>
                    <a:pt x="7776810" y="201447"/>
                    <a:pt x="7775571" y="202996"/>
                  </a:cubicBezTo>
                  <a:cubicBezTo>
                    <a:pt x="7773506" y="206197"/>
                    <a:pt x="7771235" y="209294"/>
                    <a:pt x="7768860" y="212392"/>
                  </a:cubicBezTo>
                  <a:cubicBezTo>
                    <a:pt x="7765969" y="216315"/>
                    <a:pt x="7762974" y="220135"/>
                    <a:pt x="7759877" y="223852"/>
                  </a:cubicBezTo>
                  <a:cubicBezTo>
                    <a:pt x="7757089" y="227157"/>
                    <a:pt x="7754301" y="230461"/>
                    <a:pt x="7751514" y="233662"/>
                  </a:cubicBezTo>
                  <a:cubicBezTo>
                    <a:pt x="7750687" y="234591"/>
                    <a:pt x="7749861" y="235417"/>
                    <a:pt x="7749138" y="236243"/>
                  </a:cubicBezTo>
                  <a:cubicBezTo>
                    <a:pt x="7746248" y="239340"/>
                    <a:pt x="7743253" y="242438"/>
                    <a:pt x="7740259" y="245433"/>
                  </a:cubicBezTo>
                  <a:cubicBezTo>
                    <a:pt x="7737471" y="248221"/>
                    <a:pt x="7734580" y="251008"/>
                    <a:pt x="7731585" y="253796"/>
                  </a:cubicBezTo>
                  <a:cubicBezTo>
                    <a:pt x="7730449" y="254932"/>
                    <a:pt x="7729211" y="256067"/>
                    <a:pt x="7727868" y="257100"/>
                  </a:cubicBezTo>
                  <a:cubicBezTo>
                    <a:pt x="7725390" y="259372"/>
                    <a:pt x="7722809" y="261540"/>
                    <a:pt x="7720228" y="263709"/>
                  </a:cubicBezTo>
                  <a:cubicBezTo>
                    <a:pt x="7719401" y="264431"/>
                    <a:pt x="7718576" y="265154"/>
                    <a:pt x="7717646" y="265877"/>
                  </a:cubicBezTo>
                  <a:cubicBezTo>
                    <a:pt x="7714239" y="268665"/>
                    <a:pt x="7710832" y="271453"/>
                    <a:pt x="7707218" y="274034"/>
                  </a:cubicBezTo>
                  <a:cubicBezTo>
                    <a:pt x="7704430" y="276202"/>
                    <a:pt x="7701539" y="278267"/>
                    <a:pt x="7698545" y="280332"/>
                  </a:cubicBezTo>
                  <a:cubicBezTo>
                    <a:pt x="7696479" y="281778"/>
                    <a:pt x="7694414" y="283223"/>
                    <a:pt x="7692349" y="284565"/>
                  </a:cubicBezTo>
                  <a:cubicBezTo>
                    <a:pt x="7688839" y="286837"/>
                    <a:pt x="7685225" y="289212"/>
                    <a:pt x="7681508" y="291380"/>
                  </a:cubicBezTo>
                  <a:cubicBezTo>
                    <a:pt x="7678823" y="293032"/>
                    <a:pt x="7676138" y="294581"/>
                    <a:pt x="7673351" y="296026"/>
                  </a:cubicBezTo>
                  <a:cubicBezTo>
                    <a:pt x="7672009" y="296852"/>
                    <a:pt x="7670563" y="297679"/>
                    <a:pt x="7669117" y="298401"/>
                  </a:cubicBezTo>
                  <a:cubicBezTo>
                    <a:pt x="7666433" y="299847"/>
                    <a:pt x="7663748" y="301189"/>
                    <a:pt x="7661064" y="302531"/>
                  </a:cubicBezTo>
                  <a:cubicBezTo>
                    <a:pt x="7657553" y="304390"/>
                    <a:pt x="7653836" y="306145"/>
                    <a:pt x="7650119" y="307694"/>
                  </a:cubicBezTo>
                  <a:cubicBezTo>
                    <a:pt x="7647434" y="308933"/>
                    <a:pt x="7644750" y="310172"/>
                    <a:pt x="7642065" y="311308"/>
                  </a:cubicBezTo>
                  <a:cubicBezTo>
                    <a:pt x="7636076" y="313786"/>
                    <a:pt x="7629985" y="316057"/>
                    <a:pt x="7623686" y="318226"/>
                  </a:cubicBezTo>
                  <a:cubicBezTo>
                    <a:pt x="7620382" y="319361"/>
                    <a:pt x="7617078" y="320394"/>
                    <a:pt x="7613670" y="321427"/>
                  </a:cubicBezTo>
                  <a:cubicBezTo>
                    <a:pt x="7609747" y="322666"/>
                    <a:pt x="7605617" y="323801"/>
                    <a:pt x="7601487" y="324834"/>
                  </a:cubicBezTo>
                  <a:cubicBezTo>
                    <a:pt x="7596634" y="326073"/>
                    <a:pt x="7591781" y="327209"/>
                    <a:pt x="7586825" y="328242"/>
                  </a:cubicBezTo>
                  <a:cubicBezTo>
                    <a:pt x="7583933" y="328861"/>
                    <a:pt x="7581043" y="329377"/>
                    <a:pt x="7578048" y="329790"/>
                  </a:cubicBezTo>
                  <a:cubicBezTo>
                    <a:pt x="7575777" y="330306"/>
                    <a:pt x="7573402" y="330720"/>
                    <a:pt x="7571027" y="331029"/>
                  </a:cubicBezTo>
                  <a:cubicBezTo>
                    <a:pt x="7566174" y="331752"/>
                    <a:pt x="7561218" y="332371"/>
                    <a:pt x="7556262" y="332888"/>
                  </a:cubicBezTo>
                  <a:cubicBezTo>
                    <a:pt x="7554919" y="332991"/>
                    <a:pt x="7553577" y="333198"/>
                    <a:pt x="7552235" y="333301"/>
                  </a:cubicBezTo>
                  <a:cubicBezTo>
                    <a:pt x="7548621" y="333610"/>
                    <a:pt x="7545007" y="333817"/>
                    <a:pt x="7541393" y="334024"/>
                  </a:cubicBezTo>
                  <a:cubicBezTo>
                    <a:pt x="7539019" y="334127"/>
                    <a:pt x="7536747" y="334230"/>
                    <a:pt x="7534372" y="334333"/>
                  </a:cubicBezTo>
                  <a:cubicBezTo>
                    <a:pt x="7531481" y="334437"/>
                    <a:pt x="7528693" y="334437"/>
                    <a:pt x="7525802" y="334437"/>
                  </a:cubicBezTo>
                  <a:lnTo>
                    <a:pt x="303461" y="334437"/>
                  </a:lnTo>
                  <a:cubicBezTo>
                    <a:pt x="300570" y="334437"/>
                    <a:pt x="297782" y="334437"/>
                    <a:pt x="294891" y="334333"/>
                  </a:cubicBezTo>
                  <a:cubicBezTo>
                    <a:pt x="292516" y="334230"/>
                    <a:pt x="290244" y="334127"/>
                    <a:pt x="287869" y="334024"/>
                  </a:cubicBezTo>
                  <a:cubicBezTo>
                    <a:pt x="284256" y="333817"/>
                    <a:pt x="280642" y="333610"/>
                    <a:pt x="277028" y="333301"/>
                  </a:cubicBezTo>
                  <a:cubicBezTo>
                    <a:pt x="275686" y="333198"/>
                    <a:pt x="274343" y="332991"/>
                    <a:pt x="273001" y="332888"/>
                  </a:cubicBezTo>
                  <a:cubicBezTo>
                    <a:pt x="268045" y="332371"/>
                    <a:pt x="263089" y="331752"/>
                    <a:pt x="258236" y="331029"/>
                  </a:cubicBezTo>
                  <a:cubicBezTo>
                    <a:pt x="255861" y="330720"/>
                    <a:pt x="253486" y="330306"/>
                    <a:pt x="251215" y="329790"/>
                  </a:cubicBezTo>
                  <a:cubicBezTo>
                    <a:pt x="248220" y="329377"/>
                    <a:pt x="245329" y="328861"/>
                    <a:pt x="242438" y="328242"/>
                  </a:cubicBezTo>
                  <a:cubicBezTo>
                    <a:pt x="242232" y="328242"/>
                    <a:pt x="242128" y="328138"/>
                    <a:pt x="241922" y="328138"/>
                  </a:cubicBezTo>
                  <a:cubicBezTo>
                    <a:pt x="238411" y="327416"/>
                    <a:pt x="234901" y="326693"/>
                    <a:pt x="231493" y="325763"/>
                  </a:cubicBezTo>
                  <a:cubicBezTo>
                    <a:pt x="230254" y="325454"/>
                    <a:pt x="229015" y="325144"/>
                    <a:pt x="227776" y="324834"/>
                  </a:cubicBezTo>
                  <a:cubicBezTo>
                    <a:pt x="227260" y="324731"/>
                    <a:pt x="226847" y="324627"/>
                    <a:pt x="226331" y="324421"/>
                  </a:cubicBezTo>
                  <a:cubicBezTo>
                    <a:pt x="222717" y="323595"/>
                    <a:pt x="219103" y="322562"/>
                    <a:pt x="215592" y="321427"/>
                  </a:cubicBezTo>
                  <a:cubicBezTo>
                    <a:pt x="212185" y="320394"/>
                    <a:pt x="208881" y="319361"/>
                    <a:pt x="205577" y="318226"/>
                  </a:cubicBezTo>
                  <a:cubicBezTo>
                    <a:pt x="205164" y="318123"/>
                    <a:pt x="204854" y="317916"/>
                    <a:pt x="204441" y="317813"/>
                  </a:cubicBezTo>
                  <a:cubicBezTo>
                    <a:pt x="202582" y="317194"/>
                    <a:pt x="200724" y="316574"/>
                    <a:pt x="198969" y="315851"/>
                  </a:cubicBezTo>
                  <a:cubicBezTo>
                    <a:pt x="195974" y="314818"/>
                    <a:pt x="193083" y="313683"/>
                    <a:pt x="190192" y="312547"/>
                  </a:cubicBezTo>
                  <a:cubicBezTo>
                    <a:pt x="189160" y="312134"/>
                    <a:pt x="188230" y="311721"/>
                    <a:pt x="187198" y="311308"/>
                  </a:cubicBezTo>
                  <a:cubicBezTo>
                    <a:pt x="184513" y="310172"/>
                    <a:pt x="181829" y="308933"/>
                    <a:pt x="179144" y="307694"/>
                  </a:cubicBezTo>
                  <a:cubicBezTo>
                    <a:pt x="175427" y="306145"/>
                    <a:pt x="171710" y="304390"/>
                    <a:pt x="168199" y="302531"/>
                  </a:cubicBezTo>
                  <a:cubicBezTo>
                    <a:pt x="165515" y="301292"/>
                    <a:pt x="162830" y="299847"/>
                    <a:pt x="160145" y="298401"/>
                  </a:cubicBezTo>
                  <a:cubicBezTo>
                    <a:pt x="158700" y="297679"/>
                    <a:pt x="157254" y="296852"/>
                    <a:pt x="155912" y="296026"/>
                  </a:cubicBezTo>
                  <a:cubicBezTo>
                    <a:pt x="153331" y="294685"/>
                    <a:pt x="150853" y="293239"/>
                    <a:pt x="148375" y="291793"/>
                  </a:cubicBezTo>
                  <a:cubicBezTo>
                    <a:pt x="148168" y="291586"/>
                    <a:pt x="147962" y="291483"/>
                    <a:pt x="147755" y="291380"/>
                  </a:cubicBezTo>
                  <a:cubicBezTo>
                    <a:pt x="144038" y="289212"/>
                    <a:pt x="140424" y="286837"/>
                    <a:pt x="136913" y="284565"/>
                  </a:cubicBezTo>
                  <a:cubicBezTo>
                    <a:pt x="134848" y="283223"/>
                    <a:pt x="132783" y="281778"/>
                    <a:pt x="130718" y="280332"/>
                  </a:cubicBezTo>
                  <a:cubicBezTo>
                    <a:pt x="130409" y="280125"/>
                    <a:pt x="130099" y="279919"/>
                    <a:pt x="129892" y="279713"/>
                  </a:cubicBezTo>
                  <a:cubicBezTo>
                    <a:pt x="127208" y="277854"/>
                    <a:pt x="124523" y="275995"/>
                    <a:pt x="122045" y="274034"/>
                  </a:cubicBezTo>
                  <a:cubicBezTo>
                    <a:pt x="118431" y="271453"/>
                    <a:pt x="115024" y="268665"/>
                    <a:pt x="111617" y="265877"/>
                  </a:cubicBezTo>
                  <a:cubicBezTo>
                    <a:pt x="110687" y="265154"/>
                    <a:pt x="109861" y="264431"/>
                    <a:pt x="109035" y="263709"/>
                  </a:cubicBezTo>
                  <a:cubicBezTo>
                    <a:pt x="106454" y="261540"/>
                    <a:pt x="103873" y="259372"/>
                    <a:pt x="101394" y="257100"/>
                  </a:cubicBezTo>
                  <a:cubicBezTo>
                    <a:pt x="100052" y="256067"/>
                    <a:pt x="98813" y="254932"/>
                    <a:pt x="97677" y="253796"/>
                  </a:cubicBezTo>
                  <a:cubicBezTo>
                    <a:pt x="97471" y="253589"/>
                    <a:pt x="97264" y="253383"/>
                    <a:pt x="97058" y="253280"/>
                  </a:cubicBezTo>
                  <a:cubicBezTo>
                    <a:pt x="94270" y="250595"/>
                    <a:pt x="91585" y="248014"/>
                    <a:pt x="89004" y="245433"/>
                  </a:cubicBezTo>
                  <a:cubicBezTo>
                    <a:pt x="86320" y="242748"/>
                    <a:pt x="83635" y="239960"/>
                    <a:pt x="80950" y="237172"/>
                  </a:cubicBezTo>
                  <a:cubicBezTo>
                    <a:pt x="80744" y="236862"/>
                    <a:pt x="80434" y="236553"/>
                    <a:pt x="80124" y="236243"/>
                  </a:cubicBezTo>
                  <a:cubicBezTo>
                    <a:pt x="79402" y="235417"/>
                    <a:pt x="78576" y="234591"/>
                    <a:pt x="77750" y="233662"/>
                  </a:cubicBezTo>
                  <a:cubicBezTo>
                    <a:pt x="77440" y="233249"/>
                    <a:pt x="77027" y="232835"/>
                    <a:pt x="76717" y="232423"/>
                  </a:cubicBezTo>
                  <a:cubicBezTo>
                    <a:pt x="74239" y="229635"/>
                    <a:pt x="71864" y="226744"/>
                    <a:pt x="69386" y="223852"/>
                  </a:cubicBezTo>
                  <a:cubicBezTo>
                    <a:pt x="66288" y="220135"/>
                    <a:pt x="63294" y="216315"/>
                    <a:pt x="60403" y="212392"/>
                  </a:cubicBezTo>
                  <a:cubicBezTo>
                    <a:pt x="58028" y="209294"/>
                    <a:pt x="55757" y="206197"/>
                    <a:pt x="53692" y="202996"/>
                  </a:cubicBezTo>
                  <a:cubicBezTo>
                    <a:pt x="52453" y="201447"/>
                    <a:pt x="51317" y="199795"/>
                    <a:pt x="50284" y="198143"/>
                  </a:cubicBezTo>
                  <a:cubicBezTo>
                    <a:pt x="48942" y="196077"/>
                    <a:pt x="47600" y="194013"/>
                    <a:pt x="46361" y="191948"/>
                  </a:cubicBezTo>
                  <a:cubicBezTo>
                    <a:pt x="45018" y="189986"/>
                    <a:pt x="43779" y="188024"/>
                    <a:pt x="42643" y="185959"/>
                  </a:cubicBezTo>
                  <a:cubicBezTo>
                    <a:pt x="40269" y="181932"/>
                    <a:pt x="37894" y="177905"/>
                    <a:pt x="35726" y="173775"/>
                  </a:cubicBezTo>
                  <a:cubicBezTo>
                    <a:pt x="34383" y="171194"/>
                    <a:pt x="33041" y="168716"/>
                    <a:pt x="31802" y="166134"/>
                  </a:cubicBezTo>
                  <a:cubicBezTo>
                    <a:pt x="28808" y="160146"/>
                    <a:pt x="26020" y="154053"/>
                    <a:pt x="23335" y="147755"/>
                  </a:cubicBezTo>
                  <a:cubicBezTo>
                    <a:pt x="23232" y="147549"/>
                    <a:pt x="23232" y="147446"/>
                    <a:pt x="23129" y="147239"/>
                  </a:cubicBezTo>
                  <a:cubicBezTo>
                    <a:pt x="22199" y="144968"/>
                    <a:pt x="21270" y="142592"/>
                    <a:pt x="20444" y="140321"/>
                  </a:cubicBezTo>
                  <a:cubicBezTo>
                    <a:pt x="20341" y="140011"/>
                    <a:pt x="20238" y="139805"/>
                    <a:pt x="20134" y="139495"/>
                  </a:cubicBezTo>
                  <a:cubicBezTo>
                    <a:pt x="19205" y="137430"/>
                    <a:pt x="18482" y="135365"/>
                    <a:pt x="17760" y="133197"/>
                  </a:cubicBezTo>
                  <a:cubicBezTo>
                    <a:pt x="17656" y="132990"/>
                    <a:pt x="17656" y="132887"/>
                    <a:pt x="17553" y="132681"/>
                  </a:cubicBezTo>
                  <a:cubicBezTo>
                    <a:pt x="16004" y="128550"/>
                    <a:pt x="14662" y="124214"/>
                    <a:pt x="13320" y="119877"/>
                  </a:cubicBezTo>
                  <a:cubicBezTo>
                    <a:pt x="11977" y="115540"/>
                    <a:pt x="10738" y="111100"/>
                    <a:pt x="9603" y="106661"/>
                  </a:cubicBezTo>
                  <a:cubicBezTo>
                    <a:pt x="9190" y="105318"/>
                    <a:pt x="8880" y="103976"/>
                    <a:pt x="8570" y="102634"/>
                  </a:cubicBezTo>
                  <a:cubicBezTo>
                    <a:pt x="7744" y="99433"/>
                    <a:pt x="7021" y="96335"/>
                    <a:pt x="6402" y="93134"/>
                  </a:cubicBezTo>
                  <a:cubicBezTo>
                    <a:pt x="6402" y="92721"/>
                    <a:pt x="6298" y="92412"/>
                    <a:pt x="6195" y="91999"/>
                  </a:cubicBezTo>
                  <a:cubicBezTo>
                    <a:pt x="5989" y="90966"/>
                    <a:pt x="5782" y="89934"/>
                    <a:pt x="5576" y="88901"/>
                  </a:cubicBezTo>
                  <a:cubicBezTo>
                    <a:pt x="5163" y="86733"/>
                    <a:pt x="4750" y="84564"/>
                    <a:pt x="4440" y="82396"/>
                  </a:cubicBezTo>
                  <a:cubicBezTo>
                    <a:pt x="4337" y="81880"/>
                    <a:pt x="4337" y="81467"/>
                    <a:pt x="4233" y="80951"/>
                  </a:cubicBezTo>
                  <a:cubicBezTo>
                    <a:pt x="3614" y="77440"/>
                    <a:pt x="3098" y="73930"/>
                    <a:pt x="2581" y="70315"/>
                  </a:cubicBezTo>
                  <a:cubicBezTo>
                    <a:pt x="2478" y="69076"/>
                    <a:pt x="2272" y="67837"/>
                    <a:pt x="2168" y="66495"/>
                  </a:cubicBezTo>
                  <a:cubicBezTo>
                    <a:pt x="1755" y="63810"/>
                    <a:pt x="1549" y="61126"/>
                    <a:pt x="1239" y="58442"/>
                  </a:cubicBezTo>
                  <a:cubicBezTo>
                    <a:pt x="929" y="55343"/>
                    <a:pt x="723" y="52143"/>
                    <a:pt x="620" y="48942"/>
                  </a:cubicBezTo>
                  <a:cubicBezTo>
                    <a:pt x="207" y="43056"/>
                    <a:pt x="0" y="36965"/>
                    <a:pt x="0" y="30976"/>
                  </a:cubicBezTo>
                  <a:lnTo>
                    <a:pt x="0" y="0"/>
                  </a:lnTo>
                  <a:cubicBezTo>
                    <a:pt x="0" y="167373"/>
                    <a:pt x="136087" y="303461"/>
                    <a:pt x="303461" y="303461"/>
                  </a:cubicBezTo>
                  <a:lnTo>
                    <a:pt x="7525802" y="303461"/>
                  </a:lnTo>
                  <a:cubicBezTo>
                    <a:pt x="7693175" y="303461"/>
                    <a:pt x="7829263" y="167373"/>
                    <a:pt x="7829263" y="0"/>
                  </a:cubicBezTo>
                  <a:close/>
                </a:path>
              </a:pathLst>
            </a:custGeom>
            <a:solidFill>
              <a:srgbClr val="C9C9C9"/>
            </a:solidFill>
            <a:ln w="10322" cap="flat">
              <a:noFill/>
              <a:prstDash val="solid"/>
              <a:miter/>
            </a:ln>
          </p:spPr>
          <p:txBody>
            <a:bodyPr rtlCol="0" anchor="ctr"/>
            <a:lstStyle/>
            <a:p>
              <a:endParaRPr lang="nl-NL"/>
            </a:p>
          </p:txBody>
        </p:sp>
      </p:grpSp>
      <p:sp>
        <p:nvSpPr>
          <p:cNvPr id="24" name="Tijdelijke aanduiding voor afbeelding 23">
            <a:extLst>
              <a:ext uri="{FF2B5EF4-FFF2-40B4-BE49-F238E27FC236}">
                <a16:creationId xmlns:a16="http://schemas.microsoft.com/office/drawing/2014/main" id="{048A8A36-E72F-4BF4-A6DE-B959415EE7AC}"/>
              </a:ext>
            </a:extLst>
          </p:cNvPr>
          <p:cNvSpPr>
            <a:spLocks noGrp="1"/>
          </p:cNvSpPr>
          <p:nvPr>
            <p:ph type="pic" sz="quarter" idx="14" hasCustomPrompt="1"/>
          </p:nvPr>
        </p:nvSpPr>
        <p:spPr>
          <a:xfrm>
            <a:off x="6707981" y="1200150"/>
            <a:ext cx="5524271" cy="5657849"/>
          </a:xfrm>
          <a:prstGeom prst="roundRect">
            <a:avLst>
              <a:gd name="adj" fmla="val 1467"/>
            </a:avLst>
          </a:prstGeom>
          <a:solidFill>
            <a:schemeClr val="bg2">
              <a:lumMod val="20000"/>
              <a:lumOff val="80000"/>
            </a:schemeClr>
          </a:solidFill>
        </p:spPr>
        <p:txBody>
          <a:bodyPr wrap="square" tIns="0" bIns="108000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a:t>Klik op onderstaand pictogram om een afbeelding in te voegen</a:t>
            </a:r>
          </a:p>
        </p:txBody>
      </p:sp>
      <p:grpSp>
        <p:nvGrpSpPr>
          <p:cNvPr id="10" name="Graphic 6">
            <a:extLst>
              <a:ext uri="{FF2B5EF4-FFF2-40B4-BE49-F238E27FC236}">
                <a16:creationId xmlns:a16="http://schemas.microsoft.com/office/drawing/2014/main" id="{9EB5CF51-B79C-44EF-9118-B2C1542EB83D}"/>
              </a:ext>
            </a:extLst>
          </p:cNvPr>
          <p:cNvGrpSpPr/>
          <p:nvPr/>
        </p:nvGrpSpPr>
        <p:grpSpPr>
          <a:xfrm rot="16200000">
            <a:off x="3995819" y="4794451"/>
            <a:ext cx="4706368" cy="223855"/>
            <a:chOff x="6999344" y="1770585"/>
            <a:chExt cx="4706368" cy="223855"/>
          </a:xfrm>
          <a:solidFill>
            <a:srgbClr val="808080"/>
          </a:solidFill>
          <a:effectLst>
            <a:outerShdw blurRad="381000" algn="ctr" rotWithShape="0">
              <a:prstClr val="black">
                <a:alpha val="30000"/>
              </a:prstClr>
            </a:outerShdw>
          </a:effectLst>
        </p:grpSpPr>
        <p:grpSp>
          <p:nvGrpSpPr>
            <p:cNvPr id="11" name="Graphic 6">
              <a:extLst>
                <a:ext uri="{FF2B5EF4-FFF2-40B4-BE49-F238E27FC236}">
                  <a16:creationId xmlns:a16="http://schemas.microsoft.com/office/drawing/2014/main" id="{9EB5CF51-B79C-44EF-9118-B2C1542EB83D}"/>
                </a:ext>
              </a:extLst>
            </p:cNvPr>
            <p:cNvGrpSpPr/>
            <p:nvPr/>
          </p:nvGrpSpPr>
          <p:grpSpPr>
            <a:xfrm>
              <a:off x="6999344" y="1770586"/>
              <a:ext cx="4706368" cy="223854"/>
              <a:chOff x="6999344" y="1770586"/>
              <a:chExt cx="4706368" cy="223854"/>
            </a:xfrm>
            <a:solidFill>
              <a:srgbClr val="808080"/>
            </a:solidFill>
          </p:grpSpPr>
          <p:sp>
            <p:nvSpPr>
              <p:cNvPr id="12" name="Vrije vorm: vorm 11">
                <a:extLst>
                  <a:ext uri="{FF2B5EF4-FFF2-40B4-BE49-F238E27FC236}">
                    <a16:creationId xmlns:a16="http://schemas.microsoft.com/office/drawing/2014/main" id="{87B37A47-FA2B-42FE-8FF5-ECC3E531E959}"/>
                  </a:ext>
                </a:extLst>
              </p:cNvPr>
              <p:cNvSpPr/>
              <p:nvPr/>
            </p:nvSpPr>
            <p:spPr>
              <a:xfrm>
                <a:off x="6999344" y="1770588"/>
                <a:ext cx="111823" cy="223852"/>
              </a:xfrm>
              <a:custGeom>
                <a:avLst/>
                <a:gdLst>
                  <a:gd name="connsiteX0" fmla="*/ 111823 w 111823"/>
                  <a:gd name="connsiteY0" fmla="*/ 0 h 223852"/>
                  <a:gd name="connsiteX1" fmla="*/ 111823 w 111823"/>
                  <a:gd name="connsiteY1" fmla="*/ 223853 h 223852"/>
                  <a:gd name="connsiteX2" fmla="*/ 0 w 111823"/>
                  <a:gd name="connsiteY2" fmla="*/ 111926 h 223852"/>
                  <a:gd name="connsiteX3" fmla="*/ 111823 w 111823"/>
                  <a:gd name="connsiteY3" fmla="*/ 0 h 223852"/>
                </a:gdLst>
                <a:ahLst/>
                <a:cxnLst>
                  <a:cxn ang="0">
                    <a:pos x="connsiteX0" y="connsiteY0"/>
                  </a:cxn>
                  <a:cxn ang="0">
                    <a:pos x="connsiteX1" y="connsiteY1"/>
                  </a:cxn>
                  <a:cxn ang="0">
                    <a:pos x="connsiteX2" y="connsiteY2"/>
                  </a:cxn>
                  <a:cxn ang="0">
                    <a:pos x="connsiteX3" y="connsiteY3"/>
                  </a:cxn>
                </a:cxnLst>
                <a:rect l="l" t="t" r="r" b="b"/>
                <a:pathLst>
                  <a:path w="111823" h="223852">
                    <a:moveTo>
                      <a:pt x="111823" y="0"/>
                    </a:moveTo>
                    <a:lnTo>
                      <a:pt x="111823" y="223853"/>
                    </a:lnTo>
                    <a:cubicBezTo>
                      <a:pt x="50078" y="223853"/>
                      <a:pt x="0" y="173672"/>
                      <a:pt x="0" y="111926"/>
                    </a:cubicBezTo>
                    <a:cubicBezTo>
                      <a:pt x="0" y="50078"/>
                      <a:pt x="50078" y="0"/>
                      <a:pt x="111823" y="0"/>
                    </a:cubicBezTo>
                    <a:close/>
                  </a:path>
                </a:pathLst>
              </a:custGeom>
              <a:gradFill>
                <a:gsLst>
                  <a:gs pos="40000">
                    <a:schemeClr val="bg2">
                      <a:lumMod val="40000"/>
                      <a:lumOff val="60000"/>
                    </a:schemeClr>
                  </a:gs>
                  <a:gs pos="99000">
                    <a:schemeClr val="bg2">
                      <a:lumMod val="75000"/>
                    </a:schemeClr>
                  </a:gs>
                </a:gsLst>
                <a:lin ang="5400000" scaled="1"/>
              </a:gradFill>
              <a:ln w="1032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nl-NL"/>
              </a:p>
            </p:txBody>
          </p:sp>
          <p:sp>
            <p:nvSpPr>
              <p:cNvPr id="13" name="Vrije vorm: vorm 12">
                <a:extLst>
                  <a:ext uri="{FF2B5EF4-FFF2-40B4-BE49-F238E27FC236}">
                    <a16:creationId xmlns:a16="http://schemas.microsoft.com/office/drawing/2014/main" id="{3039321D-EBF2-4509-A673-E206DB309FBF}"/>
                  </a:ext>
                </a:extLst>
              </p:cNvPr>
              <p:cNvSpPr/>
              <p:nvPr/>
            </p:nvSpPr>
            <p:spPr>
              <a:xfrm>
                <a:off x="7111263" y="1770586"/>
                <a:ext cx="4350978" cy="223852"/>
              </a:xfrm>
              <a:custGeom>
                <a:avLst/>
                <a:gdLst>
                  <a:gd name="connsiteX0" fmla="*/ 4140446 w 4350978"/>
                  <a:gd name="connsiteY0" fmla="*/ 0 h 223852"/>
                  <a:gd name="connsiteX1" fmla="*/ 4350979 w 4350978"/>
                  <a:gd name="connsiteY1" fmla="*/ 41198 h 223852"/>
                  <a:gd name="connsiteX2" fmla="*/ 4350979 w 4350978"/>
                  <a:gd name="connsiteY2" fmla="*/ 182655 h 223852"/>
                  <a:gd name="connsiteX3" fmla="*/ 4140446 w 4350978"/>
                  <a:gd name="connsiteY3" fmla="*/ 223853 h 223852"/>
                  <a:gd name="connsiteX4" fmla="*/ 0 w 4350978"/>
                  <a:gd name="connsiteY4" fmla="*/ 223853 h 223852"/>
                  <a:gd name="connsiteX5" fmla="*/ 0 w 4350978"/>
                  <a:gd name="connsiteY5" fmla="*/ 0 h 2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0978" h="223852">
                    <a:moveTo>
                      <a:pt x="4140446" y="0"/>
                    </a:moveTo>
                    <a:lnTo>
                      <a:pt x="4350979" y="41198"/>
                    </a:lnTo>
                    <a:lnTo>
                      <a:pt x="4350979" y="182655"/>
                    </a:lnTo>
                    <a:lnTo>
                      <a:pt x="4140446" y="223853"/>
                    </a:lnTo>
                    <a:lnTo>
                      <a:pt x="0" y="223853"/>
                    </a:lnTo>
                    <a:lnTo>
                      <a:pt x="0" y="0"/>
                    </a:lnTo>
                    <a:close/>
                  </a:path>
                </a:pathLst>
              </a:custGeom>
              <a:gradFill>
                <a:gsLst>
                  <a:gs pos="40000">
                    <a:schemeClr val="bg2">
                      <a:lumMod val="40000"/>
                      <a:lumOff val="60000"/>
                    </a:schemeClr>
                  </a:gs>
                  <a:gs pos="99000">
                    <a:schemeClr val="bg2">
                      <a:lumMod val="75000"/>
                    </a:schemeClr>
                  </a:gs>
                </a:gsLst>
                <a:lin ang="5400000" scaled="1"/>
              </a:gradFill>
              <a:ln w="1032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nl-NL"/>
              </a:p>
            </p:txBody>
          </p:sp>
          <p:sp>
            <p:nvSpPr>
              <p:cNvPr id="14" name="Vrije vorm: vorm 13">
                <a:extLst>
                  <a:ext uri="{FF2B5EF4-FFF2-40B4-BE49-F238E27FC236}">
                    <a16:creationId xmlns:a16="http://schemas.microsoft.com/office/drawing/2014/main" id="{3B2C4E56-68B3-4C1E-B62B-CDC0AB909318}"/>
                  </a:ext>
                </a:extLst>
              </p:cNvPr>
              <p:cNvSpPr/>
              <p:nvPr/>
            </p:nvSpPr>
            <p:spPr>
              <a:xfrm>
                <a:off x="11471328" y="1813538"/>
                <a:ext cx="234384" cy="137946"/>
              </a:xfrm>
              <a:custGeom>
                <a:avLst/>
                <a:gdLst>
                  <a:gd name="connsiteX0" fmla="*/ 211771 w 234384"/>
                  <a:gd name="connsiteY0" fmla="*/ 96438 h 137946"/>
                  <a:gd name="connsiteX1" fmla="*/ 0 w 234384"/>
                  <a:gd name="connsiteY1" fmla="*/ 137946 h 137946"/>
                  <a:gd name="connsiteX2" fmla="*/ 0 w 234384"/>
                  <a:gd name="connsiteY2" fmla="*/ 0 h 137946"/>
                  <a:gd name="connsiteX3" fmla="*/ 211771 w 234384"/>
                  <a:gd name="connsiteY3" fmla="*/ 41508 h 137946"/>
                  <a:gd name="connsiteX4" fmla="*/ 211771 w 234384"/>
                  <a:gd name="connsiteY4" fmla="*/ 96438 h 137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84" h="137946">
                    <a:moveTo>
                      <a:pt x="211771" y="96438"/>
                    </a:moveTo>
                    <a:lnTo>
                      <a:pt x="0" y="137946"/>
                    </a:lnTo>
                    <a:lnTo>
                      <a:pt x="0" y="0"/>
                    </a:lnTo>
                    <a:lnTo>
                      <a:pt x="211771" y="41508"/>
                    </a:lnTo>
                    <a:cubicBezTo>
                      <a:pt x="241922" y="47393"/>
                      <a:pt x="241922" y="90553"/>
                      <a:pt x="211771" y="96438"/>
                    </a:cubicBezTo>
                    <a:close/>
                  </a:path>
                </a:pathLst>
              </a:custGeom>
              <a:gradFill>
                <a:gsLst>
                  <a:gs pos="40000">
                    <a:schemeClr val="bg2">
                      <a:lumMod val="40000"/>
                      <a:lumOff val="60000"/>
                    </a:schemeClr>
                  </a:gs>
                  <a:gs pos="99000">
                    <a:schemeClr val="bg2">
                      <a:lumMod val="75000"/>
                    </a:schemeClr>
                  </a:gs>
                </a:gsLst>
                <a:lin ang="5400000" scaled="1"/>
              </a:gradFill>
              <a:ln w="10322" cap="flat">
                <a:noFill/>
                <a:prstDash val="solid"/>
                <a:miter/>
              </a:ln>
            </p:spPr>
            <p:txBody>
              <a:bodyPr rtlCol="0" anchor="ctr"/>
              <a:lstStyle/>
              <a:p>
                <a:endParaRPr lang="nl-NL"/>
              </a:p>
            </p:txBody>
          </p:sp>
        </p:grpSp>
        <p:sp>
          <p:nvSpPr>
            <p:cNvPr id="15" name="Vrije vorm: vorm 14">
              <a:extLst>
                <a:ext uri="{FF2B5EF4-FFF2-40B4-BE49-F238E27FC236}">
                  <a16:creationId xmlns:a16="http://schemas.microsoft.com/office/drawing/2014/main" id="{68B2C2D6-BECE-4A26-AC4B-E60246BD428C}"/>
                </a:ext>
              </a:extLst>
            </p:cNvPr>
            <p:cNvSpPr/>
            <p:nvPr/>
          </p:nvSpPr>
          <p:spPr>
            <a:xfrm>
              <a:off x="11462242" y="1811782"/>
              <a:ext cx="9086" cy="141456"/>
            </a:xfrm>
            <a:custGeom>
              <a:avLst/>
              <a:gdLst>
                <a:gd name="connsiteX0" fmla="*/ 9086 w 9086"/>
                <a:gd name="connsiteY0" fmla="*/ 1755 h 141456"/>
                <a:gd name="connsiteX1" fmla="*/ 9086 w 9086"/>
                <a:gd name="connsiteY1" fmla="*/ 139701 h 141456"/>
                <a:gd name="connsiteX2" fmla="*/ 0 w 9086"/>
                <a:gd name="connsiteY2" fmla="*/ 141457 h 141456"/>
                <a:gd name="connsiteX3" fmla="*/ 0 w 9086"/>
                <a:gd name="connsiteY3" fmla="*/ 0 h 141456"/>
              </a:gdLst>
              <a:ahLst/>
              <a:cxnLst>
                <a:cxn ang="0">
                  <a:pos x="connsiteX0" y="connsiteY0"/>
                </a:cxn>
                <a:cxn ang="0">
                  <a:pos x="connsiteX1" y="connsiteY1"/>
                </a:cxn>
                <a:cxn ang="0">
                  <a:pos x="connsiteX2" y="connsiteY2"/>
                </a:cxn>
                <a:cxn ang="0">
                  <a:pos x="connsiteX3" y="connsiteY3"/>
                </a:cxn>
              </a:cxnLst>
              <a:rect l="l" t="t" r="r" b="b"/>
              <a:pathLst>
                <a:path w="9086" h="141456">
                  <a:moveTo>
                    <a:pt x="9086" y="1755"/>
                  </a:moveTo>
                  <a:lnTo>
                    <a:pt x="9086" y="139701"/>
                  </a:lnTo>
                  <a:lnTo>
                    <a:pt x="0" y="141457"/>
                  </a:lnTo>
                  <a:lnTo>
                    <a:pt x="0" y="0"/>
                  </a:lnTo>
                  <a:close/>
                </a:path>
              </a:pathLst>
            </a:custGeom>
            <a:solidFill>
              <a:srgbClr val="808080"/>
            </a:solidFill>
            <a:ln w="10322" cap="flat">
              <a:noFill/>
              <a:prstDash val="solid"/>
              <a:miter/>
            </a:ln>
          </p:spPr>
          <p:txBody>
            <a:bodyPr rtlCol="0" anchor="ctr"/>
            <a:lstStyle/>
            <a:p>
              <a:endParaRPr lang="nl-NL"/>
            </a:p>
          </p:txBody>
        </p:sp>
        <p:sp>
          <p:nvSpPr>
            <p:cNvPr id="32" name="Vrije vorm: vorm 31">
              <a:extLst>
                <a:ext uri="{FF2B5EF4-FFF2-40B4-BE49-F238E27FC236}">
                  <a16:creationId xmlns:a16="http://schemas.microsoft.com/office/drawing/2014/main" id="{416B5EA8-34EC-467B-8B40-271929068F2F}"/>
                </a:ext>
              </a:extLst>
            </p:cNvPr>
            <p:cNvSpPr/>
            <p:nvPr userDrawn="1"/>
          </p:nvSpPr>
          <p:spPr>
            <a:xfrm>
              <a:off x="7102079" y="1770585"/>
              <a:ext cx="9086" cy="223200"/>
            </a:xfrm>
            <a:custGeom>
              <a:avLst/>
              <a:gdLst>
                <a:gd name="connsiteX0" fmla="*/ 9086 w 9086"/>
                <a:gd name="connsiteY0" fmla="*/ 1755 h 141456"/>
                <a:gd name="connsiteX1" fmla="*/ 9086 w 9086"/>
                <a:gd name="connsiteY1" fmla="*/ 139701 h 141456"/>
                <a:gd name="connsiteX2" fmla="*/ 0 w 9086"/>
                <a:gd name="connsiteY2" fmla="*/ 141457 h 141456"/>
                <a:gd name="connsiteX3" fmla="*/ 0 w 9086"/>
                <a:gd name="connsiteY3" fmla="*/ 0 h 141456"/>
              </a:gdLst>
              <a:ahLst/>
              <a:cxnLst>
                <a:cxn ang="0">
                  <a:pos x="connsiteX0" y="connsiteY0"/>
                </a:cxn>
                <a:cxn ang="0">
                  <a:pos x="connsiteX1" y="connsiteY1"/>
                </a:cxn>
                <a:cxn ang="0">
                  <a:pos x="connsiteX2" y="connsiteY2"/>
                </a:cxn>
                <a:cxn ang="0">
                  <a:pos x="connsiteX3" y="connsiteY3"/>
                </a:cxn>
              </a:cxnLst>
              <a:rect l="l" t="t" r="r" b="b"/>
              <a:pathLst>
                <a:path w="9086" h="141456">
                  <a:moveTo>
                    <a:pt x="9086" y="1755"/>
                  </a:moveTo>
                  <a:lnTo>
                    <a:pt x="9086" y="139701"/>
                  </a:lnTo>
                  <a:lnTo>
                    <a:pt x="0" y="141457"/>
                  </a:lnTo>
                  <a:lnTo>
                    <a:pt x="0" y="0"/>
                  </a:lnTo>
                  <a:close/>
                </a:path>
              </a:pathLst>
            </a:custGeom>
            <a:solidFill>
              <a:srgbClr val="808080"/>
            </a:solidFill>
            <a:ln w="10322" cap="flat">
              <a:noFill/>
              <a:prstDash val="solid"/>
              <a:miter/>
            </a:ln>
          </p:spPr>
          <p:txBody>
            <a:bodyPr rtlCol="0" anchor="ctr"/>
            <a:lstStyle/>
            <a:p>
              <a:endParaRPr lang="nl-NL"/>
            </a:p>
          </p:txBody>
        </p:sp>
      </p:gr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5006001"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000" y="1925735"/>
            <a:ext cx="5016000"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30566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MOCKUP | TABLET</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bg2">
                    <a:lumMod val="20000"/>
                    <a:lumOff val="80000"/>
                  </a:schemeClr>
                </a:solidFill>
              </a:defRPr>
            </a:lvl1pPr>
          </a:lstStyle>
          <a:p>
            <a:fld id="{D7B5DC5B-6873-43DB-ADC7-B15ACCE0DFDB}" type="slidenum">
              <a:rPr lang="nl-NL" smtClean="0"/>
              <a:pPr/>
              <a:t>‹nr.›</a:t>
            </a:fld>
            <a:endParaRPr lang="nl-NL"/>
          </a:p>
        </p:txBody>
      </p:sp>
      <p:sp>
        <p:nvSpPr>
          <p:cNvPr id="33" name="Text Placeholder 6">
            <a:extLst>
              <a:ext uri="{FF2B5EF4-FFF2-40B4-BE49-F238E27FC236}">
                <a16:creationId xmlns:a16="http://schemas.microsoft.com/office/drawing/2014/main" id="{286529A0-3ED6-461D-8DF4-E7109966B6CC}"/>
              </a:ext>
            </a:extLst>
          </p:cNvPr>
          <p:cNvSpPr>
            <a:spLocks noGrp="1"/>
          </p:cNvSpPr>
          <p:nvPr>
            <p:ph type="body" sz="quarter" idx="22" hasCustomPrompt="1"/>
          </p:nvPr>
        </p:nvSpPr>
        <p:spPr>
          <a:xfrm>
            <a:off x="714375" y="6316663"/>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337700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 + MOCKUP | TV">
    <p:spTree>
      <p:nvGrpSpPr>
        <p:cNvPr id="1" name=""/>
        <p:cNvGrpSpPr/>
        <p:nvPr/>
      </p:nvGrpSpPr>
      <p:grpSpPr>
        <a:xfrm>
          <a:off x="0" y="0"/>
          <a:ext cx="0" cy="0"/>
          <a:chOff x="0" y="0"/>
          <a:chExt cx="0" cy="0"/>
        </a:xfrm>
      </p:grpSpPr>
      <p:pic>
        <p:nvPicPr>
          <p:cNvPr id="44" name="Afbeelding 43">
            <a:extLst>
              <a:ext uri="{FF2B5EF4-FFF2-40B4-BE49-F238E27FC236}">
                <a16:creationId xmlns:a16="http://schemas.microsoft.com/office/drawing/2014/main" id="{2B48003E-F306-426E-99E8-FD661114A26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759325" y="1597152"/>
            <a:ext cx="7074862" cy="4822698"/>
          </a:xfrm>
          <a:prstGeom prst="rect">
            <a:avLst/>
          </a:prstGeom>
        </p:spPr>
      </p:pic>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9162189"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000" y="1925735"/>
            <a:ext cx="3652216"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488134"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MOCKUP | TV</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4" y="714375"/>
            <a:ext cx="9178293"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tx2"/>
                </a:solidFill>
              </a:defRPr>
            </a:lvl1pPr>
          </a:lstStyle>
          <a:p>
            <a:fld id="{D7B5DC5B-6873-43DB-ADC7-B15ACCE0DFDB}" type="slidenum">
              <a:rPr lang="nl-NL" smtClean="0"/>
              <a:pPr/>
              <a:t>‹nr.›</a:t>
            </a:fld>
            <a:endParaRPr lang="nl-NL"/>
          </a:p>
        </p:txBody>
      </p:sp>
      <p:sp>
        <p:nvSpPr>
          <p:cNvPr id="33" name="Tijdelijke aanduiding voor afbeelding 23">
            <a:extLst>
              <a:ext uri="{FF2B5EF4-FFF2-40B4-BE49-F238E27FC236}">
                <a16:creationId xmlns:a16="http://schemas.microsoft.com/office/drawing/2014/main" id="{6226D280-2967-4B61-8DC4-A295794CCBC1}"/>
              </a:ext>
            </a:extLst>
          </p:cNvPr>
          <p:cNvSpPr>
            <a:spLocks noGrp="1"/>
          </p:cNvSpPr>
          <p:nvPr>
            <p:ph type="pic" sz="quarter" idx="14" hasCustomPrompt="1"/>
          </p:nvPr>
        </p:nvSpPr>
        <p:spPr>
          <a:xfrm>
            <a:off x="5162550" y="1962150"/>
            <a:ext cx="6267450" cy="3549650"/>
          </a:xfrm>
          <a:prstGeom prst="rect">
            <a:avLst/>
          </a:prstGeom>
          <a:solidFill>
            <a:schemeClr val="bg2">
              <a:lumMod val="20000"/>
              <a:lumOff val="80000"/>
            </a:schemeClr>
          </a:solidFill>
        </p:spPr>
        <p:txBody>
          <a:bodyPr wrap="square" tIns="0" bIns="108000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a:t>Klik op onderstaand pictogram </a:t>
            </a:r>
            <a:br>
              <a:rPr lang="nl-NL"/>
            </a:br>
            <a:r>
              <a:rPr lang="nl-NL"/>
              <a:t>om een afbeelding in te voegen</a:t>
            </a:r>
          </a:p>
        </p:txBody>
      </p:sp>
      <p:sp>
        <p:nvSpPr>
          <p:cNvPr id="36" name="Tijdelijke aanduiding voor tekst 64">
            <a:extLst>
              <a:ext uri="{FF2B5EF4-FFF2-40B4-BE49-F238E27FC236}">
                <a16:creationId xmlns:a16="http://schemas.microsoft.com/office/drawing/2014/main" id="{E76F1B4F-5C4C-4796-B121-E3A83AA55676}"/>
              </a:ext>
            </a:extLst>
          </p:cNvPr>
          <p:cNvSpPr>
            <a:spLocks noGrp="1"/>
          </p:cNvSpPr>
          <p:nvPr>
            <p:ph type="body" sz="quarter" idx="22"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2" name="Text Placeholder 6">
            <a:extLst>
              <a:ext uri="{FF2B5EF4-FFF2-40B4-BE49-F238E27FC236}">
                <a16:creationId xmlns:a16="http://schemas.microsoft.com/office/drawing/2014/main" id="{C690449F-F43A-4085-AB66-0B9B49ECBBCE}"/>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44789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 MOCKUP | IPHONE">
    <p:spTree>
      <p:nvGrpSpPr>
        <p:cNvPr id="1" name=""/>
        <p:cNvGrpSpPr/>
        <p:nvPr/>
      </p:nvGrpSpPr>
      <p:grpSpPr>
        <a:xfrm>
          <a:off x="0" y="0"/>
          <a:ext cx="0" cy="0"/>
          <a:chOff x="0" y="0"/>
          <a:chExt cx="0" cy="0"/>
        </a:xfrm>
      </p:grpSpPr>
      <p:sp>
        <p:nvSpPr>
          <p:cNvPr id="36" name="Tijdelijke aanduiding voor afbeelding 168">
            <a:extLst>
              <a:ext uri="{FF2B5EF4-FFF2-40B4-BE49-F238E27FC236}">
                <a16:creationId xmlns:a16="http://schemas.microsoft.com/office/drawing/2014/main" id="{2C958EDA-0647-4E7D-993B-E01BF127C858}"/>
              </a:ext>
            </a:extLst>
          </p:cNvPr>
          <p:cNvSpPr>
            <a:spLocks noGrp="1"/>
          </p:cNvSpPr>
          <p:nvPr>
            <p:ph type="pic" sz="quarter" idx="14" hasCustomPrompt="1"/>
          </p:nvPr>
        </p:nvSpPr>
        <p:spPr>
          <a:xfrm>
            <a:off x="7817746" y="1385888"/>
            <a:ext cx="4374253" cy="5472112"/>
          </a:xfrm>
          <a:custGeom>
            <a:avLst/>
            <a:gdLst>
              <a:gd name="connsiteX0" fmla="*/ 2864984 w 4292020"/>
              <a:gd name="connsiteY0" fmla="*/ 0 h 5898354"/>
              <a:gd name="connsiteX1" fmla="*/ 4227527 w 4292020"/>
              <a:gd name="connsiteY1" fmla="*/ 340377 h 5898354"/>
              <a:gd name="connsiteX2" fmla="*/ 4292020 w 4292020"/>
              <a:gd name="connsiteY2" fmla="*/ 378906 h 5898354"/>
              <a:gd name="connsiteX3" fmla="*/ 4292020 w 4292020"/>
              <a:gd name="connsiteY3" fmla="*/ 5898354 h 5898354"/>
              <a:gd name="connsiteX4" fmla="*/ 0 w 4292020"/>
              <a:gd name="connsiteY4" fmla="*/ 5898354 h 5898354"/>
              <a:gd name="connsiteX5" fmla="*/ 0 w 4292020"/>
              <a:gd name="connsiteY5" fmla="*/ 2809816 h 5898354"/>
              <a:gd name="connsiteX6" fmla="*/ 2864984 w 4292020"/>
              <a:gd name="connsiteY6" fmla="*/ 0 h 589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2020" h="5898354">
                <a:moveTo>
                  <a:pt x="2864984" y="0"/>
                </a:moveTo>
                <a:cubicBezTo>
                  <a:pt x="3357334" y="0"/>
                  <a:pt x="3821711" y="123462"/>
                  <a:pt x="4227527" y="340377"/>
                </a:cubicBezTo>
                <a:lnTo>
                  <a:pt x="4292020" y="378906"/>
                </a:lnTo>
                <a:lnTo>
                  <a:pt x="4292020" y="5898354"/>
                </a:lnTo>
                <a:lnTo>
                  <a:pt x="0" y="5898354"/>
                </a:lnTo>
                <a:lnTo>
                  <a:pt x="0" y="2809816"/>
                </a:lnTo>
                <a:cubicBezTo>
                  <a:pt x="0" y="1264247"/>
                  <a:pt x="1289449" y="0"/>
                  <a:pt x="2864984" y="0"/>
                </a:cubicBezTo>
                <a:close/>
              </a:path>
            </a:pathLst>
          </a:custGeom>
          <a:solidFill>
            <a:schemeClr val="bg2">
              <a:lumMod val="20000"/>
              <a:lumOff val="80000"/>
            </a:schemeClr>
          </a:solidFill>
        </p:spPr>
        <p:txBody>
          <a:bodyPr wrap="square" tIns="0" bIns="108000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a:t>Klik op onderstaand </a:t>
            </a:r>
            <a:br>
              <a:rPr lang="nl-NL"/>
            </a:br>
            <a:r>
              <a:rPr lang="nl-NL"/>
              <a:t>pictogram om een </a:t>
            </a:r>
            <a:br>
              <a:rPr lang="nl-NL"/>
            </a:br>
            <a:r>
              <a:rPr lang="nl-NL"/>
              <a:t>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5006001"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000" y="1925735"/>
            <a:ext cx="5016000"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36497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MOCKUP | IPHONE</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bg2">
                    <a:lumMod val="20000"/>
                    <a:lumOff val="80000"/>
                  </a:schemeClr>
                </a:solidFill>
              </a:defRPr>
            </a:lvl1pPr>
          </a:lstStyle>
          <a:p>
            <a:fld id="{D7B5DC5B-6873-43DB-ADC7-B15ACCE0DFDB}" type="slidenum">
              <a:rPr lang="nl-NL" smtClean="0"/>
              <a:pPr/>
              <a:t>‹nr.›</a:t>
            </a:fld>
            <a:endParaRPr lang="nl-NL"/>
          </a:p>
        </p:txBody>
      </p:sp>
      <p:sp>
        <p:nvSpPr>
          <p:cNvPr id="43" name="Tijdelijke aanduiding voor tekst 64">
            <a:extLst>
              <a:ext uri="{FF2B5EF4-FFF2-40B4-BE49-F238E27FC236}">
                <a16:creationId xmlns:a16="http://schemas.microsoft.com/office/drawing/2014/main" id="{3026CB4B-9D09-4823-825A-C16A82350E69}"/>
              </a:ext>
            </a:extLst>
          </p:cNvPr>
          <p:cNvSpPr>
            <a:spLocks noGrp="1"/>
          </p:cNvSpPr>
          <p:nvPr>
            <p:ph type="body" sz="quarter" idx="22" hasCustomPrompt="1"/>
          </p:nvPr>
        </p:nvSpPr>
        <p:spPr>
          <a:xfrm>
            <a:off x="6417993" y="594360"/>
            <a:ext cx="2792683" cy="5711190"/>
          </a:xfrm>
          <a:prstGeom prst="rect">
            <a:avLst/>
          </a:prstGeom>
          <a:blipFill>
            <a:blip r:embed="rId2" cstate="screen">
              <a:extLst>
                <a:ext uri="{28A0092B-C50C-407E-A947-70E740481C1C}">
                  <a14:useLocalDpi xmlns:a14="http://schemas.microsoft.com/office/drawing/2010/main"/>
                </a:ext>
              </a:extLst>
            </a:blip>
            <a:srcRect/>
            <a:stretch>
              <a:fillRect t="1286" b="1286"/>
            </a:stretch>
          </a:blipFill>
        </p:spPr>
        <p:txBody>
          <a:bodyPr/>
          <a:lstStyle>
            <a:lvl1pPr marL="0" indent="0">
              <a:buNone/>
              <a:defRPr sz="100">
                <a:solidFill>
                  <a:schemeClr val="accent1"/>
                </a:solidFill>
              </a:defRPr>
            </a:lvl1pPr>
          </a:lstStyle>
          <a:p>
            <a:pPr lvl="0"/>
            <a:r>
              <a:rPr lang="nl-NL"/>
              <a:t> </a:t>
            </a:r>
          </a:p>
        </p:txBody>
      </p:sp>
      <p:sp>
        <p:nvSpPr>
          <p:cNvPr id="39" name="Tijdelijke aanduiding voor afbeelding 38">
            <a:extLst>
              <a:ext uri="{FF2B5EF4-FFF2-40B4-BE49-F238E27FC236}">
                <a16:creationId xmlns:a16="http://schemas.microsoft.com/office/drawing/2014/main" id="{A7BEAF1B-D1C4-4419-9615-FCF281B446E3}"/>
              </a:ext>
            </a:extLst>
          </p:cNvPr>
          <p:cNvSpPr>
            <a:spLocks noGrp="1"/>
          </p:cNvSpPr>
          <p:nvPr>
            <p:ph type="pic" sz="quarter" idx="21" hasCustomPrompt="1"/>
          </p:nvPr>
        </p:nvSpPr>
        <p:spPr>
          <a:xfrm>
            <a:off x="6630552" y="883920"/>
            <a:ext cx="2367564" cy="5135880"/>
          </a:xfrm>
          <a:custGeom>
            <a:avLst/>
            <a:gdLst>
              <a:gd name="connsiteX0" fmla="*/ 237751 w 2367564"/>
              <a:gd name="connsiteY0" fmla="*/ 0 h 5140575"/>
              <a:gd name="connsiteX1" fmla="*/ 528081 w 2367564"/>
              <a:gd name="connsiteY1" fmla="*/ 0 h 5140575"/>
              <a:gd name="connsiteX2" fmla="*/ 528081 w 2367564"/>
              <a:gd name="connsiteY2" fmla="*/ 55890 h 5140575"/>
              <a:gd name="connsiteX3" fmla="*/ 662369 w 2367564"/>
              <a:gd name="connsiteY3" fmla="*/ 190347 h 5140575"/>
              <a:gd name="connsiteX4" fmla="*/ 1702261 w 2367564"/>
              <a:gd name="connsiteY4" fmla="*/ 190347 h 5140575"/>
              <a:gd name="connsiteX5" fmla="*/ 1836549 w 2367564"/>
              <a:gd name="connsiteY5" fmla="*/ 55890 h 5140575"/>
              <a:gd name="connsiteX6" fmla="*/ 1836549 w 2367564"/>
              <a:gd name="connsiteY6" fmla="*/ 0 h 5140575"/>
              <a:gd name="connsiteX7" fmla="*/ 2129813 w 2367564"/>
              <a:gd name="connsiteY7" fmla="*/ 0 h 5140575"/>
              <a:gd name="connsiteX8" fmla="*/ 2367564 w 2367564"/>
              <a:gd name="connsiteY8" fmla="*/ 238050 h 5140575"/>
              <a:gd name="connsiteX9" fmla="*/ 2367564 w 2367564"/>
              <a:gd name="connsiteY9" fmla="*/ 4902526 h 5140575"/>
              <a:gd name="connsiteX10" fmla="*/ 2129813 w 2367564"/>
              <a:gd name="connsiteY10" fmla="*/ 5140575 h 5140575"/>
              <a:gd name="connsiteX11" fmla="*/ 237751 w 2367564"/>
              <a:gd name="connsiteY11" fmla="*/ 5140575 h 5140575"/>
              <a:gd name="connsiteX12" fmla="*/ 0 w 2367564"/>
              <a:gd name="connsiteY12" fmla="*/ 4902526 h 5140575"/>
              <a:gd name="connsiteX13" fmla="*/ 0 w 2367564"/>
              <a:gd name="connsiteY13" fmla="*/ 238050 h 5140575"/>
              <a:gd name="connsiteX14" fmla="*/ 237751 w 2367564"/>
              <a:gd name="connsiteY14" fmla="*/ 0 h 514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7564" h="5140575">
                <a:moveTo>
                  <a:pt x="237751" y="0"/>
                </a:moveTo>
                <a:lnTo>
                  <a:pt x="528081" y="0"/>
                </a:lnTo>
                <a:lnTo>
                  <a:pt x="528081" y="55890"/>
                </a:lnTo>
                <a:cubicBezTo>
                  <a:pt x="528081" y="130148"/>
                  <a:pt x="588205" y="190347"/>
                  <a:pt x="662369" y="190347"/>
                </a:cubicBezTo>
                <a:lnTo>
                  <a:pt x="1702261" y="190347"/>
                </a:lnTo>
                <a:cubicBezTo>
                  <a:pt x="1776426" y="190347"/>
                  <a:pt x="1836549" y="130148"/>
                  <a:pt x="1836549" y="55890"/>
                </a:cubicBezTo>
                <a:lnTo>
                  <a:pt x="1836549" y="0"/>
                </a:lnTo>
                <a:lnTo>
                  <a:pt x="2129813" y="0"/>
                </a:lnTo>
                <a:cubicBezTo>
                  <a:pt x="2261120" y="0"/>
                  <a:pt x="2367564" y="106578"/>
                  <a:pt x="2367564" y="238050"/>
                </a:cubicBezTo>
                <a:lnTo>
                  <a:pt x="2367564" y="4902526"/>
                </a:lnTo>
                <a:cubicBezTo>
                  <a:pt x="2367564" y="5033997"/>
                  <a:pt x="2261120" y="5140575"/>
                  <a:pt x="2129813" y="5140575"/>
                </a:cubicBezTo>
                <a:lnTo>
                  <a:pt x="237751" y="5140575"/>
                </a:lnTo>
                <a:cubicBezTo>
                  <a:pt x="106444" y="5140575"/>
                  <a:pt x="0" y="5033997"/>
                  <a:pt x="0" y="4902526"/>
                </a:cubicBezTo>
                <a:lnTo>
                  <a:pt x="0" y="238050"/>
                </a:lnTo>
                <a:cubicBezTo>
                  <a:pt x="0" y="106578"/>
                  <a:pt x="106444" y="0"/>
                  <a:pt x="237751" y="0"/>
                </a:cubicBezTo>
                <a:close/>
              </a:path>
            </a:pathLst>
          </a:custGeom>
          <a:solidFill>
            <a:schemeClr val="bg2">
              <a:lumMod val="20000"/>
              <a:lumOff val="80000"/>
            </a:schemeClr>
          </a:solidFill>
        </p:spPr>
        <p:txBody>
          <a:bodyPr wrap="square" tIns="0" bIns="108000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a:t>Klik op onderstaand </a:t>
            </a:r>
            <a:br>
              <a:rPr lang="nl-NL"/>
            </a:br>
            <a:r>
              <a:rPr lang="nl-NL"/>
              <a:t>pictogram om een </a:t>
            </a:r>
            <a:br>
              <a:rPr lang="nl-NL"/>
            </a:br>
            <a:r>
              <a:rPr lang="nl-NL"/>
              <a:t>afbeelding in te voegen</a:t>
            </a:r>
          </a:p>
        </p:txBody>
      </p:sp>
      <p:sp>
        <p:nvSpPr>
          <p:cNvPr id="12" name="Text Placeholder 6">
            <a:extLst>
              <a:ext uri="{FF2B5EF4-FFF2-40B4-BE49-F238E27FC236}">
                <a16:creationId xmlns:a16="http://schemas.microsoft.com/office/drawing/2014/main" id="{37BA45EA-A89B-4B20-89CF-8D332C4FFD9C}"/>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397462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 + MOCKUP | IPA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BAC409FF-50D6-47E4-A6FF-B4614086822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flipH="1">
            <a:off x="5685090" y="-640818"/>
            <a:ext cx="5866092" cy="7147727"/>
          </a:xfrm>
          <a:prstGeom prst="rect">
            <a:avLst/>
          </a:prstGeom>
        </p:spPr>
      </p:pic>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20576" y="944563"/>
            <a:ext cx="3665883" cy="441325"/>
          </a:xfrm>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576" y="1925735"/>
            <a:ext cx="3652216"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88407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a:t>
            </a:r>
            <a:r>
              <a:rPr lang="nl-NL" sz="2400" b="1" cap="all" baseline="0" noProof="0" err="1">
                <a:solidFill>
                  <a:schemeClr val="accent2"/>
                </a:solidFill>
                <a:latin typeface="+mj-lt"/>
              </a:rPr>
              <a:t>mockup</a:t>
            </a:r>
            <a:r>
              <a:rPr lang="nl-NL" sz="2400" b="1" cap="all" baseline="0" noProof="0">
                <a:solidFill>
                  <a:schemeClr val="accent2"/>
                </a:solidFill>
                <a:latin typeface="+mj-lt"/>
              </a:rPr>
              <a:t> | IPAD</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133" y="714375"/>
            <a:ext cx="3672326"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tx2"/>
                </a:solidFill>
              </a:defRPr>
            </a:lvl1pPr>
          </a:lstStyle>
          <a:p>
            <a:fld id="{D7B5DC5B-6873-43DB-ADC7-B15ACCE0DFDB}" type="slidenum">
              <a:rPr lang="nl-NL" smtClean="0"/>
              <a:pPr/>
              <a:t>‹nr.›</a:t>
            </a:fld>
            <a:endParaRPr lang="nl-NL"/>
          </a:p>
        </p:txBody>
      </p:sp>
      <p:sp>
        <p:nvSpPr>
          <p:cNvPr id="36" name="Tijdelijke aanduiding voor tekst 64">
            <a:extLst>
              <a:ext uri="{FF2B5EF4-FFF2-40B4-BE49-F238E27FC236}">
                <a16:creationId xmlns:a16="http://schemas.microsoft.com/office/drawing/2014/main" id="{E76F1B4F-5C4C-4796-B121-E3A83AA55676}"/>
              </a:ext>
            </a:extLst>
          </p:cNvPr>
          <p:cNvSpPr>
            <a:spLocks noGrp="1"/>
          </p:cNvSpPr>
          <p:nvPr>
            <p:ph type="body" sz="quarter" idx="22"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5" name="Tijdelijke aanduiding voor afbeelding 14">
            <a:extLst>
              <a:ext uri="{FF2B5EF4-FFF2-40B4-BE49-F238E27FC236}">
                <a16:creationId xmlns:a16="http://schemas.microsoft.com/office/drawing/2014/main" id="{7C08BC12-B3EC-42B5-9B48-B271E46CADFF}"/>
              </a:ext>
            </a:extLst>
          </p:cNvPr>
          <p:cNvSpPr>
            <a:spLocks noGrp="1"/>
          </p:cNvSpPr>
          <p:nvPr>
            <p:ph type="pic" sz="quarter" idx="21" hasCustomPrompt="1"/>
          </p:nvPr>
        </p:nvSpPr>
        <p:spPr>
          <a:xfrm>
            <a:off x="5735638" y="-3"/>
            <a:ext cx="6456362" cy="5486403"/>
          </a:xfrm>
          <a:custGeom>
            <a:avLst/>
            <a:gdLst>
              <a:gd name="connsiteX0" fmla="*/ 0 w 6904969"/>
              <a:gd name="connsiteY0" fmla="*/ 0 h 5494010"/>
              <a:gd name="connsiteX1" fmla="*/ 6904969 w 6904969"/>
              <a:gd name="connsiteY1" fmla="*/ 0 h 5494010"/>
              <a:gd name="connsiteX2" fmla="*/ 6904969 w 6904969"/>
              <a:gd name="connsiteY2" fmla="*/ 5494010 h 5494010"/>
              <a:gd name="connsiteX3" fmla="*/ 0 w 6904969"/>
              <a:gd name="connsiteY3" fmla="*/ 5494010 h 5494010"/>
            </a:gdLst>
            <a:ahLst/>
            <a:cxnLst>
              <a:cxn ang="0">
                <a:pos x="connsiteX0" y="connsiteY0"/>
              </a:cxn>
              <a:cxn ang="0">
                <a:pos x="connsiteX1" y="connsiteY1"/>
              </a:cxn>
              <a:cxn ang="0">
                <a:pos x="connsiteX2" y="connsiteY2"/>
              </a:cxn>
              <a:cxn ang="0">
                <a:pos x="connsiteX3" y="connsiteY3"/>
              </a:cxn>
            </a:cxnLst>
            <a:rect l="l" t="t" r="r" b="b"/>
            <a:pathLst>
              <a:path w="6904969" h="5494010">
                <a:moveTo>
                  <a:pt x="0" y="0"/>
                </a:moveTo>
                <a:lnTo>
                  <a:pt x="6904969" y="0"/>
                </a:lnTo>
                <a:lnTo>
                  <a:pt x="6904969" y="5494010"/>
                </a:lnTo>
                <a:lnTo>
                  <a:pt x="0" y="5494010"/>
                </a:lnTo>
                <a:close/>
              </a:path>
            </a:pathLst>
          </a:custGeom>
          <a:solidFill>
            <a:schemeClr val="bg2">
              <a:lumMod val="20000"/>
              <a:lumOff val="80000"/>
            </a:schemeClr>
          </a:solidFill>
        </p:spPr>
        <p:txBody>
          <a:bodyPr wrap="square" tIns="0" bIns="108000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a:t>Klik op onderstaand </a:t>
            </a:r>
            <a:br>
              <a:rPr lang="nl-NL"/>
            </a:br>
            <a:r>
              <a:rPr lang="nl-NL"/>
              <a:t>pictogram om een </a:t>
            </a:r>
            <a:br>
              <a:rPr lang="nl-NL"/>
            </a:br>
            <a:r>
              <a:rPr lang="nl-NL"/>
              <a:t>afbeelding in te voegen</a:t>
            </a:r>
          </a:p>
        </p:txBody>
      </p:sp>
      <p:sp>
        <p:nvSpPr>
          <p:cNvPr id="16" name="Tijdelijke aanduiding voor tekst 49">
            <a:extLst>
              <a:ext uri="{FF2B5EF4-FFF2-40B4-BE49-F238E27FC236}">
                <a16:creationId xmlns:a16="http://schemas.microsoft.com/office/drawing/2014/main" id="{229AC894-5A64-417A-8AFB-543862B24B36}"/>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
        <p:nvSpPr>
          <p:cNvPr id="13" name="Text Placeholder 6">
            <a:extLst>
              <a:ext uri="{FF2B5EF4-FFF2-40B4-BE49-F238E27FC236}">
                <a16:creationId xmlns:a16="http://schemas.microsoft.com/office/drawing/2014/main" id="{FB8A5CFE-C965-4BCA-B55D-A3FAB6588E13}"/>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231674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0" name="Vrije vorm: vorm 79">
            <a:extLst>
              <a:ext uri="{FF2B5EF4-FFF2-40B4-BE49-F238E27FC236}">
                <a16:creationId xmlns:a16="http://schemas.microsoft.com/office/drawing/2014/main" id="{A9E562E8-9B92-49C9-9221-58FF37F9BD41}"/>
              </a:ext>
            </a:extLst>
          </p:cNvPr>
          <p:cNvSpPr/>
          <p:nvPr userDrawn="1"/>
        </p:nvSpPr>
        <p:spPr>
          <a:xfrm>
            <a:off x="0" y="1"/>
            <a:ext cx="10404416" cy="6858000"/>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nl-NL" sz="1600" err="1"/>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20000" y="944563"/>
            <a:ext cx="7280384" cy="441325"/>
          </a:xfrm>
        </p:spPr>
        <p:txBody>
          <a:bodyPr/>
          <a:lstStyle>
            <a:lvl1pPr>
              <a:defRPr>
                <a:solidFill>
                  <a:schemeClr val="bg1"/>
                </a:solidFill>
              </a:defRPr>
            </a:lvl1pPr>
          </a:lstStyle>
          <a:p>
            <a:r>
              <a:rPr lang="nl-NL" noProof="0"/>
              <a:t>Plaats de titel van de agenda hier</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41064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AGENDA</a:t>
            </a:r>
          </a:p>
        </p:txBody>
      </p:sp>
      <p:sp>
        <p:nvSpPr>
          <p:cNvPr id="102" name="Tijdelijke aanduiding voor tekst 101">
            <a:extLst>
              <a:ext uri="{FF2B5EF4-FFF2-40B4-BE49-F238E27FC236}">
                <a16:creationId xmlns:a16="http://schemas.microsoft.com/office/drawing/2014/main" id="{6306249E-0D56-4BD0-92BE-7D563E4317C2}"/>
              </a:ext>
            </a:extLst>
          </p:cNvPr>
          <p:cNvSpPr>
            <a:spLocks noGrp="1"/>
          </p:cNvSpPr>
          <p:nvPr>
            <p:ph type="body" sz="quarter" idx="21" hasCustomPrompt="1"/>
          </p:nvPr>
        </p:nvSpPr>
        <p:spPr>
          <a:xfrm flipH="1">
            <a:off x="721196" y="1929237"/>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1</a:t>
            </a:r>
          </a:p>
        </p:txBody>
      </p:sp>
      <p:sp>
        <p:nvSpPr>
          <p:cNvPr id="114" name="Tijdelijke aanduiding voor tekst 113">
            <a:extLst>
              <a:ext uri="{FF2B5EF4-FFF2-40B4-BE49-F238E27FC236}">
                <a16:creationId xmlns:a16="http://schemas.microsoft.com/office/drawing/2014/main" id="{889892D5-9309-4788-90A9-1D010130AABA}"/>
              </a:ext>
            </a:extLst>
          </p:cNvPr>
          <p:cNvSpPr>
            <a:spLocks noGrp="1"/>
          </p:cNvSpPr>
          <p:nvPr>
            <p:ph type="body" sz="quarter" idx="22" hasCustomPrompt="1"/>
          </p:nvPr>
        </p:nvSpPr>
        <p:spPr>
          <a:xfrm flipH="1">
            <a:off x="721196" y="2407376"/>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2</a:t>
            </a:r>
          </a:p>
        </p:txBody>
      </p:sp>
      <p:sp>
        <p:nvSpPr>
          <p:cNvPr id="113" name="Tijdelijke aanduiding voor tekst 112">
            <a:extLst>
              <a:ext uri="{FF2B5EF4-FFF2-40B4-BE49-F238E27FC236}">
                <a16:creationId xmlns:a16="http://schemas.microsoft.com/office/drawing/2014/main" id="{56C9522F-2B3A-4620-B150-C1FA54BFB9E2}"/>
              </a:ext>
            </a:extLst>
          </p:cNvPr>
          <p:cNvSpPr>
            <a:spLocks noGrp="1"/>
          </p:cNvSpPr>
          <p:nvPr>
            <p:ph type="body" sz="quarter" idx="23" hasCustomPrompt="1"/>
          </p:nvPr>
        </p:nvSpPr>
        <p:spPr>
          <a:xfrm flipH="1">
            <a:off x="721196" y="2885517"/>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3</a:t>
            </a:r>
          </a:p>
        </p:txBody>
      </p:sp>
      <p:sp>
        <p:nvSpPr>
          <p:cNvPr id="112" name="Tijdelijke aanduiding voor tekst 111">
            <a:extLst>
              <a:ext uri="{FF2B5EF4-FFF2-40B4-BE49-F238E27FC236}">
                <a16:creationId xmlns:a16="http://schemas.microsoft.com/office/drawing/2014/main" id="{5B2CA434-D62D-4923-90B3-302DF85C5C0C}"/>
              </a:ext>
            </a:extLst>
          </p:cNvPr>
          <p:cNvSpPr>
            <a:spLocks noGrp="1"/>
          </p:cNvSpPr>
          <p:nvPr>
            <p:ph type="body" sz="quarter" idx="24" hasCustomPrompt="1"/>
          </p:nvPr>
        </p:nvSpPr>
        <p:spPr>
          <a:xfrm flipH="1">
            <a:off x="721196" y="3363657"/>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4</a:t>
            </a:r>
          </a:p>
        </p:txBody>
      </p:sp>
      <p:sp>
        <p:nvSpPr>
          <p:cNvPr id="111" name="Tijdelijke aanduiding voor tekst 110">
            <a:extLst>
              <a:ext uri="{FF2B5EF4-FFF2-40B4-BE49-F238E27FC236}">
                <a16:creationId xmlns:a16="http://schemas.microsoft.com/office/drawing/2014/main" id="{99B628D8-1DBA-4238-940B-621F3599E58B}"/>
              </a:ext>
            </a:extLst>
          </p:cNvPr>
          <p:cNvSpPr>
            <a:spLocks noGrp="1"/>
          </p:cNvSpPr>
          <p:nvPr>
            <p:ph type="body" sz="quarter" idx="25" hasCustomPrompt="1"/>
          </p:nvPr>
        </p:nvSpPr>
        <p:spPr>
          <a:xfrm flipH="1">
            <a:off x="721196" y="3841798"/>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5</a:t>
            </a:r>
          </a:p>
        </p:txBody>
      </p:sp>
      <p:sp>
        <p:nvSpPr>
          <p:cNvPr id="110" name="Tijdelijke aanduiding voor tekst 109">
            <a:extLst>
              <a:ext uri="{FF2B5EF4-FFF2-40B4-BE49-F238E27FC236}">
                <a16:creationId xmlns:a16="http://schemas.microsoft.com/office/drawing/2014/main" id="{8D7B04FE-F826-4CF9-A03C-A47ACCA23EA9}"/>
              </a:ext>
            </a:extLst>
          </p:cNvPr>
          <p:cNvSpPr>
            <a:spLocks noGrp="1"/>
          </p:cNvSpPr>
          <p:nvPr>
            <p:ph type="body" sz="quarter" idx="26" hasCustomPrompt="1"/>
          </p:nvPr>
        </p:nvSpPr>
        <p:spPr>
          <a:xfrm flipH="1">
            <a:off x="721196" y="4319938"/>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6</a:t>
            </a:r>
          </a:p>
        </p:txBody>
      </p:sp>
      <p:sp>
        <p:nvSpPr>
          <p:cNvPr id="109" name="Tijdelijke aanduiding voor tekst 108">
            <a:extLst>
              <a:ext uri="{FF2B5EF4-FFF2-40B4-BE49-F238E27FC236}">
                <a16:creationId xmlns:a16="http://schemas.microsoft.com/office/drawing/2014/main" id="{B71CDC26-A758-41E2-AB8C-0C9017FF19BB}"/>
              </a:ext>
            </a:extLst>
          </p:cNvPr>
          <p:cNvSpPr>
            <a:spLocks noGrp="1"/>
          </p:cNvSpPr>
          <p:nvPr>
            <p:ph type="body" sz="quarter" idx="27" hasCustomPrompt="1"/>
          </p:nvPr>
        </p:nvSpPr>
        <p:spPr>
          <a:xfrm flipH="1">
            <a:off x="721196" y="4798078"/>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 7</a:t>
            </a:r>
          </a:p>
        </p:txBody>
      </p:sp>
      <p:sp>
        <p:nvSpPr>
          <p:cNvPr id="132" name="Tijdelijke aanduiding voor tekst 64">
            <a:extLst>
              <a:ext uri="{FF2B5EF4-FFF2-40B4-BE49-F238E27FC236}">
                <a16:creationId xmlns:a16="http://schemas.microsoft.com/office/drawing/2014/main" id="{9903013D-7304-4EB4-A45C-6E572E9C5114}"/>
              </a:ext>
            </a:extLst>
          </p:cNvPr>
          <p:cNvSpPr>
            <a:spLocks noGrp="1"/>
          </p:cNvSpPr>
          <p:nvPr>
            <p:ph type="body" sz="quarter" idx="44" hasCustomPrompt="1"/>
          </p:nvPr>
        </p:nvSpPr>
        <p:spPr>
          <a:xfrm>
            <a:off x="1349434" y="2136589"/>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35" name="Tijdelijke aanduiding voor tekst 64">
            <a:extLst>
              <a:ext uri="{FF2B5EF4-FFF2-40B4-BE49-F238E27FC236}">
                <a16:creationId xmlns:a16="http://schemas.microsoft.com/office/drawing/2014/main" id="{3E177AA9-4E73-42F2-A77A-A14A7FC9F430}"/>
              </a:ext>
            </a:extLst>
          </p:cNvPr>
          <p:cNvSpPr>
            <a:spLocks noGrp="1"/>
          </p:cNvSpPr>
          <p:nvPr>
            <p:ph type="body" sz="quarter" idx="45" hasCustomPrompt="1"/>
          </p:nvPr>
        </p:nvSpPr>
        <p:spPr>
          <a:xfrm>
            <a:off x="1349434" y="2615644"/>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36" name="Tijdelijke aanduiding voor tekst 64">
            <a:extLst>
              <a:ext uri="{FF2B5EF4-FFF2-40B4-BE49-F238E27FC236}">
                <a16:creationId xmlns:a16="http://schemas.microsoft.com/office/drawing/2014/main" id="{5D5E35D7-6BEC-4DEB-B624-E0CEB460D45B}"/>
              </a:ext>
            </a:extLst>
          </p:cNvPr>
          <p:cNvSpPr>
            <a:spLocks noGrp="1"/>
          </p:cNvSpPr>
          <p:nvPr>
            <p:ph type="body" sz="quarter" idx="46" hasCustomPrompt="1"/>
          </p:nvPr>
        </p:nvSpPr>
        <p:spPr>
          <a:xfrm>
            <a:off x="1349434" y="3094699"/>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37" name="Tijdelijke aanduiding voor tekst 64">
            <a:extLst>
              <a:ext uri="{FF2B5EF4-FFF2-40B4-BE49-F238E27FC236}">
                <a16:creationId xmlns:a16="http://schemas.microsoft.com/office/drawing/2014/main" id="{E906507F-CE16-418B-A8B8-0E775D5210D5}"/>
              </a:ext>
            </a:extLst>
          </p:cNvPr>
          <p:cNvSpPr>
            <a:spLocks noGrp="1"/>
          </p:cNvSpPr>
          <p:nvPr>
            <p:ph type="body" sz="quarter" idx="47" hasCustomPrompt="1"/>
          </p:nvPr>
        </p:nvSpPr>
        <p:spPr>
          <a:xfrm>
            <a:off x="1349434" y="3573754"/>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38" name="Tijdelijke aanduiding voor tekst 64">
            <a:extLst>
              <a:ext uri="{FF2B5EF4-FFF2-40B4-BE49-F238E27FC236}">
                <a16:creationId xmlns:a16="http://schemas.microsoft.com/office/drawing/2014/main" id="{E2FF9FAB-B3D0-448F-8ACF-FA0F54504723}"/>
              </a:ext>
            </a:extLst>
          </p:cNvPr>
          <p:cNvSpPr>
            <a:spLocks noGrp="1"/>
          </p:cNvSpPr>
          <p:nvPr>
            <p:ph type="body" sz="quarter" idx="48" hasCustomPrompt="1"/>
          </p:nvPr>
        </p:nvSpPr>
        <p:spPr>
          <a:xfrm>
            <a:off x="1349434" y="4052809"/>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39" name="Tijdelijke aanduiding voor tekst 64">
            <a:extLst>
              <a:ext uri="{FF2B5EF4-FFF2-40B4-BE49-F238E27FC236}">
                <a16:creationId xmlns:a16="http://schemas.microsoft.com/office/drawing/2014/main" id="{5A8E42FE-7680-4C84-8985-114CAB7C016F}"/>
              </a:ext>
            </a:extLst>
          </p:cNvPr>
          <p:cNvSpPr>
            <a:spLocks noGrp="1"/>
          </p:cNvSpPr>
          <p:nvPr>
            <p:ph type="body" sz="quarter" idx="49" hasCustomPrompt="1"/>
          </p:nvPr>
        </p:nvSpPr>
        <p:spPr>
          <a:xfrm>
            <a:off x="1349434" y="4531864"/>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40" name="Tijdelijke aanduiding voor tekst 64">
            <a:extLst>
              <a:ext uri="{FF2B5EF4-FFF2-40B4-BE49-F238E27FC236}">
                <a16:creationId xmlns:a16="http://schemas.microsoft.com/office/drawing/2014/main" id="{047CED66-4598-477C-BD14-F32521672108}"/>
              </a:ext>
            </a:extLst>
          </p:cNvPr>
          <p:cNvSpPr>
            <a:spLocks noGrp="1"/>
          </p:cNvSpPr>
          <p:nvPr>
            <p:ph type="body" sz="quarter" idx="50" hasCustomPrompt="1"/>
          </p:nvPr>
        </p:nvSpPr>
        <p:spPr>
          <a:xfrm>
            <a:off x="1349434" y="5010919"/>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41" name="Tijdelijke aanduiding voor tekst 64">
            <a:extLst>
              <a:ext uri="{FF2B5EF4-FFF2-40B4-BE49-F238E27FC236}">
                <a16:creationId xmlns:a16="http://schemas.microsoft.com/office/drawing/2014/main" id="{632F2650-04E6-49C7-84ED-50C0D0EC83D9}"/>
              </a:ext>
            </a:extLst>
          </p:cNvPr>
          <p:cNvSpPr>
            <a:spLocks noGrp="1"/>
          </p:cNvSpPr>
          <p:nvPr>
            <p:ph type="body" sz="quarter" idx="51" hasCustomPrompt="1"/>
          </p:nvPr>
        </p:nvSpPr>
        <p:spPr>
          <a:xfrm>
            <a:off x="1349434" y="5489977"/>
            <a:ext cx="6264000" cy="3600"/>
          </a:xfrm>
          <a:prstGeom prst="roundRect">
            <a:avLst>
              <a:gd name="adj" fmla="val 50000"/>
            </a:avLst>
          </a:prstGeom>
          <a:blipFill>
            <a:blip r:embed="rId2"/>
            <a:srcRect/>
            <a:stretch/>
          </a:blipFill>
        </p:spPr>
        <p:txBody>
          <a:bodyPr/>
          <a:lstStyle>
            <a:lvl1pPr marL="0" indent="0">
              <a:buNone/>
              <a:defRPr sz="100">
                <a:solidFill>
                  <a:schemeClr val="accent1"/>
                </a:solidFill>
              </a:defRPr>
            </a:lvl1pPr>
          </a:lstStyle>
          <a:p>
            <a:pPr lvl="0"/>
            <a:r>
              <a:rPr lang="nl-NL"/>
              <a:t> </a:t>
            </a:r>
          </a:p>
        </p:txBody>
      </p:sp>
      <p:sp>
        <p:nvSpPr>
          <p:cNvPr id="116" name="Tijdelijke aanduiding voor tekst 115">
            <a:extLst>
              <a:ext uri="{FF2B5EF4-FFF2-40B4-BE49-F238E27FC236}">
                <a16:creationId xmlns:a16="http://schemas.microsoft.com/office/drawing/2014/main" id="{AA02A324-ACE9-49E0-AEE3-55BFE58AD9CF}"/>
              </a:ext>
            </a:extLst>
          </p:cNvPr>
          <p:cNvSpPr>
            <a:spLocks noGrp="1"/>
          </p:cNvSpPr>
          <p:nvPr>
            <p:ph type="body" sz="quarter" idx="28" hasCustomPrompt="1"/>
          </p:nvPr>
        </p:nvSpPr>
        <p:spPr>
          <a:xfrm>
            <a:off x="1349434" y="1918725"/>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17" name="Tijdelijke aanduiding voor tekst 115">
            <a:extLst>
              <a:ext uri="{FF2B5EF4-FFF2-40B4-BE49-F238E27FC236}">
                <a16:creationId xmlns:a16="http://schemas.microsoft.com/office/drawing/2014/main" id="{80748C89-118C-4004-A23D-71646B1E4FBE}"/>
              </a:ext>
            </a:extLst>
          </p:cNvPr>
          <p:cNvSpPr>
            <a:spLocks noGrp="1"/>
          </p:cNvSpPr>
          <p:nvPr>
            <p:ph type="body" sz="quarter" idx="29" hasCustomPrompt="1"/>
          </p:nvPr>
        </p:nvSpPr>
        <p:spPr>
          <a:xfrm>
            <a:off x="1349434" y="2405003"/>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18" name="Tijdelijke aanduiding voor tekst 115">
            <a:extLst>
              <a:ext uri="{FF2B5EF4-FFF2-40B4-BE49-F238E27FC236}">
                <a16:creationId xmlns:a16="http://schemas.microsoft.com/office/drawing/2014/main" id="{87A7FBDC-2D14-47F0-A079-EF4A8D92553C}"/>
              </a:ext>
            </a:extLst>
          </p:cNvPr>
          <p:cNvSpPr>
            <a:spLocks noGrp="1"/>
          </p:cNvSpPr>
          <p:nvPr>
            <p:ph type="body" sz="quarter" idx="30" hasCustomPrompt="1"/>
          </p:nvPr>
        </p:nvSpPr>
        <p:spPr>
          <a:xfrm>
            <a:off x="1349434" y="2883144"/>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19" name="Tijdelijke aanduiding voor tekst 115">
            <a:extLst>
              <a:ext uri="{FF2B5EF4-FFF2-40B4-BE49-F238E27FC236}">
                <a16:creationId xmlns:a16="http://schemas.microsoft.com/office/drawing/2014/main" id="{82BEC959-3F17-462D-8C7C-620E6547BE5B}"/>
              </a:ext>
            </a:extLst>
          </p:cNvPr>
          <p:cNvSpPr>
            <a:spLocks noGrp="1"/>
          </p:cNvSpPr>
          <p:nvPr>
            <p:ph type="body" sz="quarter" idx="31" hasCustomPrompt="1"/>
          </p:nvPr>
        </p:nvSpPr>
        <p:spPr>
          <a:xfrm>
            <a:off x="1349434" y="5273848"/>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20" name="Tijdelijke aanduiding voor tekst 115">
            <a:extLst>
              <a:ext uri="{FF2B5EF4-FFF2-40B4-BE49-F238E27FC236}">
                <a16:creationId xmlns:a16="http://schemas.microsoft.com/office/drawing/2014/main" id="{F2EE5C5C-3316-493E-B0C6-25BA57ED3711}"/>
              </a:ext>
            </a:extLst>
          </p:cNvPr>
          <p:cNvSpPr>
            <a:spLocks noGrp="1"/>
          </p:cNvSpPr>
          <p:nvPr>
            <p:ph type="body" sz="quarter" idx="32" hasCustomPrompt="1"/>
          </p:nvPr>
        </p:nvSpPr>
        <p:spPr>
          <a:xfrm>
            <a:off x="1349434" y="3361285"/>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21" name="Tijdelijke aanduiding voor tekst 115">
            <a:extLst>
              <a:ext uri="{FF2B5EF4-FFF2-40B4-BE49-F238E27FC236}">
                <a16:creationId xmlns:a16="http://schemas.microsoft.com/office/drawing/2014/main" id="{2F878647-99C4-4DCE-800C-5E7712371F74}"/>
              </a:ext>
            </a:extLst>
          </p:cNvPr>
          <p:cNvSpPr>
            <a:spLocks noGrp="1"/>
          </p:cNvSpPr>
          <p:nvPr>
            <p:ph type="body" sz="quarter" idx="33" hasCustomPrompt="1"/>
          </p:nvPr>
        </p:nvSpPr>
        <p:spPr>
          <a:xfrm>
            <a:off x="1349434" y="3839426"/>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22" name="Tijdelijke aanduiding voor tekst 115">
            <a:extLst>
              <a:ext uri="{FF2B5EF4-FFF2-40B4-BE49-F238E27FC236}">
                <a16:creationId xmlns:a16="http://schemas.microsoft.com/office/drawing/2014/main" id="{73871656-9BAC-4D5D-A65E-68525C506C48}"/>
              </a:ext>
            </a:extLst>
          </p:cNvPr>
          <p:cNvSpPr>
            <a:spLocks noGrp="1"/>
          </p:cNvSpPr>
          <p:nvPr>
            <p:ph type="body" sz="quarter" idx="34" hasCustomPrompt="1"/>
          </p:nvPr>
        </p:nvSpPr>
        <p:spPr>
          <a:xfrm>
            <a:off x="1349434" y="4317567"/>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23" name="Tijdelijke aanduiding voor tekst 115">
            <a:extLst>
              <a:ext uri="{FF2B5EF4-FFF2-40B4-BE49-F238E27FC236}">
                <a16:creationId xmlns:a16="http://schemas.microsoft.com/office/drawing/2014/main" id="{9B06490F-C1A0-4CB2-A832-22562FC21944}"/>
              </a:ext>
            </a:extLst>
          </p:cNvPr>
          <p:cNvSpPr>
            <a:spLocks noGrp="1"/>
          </p:cNvSpPr>
          <p:nvPr>
            <p:ph type="body" sz="quarter" idx="35" hasCustomPrompt="1"/>
          </p:nvPr>
        </p:nvSpPr>
        <p:spPr>
          <a:xfrm>
            <a:off x="1349434" y="4795708"/>
            <a:ext cx="2142231" cy="294302"/>
          </a:xfrm>
          <a:solidFill>
            <a:schemeClr val="accent1"/>
          </a:solidFill>
        </p:spPr>
        <p:txBody>
          <a:bodyPr wrap="none" tIns="36000" rIns="180000" bIns="36000" anchor="ctr">
            <a:spAutoFit/>
          </a:bodyPr>
          <a:lstStyle>
            <a:lvl1pPr marL="0" indent="0">
              <a:buNone/>
              <a:defRPr sz="1600" b="1">
                <a:solidFill>
                  <a:schemeClr val="bg1"/>
                </a:solidFill>
                <a:latin typeface="+mj-lt"/>
              </a:defRPr>
            </a:lvl1pPr>
          </a:lstStyle>
          <a:p>
            <a:pPr lvl="0"/>
            <a:r>
              <a:rPr lang="nl-NL"/>
              <a:t>Plaats hier je tekst</a:t>
            </a:r>
          </a:p>
        </p:txBody>
      </p:sp>
      <p:sp>
        <p:nvSpPr>
          <p:cNvPr id="124" name="Tijdelijke aanduiding voor tekst 115">
            <a:extLst>
              <a:ext uri="{FF2B5EF4-FFF2-40B4-BE49-F238E27FC236}">
                <a16:creationId xmlns:a16="http://schemas.microsoft.com/office/drawing/2014/main" id="{501209CB-3950-4E61-8B63-8F2CAFA64F48}"/>
              </a:ext>
            </a:extLst>
          </p:cNvPr>
          <p:cNvSpPr>
            <a:spLocks noGrp="1"/>
          </p:cNvSpPr>
          <p:nvPr>
            <p:ph type="body" sz="quarter" idx="36" hasCustomPrompt="1"/>
          </p:nvPr>
        </p:nvSpPr>
        <p:spPr>
          <a:xfrm>
            <a:off x="7608063" y="1918725"/>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25" name="Tijdelijke aanduiding voor tekst 115">
            <a:extLst>
              <a:ext uri="{FF2B5EF4-FFF2-40B4-BE49-F238E27FC236}">
                <a16:creationId xmlns:a16="http://schemas.microsoft.com/office/drawing/2014/main" id="{921E1AC7-BBE9-49B2-8503-3AC5272209F0}"/>
              </a:ext>
            </a:extLst>
          </p:cNvPr>
          <p:cNvSpPr>
            <a:spLocks noGrp="1"/>
          </p:cNvSpPr>
          <p:nvPr>
            <p:ph type="body" sz="quarter" idx="37" hasCustomPrompt="1"/>
          </p:nvPr>
        </p:nvSpPr>
        <p:spPr>
          <a:xfrm>
            <a:off x="7608063" y="2396866"/>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26" name="Tijdelijke aanduiding voor tekst 115">
            <a:extLst>
              <a:ext uri="{FF2B5EF4-FFF2-40B4-BE49-F238E27FC236}">
                <a16:creationId xmlns:a16="http://schemas.microsoft.com/office/drawing/2014/main" id="{703C6346-CA05-4F92-8560-6845960A0ED6}"/>
              </a:ext>
            </a:extLst>
          </p:cNvPr>
          <p:cNvSpPr>
            <a:spLocks noGrp="1"/>
          </p:cNvSpPr>
          <p:nvPr>
            <p:ph type="body" sz="quarter" idx="38" hasCustomPrompt="1"/>
          </p:nvPr>
        </p:nvSpPr>
        <p:spPr>
          <a:xfrm>
            <a:off x="7608063" y="2875007"/>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27" name="Tijdelijke aanduiding voor tekst 115">
            <a:extLst>
              <a:ext uri="{FF2B5EF4-FFF2-40B4-BE49-F238E27FC236}">
                <a16:creationId xmlns:a16="http://schemas.microsoft.com/office/drawing/2014/main" id="{3F4560B8-F5D7-4BD1-8CBA-58D9CCEE3DF0}"/>
              </a:ext>
            </a:extLst>
          </p:cNvPr>
          <p:cNvSpPr>
            <a:spLocks noGrp="1"/>
          </p:cNvSpPr>
          <p:nvPr>
            <p:ph type="body" sz="quarter" idx="39" hasCustomPrompt="1"/>
          </p:nvPr>
        </p:nvSpPr>
        <p:spPr>
          <a:xfrm>
            <a:off x="7608063" y="5265711"/>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28" name="Tijdelijke aanduiding voor tekst 115">
            <a:extLst>
              <a:ext uri="{FF2B5EF4-FFF2-40B4-BE49-F238E27FC236}">
                <a16:creationId xmlns:a16="http://schemas.microsoft.com/office/drawing/2014/main" id="{2B7D708B-05F1-42EA-9CB9-E046457DA074}"/>
              </a:ext>
            </a:extLst>
          </p:cNvPr>
          <p:cNvSpPr>
            <a:spLocks noGrp="1"/>
          </p:cNvSpPr>
          <p:nvPr>
            <p:ph type="body" sz="quarter" idx="40" hasCustomPrompt="1"/>
          </p:nvPr>
        </p:nvSpPr>
        <p:spPr>
          <a:xfrm>
            <a:off x="7608063" y="3353148"/>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29" name="Tijdelijke aanduiding voor tekst 115">
            <a:extLst>
              <a:ext uri="{FF2B5EF4-FFF2-40B4-BE49-F238E27FC236}">
                <a16:creationId xmlns:a16="http://schemas.microsoft.com/office/drawing/2014/main" id="{12AE32E8-2103-4EFD-BAE5-F3F611B6C29E}"/>
              </a:ext>
            </a:extLst>
          </p:cNvPr>
          <p:cNvSpPr>
            <a:spLocks noGrp="1"/>
          </p:cNvSpPr>
          <p:nvPr>
            <p:ph type="body" sz="quarter" idx="41" hasCustomPrompt="1"/>
          </p:nvPr>
        </p:nvSpPr>
        <p:spPr>
          <a:xfrm>
            <a:off x="7608063" y="3831289"/>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30" name="Tijdelijke aanduiding voor tekst 115">
            <a:extLst>
              <a:ext uri="{FF2B5EF4-FFF2-40B4-BE49-F238E27FC236}">
                <a16:creationId xmlns:a16="http://schemas.microsoft.com/office/drawing/2014/main" id="{25E7FF6D-FB6A-49DE-B90B-F165A922F198}"/>
              </a:ext>
            </a:extLst>
          </p:cNvPr>
          <p:cNvSpPr>
            <a:spLocks noGrp="1"/>
          </p:cNvSpPr>
          <p:nvPr>
            <p:ph type="body" sz="quarter" idx="42" hasCustomPrompt="1"/>
          </p:nvPr>
        </p:nvSpPr>
        <p:spPr>
          <a:xfrm>
            <a:off x="7608063" y="4309430"/>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31" name="Tijdelijke aanduiding voor tekst 115">
            <a:extLst>
              <a:ext uri="{FF2B5EF4-FFF2-40B4-BE49-F238E27FC236}">
                <a16:creationId xmlns:a16="http://schemas.microsoft.com/office/drawing/2014/main" id="{CEF0883C-AC79-40BE-8BD9-EEBA411DB466}"/>
              </a:ext>
            </a:extLst>
          </p:cNvPr>
          <p:cNvSpPr>
            <a:spLocks noGrp="1"/>
          </p:cNvSpPr>
          <p:nvPr>
            <p:ph type="body" sz="quarter" idx="43" hasCustomPrompt="1"/>
          </p:nvPr>
        </p:nvSpPr>
        <p:spPr>
          <a:xfrm>
            <a:off x="7608063" y="4787571"/>
            <a:ext cx="392320" cy="294302"/>
          </a:xfrm>
          <a:solidFill>
            <a:schemeClr val="accent1"/>
          </a:solidFill>
        </p:spPr>
        <p:txBody>
          <a:bodyPr wrap="none" lIns="72000" tIns="36000" rIns="180000" bIns="36000" anchor="ctr">
            <a:spAutoFit/>
          </a:bodyPr>
          <a:lstStyle>
            <a:lvl1pPr marL="0" indent="0" algn="r">
              <a:buNone/>
              <a:defRPr sz="1600" b="1">
                <a:solidFill>
                  <a:schemeClr val="bg1"/>
                </a:solidFill>
                <a:latin typeface="+mj-lt"/>
              </a:defRPr>
            </a:lvl1pPr>
          </a:lstStyle>
          <a:p>
            <a:pPr lvl="0"/>
            <a:r>
              <a:rPr lang="nl-NL"/>
              <a:t>0</a:t>
            </a:r>
          </a:p>
        </p:txBody>
      </p:sp>
      <p:sp>
        <p:nvSpPr>
          <p:cNvPr id="142" name="Tijdelijke aanduiding voor tekst 141">
            <a:extLst>
              <a:ext uri="{FF2B5EF4-FFF2-40B4-BE49-F238E27FC236}">
                <a16:creationId xmlns:a16="http://schemas.microsoft.com/office/drawing/2014/main" id="{72B17652-5B45-4005-8999-1C6C0CC36CAA}"/>
              </a:ext>
            </a:extLst>
          </p:cNvPr>
          <p:cNvSpPr>
            <a:spLocks noGrp="1"/>
          </p:cNvSpPr>
          <p:nvPr>
            <p:ph type="body" sz="quarter" idx="52" hasCustomPrompt="1"/>
          </p:nvPr>
        </p:nvSpPr>
        <p:spPr>
          <a:xfrm flipH="1">
            <a:off x="721196" y="5274617"/>
            <a:ext cx="439498" cy="289552"/>
          </a:xfrm>
          <a:custGeom>
            <a:avLst/>
            <a:gdLst>
              <a:gd name="connsiteX0" fmla="*/ 144836 w 439498"/>
              <a:gd name="connsiteY0" fmla="*/ 0 h 289552"/>
              <a:gd name="connsiteX1" fmla="*/ 439498 w 439498"/>
              <a:gd name="connsiteY1" fmla="*/ 0 h 289552"/>
              <a:gd name="connsiteX2" fmla="*/ 439498 w 439498"/>
              <a:gd name="connsiteY2" fmla="*/ 289552 h 289552"/>
              <a:gd name="connsiteX3" fmla="*/ 144836 w 439498"/>
              <a:gd name="connsiteY3" fmla="*/ 289533 h 289552"/>
              <a:gd name="connsiteX4" fmla="*/ 0 w 439498"/>
              <a:gd name="connsiteY4" fmla="*/ 144766 h 289552"/>
              <a:gd name="connsiteX5" fmla="*/ 144836 w 439498"/>
              <a:gd name="connsiteY5" fmla="*/ 0 h 28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98" h="289552">
                <a:moveTo>
                  <a:pt x="144836" y="0"/>
                </a:moveTo>
                <a:lnTo>
                  <a:pt x="439498" y="0"/>
                </a:lnTo>
                <a:lnTo>
                  <a:pt x="439498" y="289552"/>
                </a:lnTo>
                <a:lnTo>
                  <a:pt x="144836" y="289533"/>
                </a:lnTo>
                <a:cubicBezTo>
                  <a:pt x="65187" y="289533"/>
                  <a:pt x="0" y="224397"/>
                  <a:pt x="0" y="144766"/>
                </a:cubicBezTo>
                <a:cubicBezTo>
                  <a:pt x="0" y="65136"/>
                  <a:pt x="65168" y="0"/>
                  <a:pt x="144836" y="0"/>
                </a:cubicBezTo>
                <a:close/>
              </a:path>
            </a:pathLst>
          </a:custGeom>
          <a:solidFill>
            <a:schemeClr val="bg1"/>
          </a:solidFill>
        </p:spPr>
        <p:txBody>
          <a:bodyPr wrap="square" anchor="ctr">
            <a:noAutofit/>
          </a:bodyPr>
          <a:lstStyle>
            <a:lvl1pPr marL="0" indent="0" algn="ctr">
              <a:buNone/>
              <a:defRPr sz="1400" b="1">
                <a:solidFill>
                  <a:schemeClr val="accent1"/>
                </a:solidFill>
              </a:defRPr>
            </a:lvl1pPr>
          </a:lstStyle>
          <a:p>
            <a:pPr lvl="0"/>
            <a:r>
              <a:rPr lang="nl-NL"/>
              <a:t>8</a:t>
            </a:r>
          </a:p>
        </p:txBody>
      </p:sp>
    </p:spTree>
    <p:extLst>
      <p:ext uri="{BB962C8B-B14F-4D97-AF65-F5344CB8AC3E}">
        <p14:creationId xmlns:p14="http://schemas.microsoft.com/office/powerpoint/2010/main" val="304288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 + MOCKUP | LAPT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9162189" cy="441325"/>
          </a:xfrm>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806117" y="1925735"/>
            <a:ext cx="3652216"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384214"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MOCKUP | LAPTOP</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4" y="714375"/>
            <a:ext cx="9178293"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tx2"/>
                </a:solidFill>
              </a:defRPr>
            </a:lvl1pPr>
          </a:lstStyle>
          <a:p>
            <a:fld id="{D7B5DC5B-6873-43DB-ADC7-B15ACCE0DFDB}" type="slidenum">
              <a:rPr lang="nl-NL" smtClean="0"/>
              <a:pPr/>
              <a:t>‹nr.›</a:t>
            </a:fld>
            <a:endParaRPr lang="nl-NL"/>
          </a:p>
        </p:txBody>
      </p:sp>
      <p:sp>
        <p:nvSpPr>
          <p:cNvPr id="36" name="Tijdelijke aanduiding voor tekst 64">
            <a:extLst>
              <a:ext uri="{FF2B5EF4-FFF2-40B4-BE49-F238E27FC236}">
                <a16:creationId xmlns:a16="http://schemas.microsoft.com/office/drawing/2014/main" id="{E76F1B4F-5C4C-4796-B121-E3A83AA55676}"/>
              </a:ext>
            </a:extLst>
          </p:cNvPr>
          <p:cNvSpPr>
            <a:spLocks noGrp="1"/>
          </p:cNvSpPr>
          <p:nvPr>
            <p:ph type="body" sz="quarter" idx="22"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pic>
        <p:nvPicPr>
          <p:cNvPr id="19" name="Afbeelding 18">
            <a:extLst>
              <a:ext uri="{FF2B5EF4-FFF2-40B4-BE49-F238E27FC236}">
                <a16:creationId xmlns:a16="http://schemas.microsoft.com/office/drawing/2014/main" id="{3A2AB4A8-1753-4482-BFB5-B72659AFA21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3094" y="1851838"/>
            <a:ext cx="6977369" cy="4177173"/>
          </a:xfrm>
          <a:prstGeom prst="rect">
            <a:avLst/>
          </a:prstGeom>
        </p:spPr>
      </p:pic>
      <p:sp>
        <p:nvSpPr>
          <p:cNvPr id="29" name="Tijdelijke aanduiding voor afbeelding 28">
            <a:extLst>
              <a:ext uri="{FF2B5EF4-FFF2-40B4-BE49-F238E27FC236}">
                <a16:creationId xmlns:a16="http://schemas.microsoft.com/office/drawing/2014/main" id="{C0AB6EDC-BD33-4317-B233-A6A2992893CC}"/>
              </a:ext>
            </a:extLst>
          </p:cNvPr>
          <p:cNvSpPr>
            <a:spLocks noGrp="1"/>
          </p:cNvSpPr>
          <p:nvPr>
            <p:ph type="pic" sz="quarter" idx="21" hasCustomPrompt="1"/>
          </p:nvPr>
        </p:nvSpPr>
        <p:spPr>
          <a:xfrm>
            <a:off x="1528252" y="2153401"/>
            <a:ext cx="5239097" cy="3250802"/>
          </a:xfrm>
          <a:custGeom>
            <a:avLst/>
            <a:gdLst>
              <a:gd name="connsiteX0" fmla="*/ 0 w 5239097"/>
              <a:gd name="connsiteY0" fmla="*/ 0 h 3250802"/>
              <a:gd name="connsiteX1" fmla="*/ 5239097 w 5239097"/>
              <a:gd name="connsiteY1" fmla="*/ 0 h 3250802"/>
              <a:gd name="connsiteX2" fmla="*/ 5239097 w 5239097"/>
              <a:gd name="connsiteY2" fmla="*/ 3250802 h 3250802"/>
              <a:gd name="connsiteX3" fmla="*/ 0 w 5239097"/>
              <a:gd name="connsiteY3" fmla="*/ 3250802 h 3250802"/>
            </a:gdLst>
            <a:ahLst/>
            <a:cxnLst>
              <a:cxn ang="0">
                <a:pos x="connsiteX0" y="connsiteY0"/>
              </a:cxn>
              <a:cxn ang="0">
                <a:pos x="connsiteX1" y="connsiteY1"/>
              </a:cxn>
              <a:cxn ang="0">
                <a:pos x="connsiteX2" y="connsiteY2"/>
              </a:cxn>
              <a:cxn ang="0">
                <a:pos x="connsiteX3" y="connsiteY3"/>
              </a:cxn>
            </a:cxnLst>
            <a:rect l="l" t="t" r="r" b="b"/>
            <a:pathLst>
              <a:path w="5239097" h="3250802">
                <a:moveTo>
                  <a:pt x="0" y="0"/>
                </a:moveTo>
                <a:lnTo>
                  <a:pt x="5239097" y="0"/>
                </a:lnTo>
                <a:lnTo>
                  <a:pt x="5239097" y="3250802"/>
                </a:lnTo>
                <a:lnTo>
                  <a:pt x="0" y="3250802"/>
                </a:lnTo>
                <a:close/>
              </a:path>
            </a:pathLst>
          </a:custGeom>
          <a:solidFill>
            <a:schemeClr val="bg2">
              <a:lumMod val="20000"/>
              <a:lumOff val="80000"/>
            </a:schemeClr>
          </a:solidFill>
        </p:spPr>
        <p:txBody>
          <a:bodyPr wrap="square" tIns="0" bIns="1080000" anchor="ctr" anchorCtr="0">
            <a:noAutofit/>
          </a:bodyPr>
          <a:lstStyle>
            <a:lvl1pPr marL="0" indent="0" algn="ctr">
              <a:spcBef>
                <a:spcPts val="0"/>
              </a:spcBef>
              <a:spcAft>
                <a:spcPts val="0"/>
              </a:spcAft>
              <a:buNone/>
              <a:defRPr sz="1200" i="1">
                <a:solidFill>
                  <a:schemeClr val="bg1">
                    <a:lumMod val="50000"/>
                  </a:schemeClr>
                </a:solidFill>
              </a:defRPr>
            </a:lvl1pPr>
          </a:lstStyle>
          <a:p>
            <a:r>
              <a:rPr lang="nl-NL" dirty="0"/>
              <a:t>Klik op onderstaand </a:t>
            </a:r>
            <a:br>
              <a:rPr lang="nl-NL" dirty="0"/>
            </a:br>
            <a:r>
              <a:rPr lang="nl-NL" dirty="0"/>
              <a:t>pictogram om een </a:t>
            </a:r>
            <a:br>
              <a:rPr lang="nl-NL" dirty="0"/>
            </a:br>
            <a:r>
              <a:rPr lang="nl-NL" dirty="0"/>
              <a:t>afbeelding in te voegen</a:t>
            </a:r>
          </a:p>
        </p:txBody>
      </p:sp>
      <p:sp>
        <p:nvSpPr>
          <p:cNvPr id="12" name="Text Placeholder 6">
            <a:extLst>
              <a:ext uri="{FF2B5EF4-FFF2-40B4-BE49-F238E27FC236}">
                <a16:creationId xmlns:a16="http://schemas.microsoft.com/office/drawing/2014/main" id="{599CAD99-D760-4493-8011-B8FE7ABBD7CC}"/>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19160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USSENSLIDE (TURQUOISE)">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84A405F8-CEBD-489D-B657-B3B56F3A2D4B}"/>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err="1"/>
          </a:p>
        </p:txBody>
      </p:sp>
      <p:sp>
        <p:nvSpPr>
          <p:cNvPr id="17" name="Tijdelijke aanduiding voor afbeelding 16">
            <a:extLst>
              <a:ext uri="{FF2B5EF4-FFF2-40B4-BE49-F238E27FC236}">
                <a16:creationId xmlns:a16="http://schemas.microsoft.com/office/drawing/2014/main" id="{7284801A-1D91-44D4-B383-26B075671653}"/>
              </a:ext>
            </a:extLst>
          </p:cNvPr>
          <p:cNvSpPr>
            <a:spLocks noGrp="1"/>
          </p:cNvSpPr>
          <p:nvPr>
            <p:ph type="pic" sz="quarter" idx="18" hasCustomPrompt="1"/>
          </p:nvPr>
        </p:nvSpPr>
        <p:spPr>
          <a:xfrm>
            <a:off x="6482946" y="711160"/>
            <a:ext cx="5709054" cy="6146839"/>
          </a:xfrm>
          <a:custGeom>
            <a:avLst/>
            <a:gdLst>
              <a:gd name="connsiteX0" fmla="*/ 4280767 w 5709054"/>
              <a:gd name="connsiteY0" fmla="*/ 0 h 6146839"/>
              <a:gd name="connsiteX1" fmla="*/ 5599979 w 5709054"/>
              <a:gd name="connsiteY1" fmla="*/ 205232 h 6146839"/>
              <a:gd name="connsiteX2" fmla="*/ 5709054 w 5709054"/>
              <a:gd name="connsiteY2" fmla="*/ 243843 h 6146839"/>
              <a:gd name="connsiteX3" fmla="*/ 5709054 w 5709054"/>
              <a:gd name="connsiteY3" fmla="*/ 6146839 h 6146839"/>
              <a:gd name="connsiteX4" fmla="*/ 0 w 5709054"/>
              <a:gd name="connsiteY4" fmla="*/ 6146839 h 6146839"/>
              <a:gd name="connsiteX5" fmla="*/ 0 w 5709054"/>
              <a:gd name="connsiteY5" fmla="*/ 4198337 h 6146839"/>
              <a:gd name="connsiteX6" fmla="*/ 4280767 w 5709054"/>
              <a:gd name="connsiteY6" fmla="*/ 0 h 614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054" h="6146839">
                <a:moveTo>
                  <a:pt x="4280767" y="0"/>
                </a:moveTo>
                <a:cubicBezTo>
                  <a:pt x="4740550" y="0"/>
                  <a:pt x="5184007" y="72060"/>
                  <a:pt x="5599979" y="205232"/>
                </a:cubicBezTo>
                <a:lnTo>
                  <a:pt x="5709054" y="243843"/>
                </a:lnTo>
                <a:lnTo>
                  <a:pt x="5709054" y="6146839"/>
                </a:lnTo>
                <a:lnTo>
                  <a:pt x="0" y="6146839"/>
                </a:lnTo>
                <a:lnTo>
                  <a:pt x="0" y="4198337"/>
                </a:lnTo>
                <a:cubicBezTo>
                  <a:pt x="0" y="1888997"/>
                  <a:pt x="1926653" y="0"/>
                  <a:pt x="4280767"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a:t>
            </a:r>
            <a:br>
              <a:rPr lang="nl-NL"/>
            </a:br>
            <a:r>
              <a:rPr lang="nl-NL"/>
              <a:t>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1925638"/>
            <a:ext cx="5376000" cy="2090737"/>
          </a:xfrm>
        </p:spPr>
        <p:txBody>
          <a:bodyPr anchor="b"/>
          <a:lstStyle>
            <a:lvl1pPr>
              <a:defRPr sz="6000" baseline="0">
                <a:solidFill>
                  <a:schemeClr val="bg1"/>
                </a:solidFill>
              </a:defRPr>
            </a:lvl1pPr>
          </a:lstStyle>
          <a:p>
            <a:r>
              <a:rPr lang="nl-NL" noProof="0"/>
              <a:t>Titel van de tussenslide</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42268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Tussenslide (turquoise)</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4" y="4267199"/>
            <a:ext cx="5381625" cy="723503"/>
          </a:xfrm>
        </p:spPr>
        <p:txBody>
          <a:bodyPr/>
          <a:lstStyle>
            <a:lvl1pPr marL="0" indent="0">
              <a:buNone/>
              <a:defRPr sz="900" cap="none" spc="300" baseline="0">
                <a:solidFill>
                  <a:schemeClr val="bg1"/>
                </a:solidFill>
              </a:defRPr>
            </a:lvl1pPr>
          </a:lstStyle>
          <a:p>
            <a:pPr lvl="0"/>
            <a:r>
              <a:rPr lang="nl-NL"/>
              <a:t>EVENTUELE TOELICHTING / SAMENVATTING</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705544"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12021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FBEEL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D00BC0-B787-4292-BBAD-D2895D738B6B}"/>
              </a:ext>
            </a:extLst>
          </p:cNvPr>
          <p:cNvSpPr/>
          <p:nvPr userDrawn="1"/>
        </p:nvSpPr>
        <p:spPr>
          <a:xfrm>
            <a:off x="0" y="0"/>
            <a:ext cx="12192000" cy="6858000"/>
          </a:xfrm>
          <a:prstGeom prst="rect">
            <a:avLst/>
          </a:prstGeom>
          <a:solidFill>
            <a:srgbClr val="00A08C"/>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944563"/>
            <a:ext cx="5014800" cy="981075"/>
          </a:xfrm>
        </p:spPr>
        <p:txBody>
          <a:bodyPr/>
          <a:lstStyle>
            <a:lvl1pPr>
              <a:defRPr>
                <a:solidFill>
                  <a:schemeClr val="bg1"/>
                </a:solidFill>
              </a:defRPr>
            </a:lvl1pPr>
          </a:lstStyle>
          <a:p>
            <a:r>
              <a:rPr lang="nl-NL" noProof="0"/>
              <a:t>Plaats de titel van de dia hier van max. 2 regels</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96207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kleurslide</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27588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build="p">
        <p:tmplLst>
          <p:tmpl lvl="1">
            <p:tnLst>
              <p:par>
                <p:cTn presetID="10" presetClass="entr" presetSubtype="0" fill="hold" nodeType="withEffect">
                  <p:stCondLst>
                    <p:cond delay="75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USSENSLIDE (ROOD)">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84A405F8-CEBD-489D-B657-B3B56F3A2D4B}"/>
              </a:ext>
            </a:extLst>
          </p:cNvPr>
          <p:cNvSpPr/>
          <p:nvPr userDrawn="1"/>
        </p:nvSpPr>
        <p:spPr>
          <a:xfrm>
            <a:off x="0" y="0"/>
            <a:ext cx="12192000" cy="6858000"/>
          </a:xfrm>
          <a:prstGeom prst="rect">
            <a:avLst/>
          </a:prstGeom>
          <a:solidFill>
            <a:srgbClr val="E76B61"/>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lvl="0" algn="ctr">
              <a:lnSpc>
                <a:spcPct val="90000"/>
              </a:lnSpc>
              <a:spcBef>
                <a:spcPts val="200"/>
              </a:spcBef>
              <a:spcAft>
                <a:spcPts val="200"/>
              </a:spcAft>
            </a:pPr>
            <a:endParaRPr lang="nl-NL" sz="1600" err="1"/>
          </a:p>
        </p:txBody>
      </p:sp>
      <p:sp>
        <p:nvSpPr>
          <p:cNvPr id="17" name="Tijdelijke aanduiding voor afbeelding 16">
            <a:extLst>
              <a:ext uri="{FF2B5EF4-FFF2-40B4-BE49-F238E27FC236}">
                <a16:creationId xmlns:a16="http://schemas.microsoft.com/office/drawing/2014/main" id="{7284801A-1D91-44D4-B383-26B075671653}"/>
              </a:ext>
            </a:extLst>
          </p:cNvPr>
          <p:cNvSpPr>
            <a:spLocks noGrp="1"/>
          </p:cNvSpPr>
          <p:nvPr>
            <p:ph type="pic" sz="quarter" idx="18" hasCustomPrompt="1"/>
          </p:nvPr>
        </p:nvSpPr>
        <p:spPr>
          <a:xfrm>
            <a:off x="6482946" y="711160"/>
            <a:ext cx="5709054" cy="6146839"/>
          </a:xfrm>
          <a:custGeom>
            <a:avLst/>
            <a:gdLst>
              <a:gd name="connsiteX0" fmla="*/ 4280767 w 5709054"/>
              <a:gd name="connsiteY0" fmla="*/ 0 h 6146839"/>
              <a:gd name="connsiteX1" fmla="*/ 5599979 w 5709054"/>
              <a:gd name="connsiteY1" fmla="*/ 205232 h 6146839"/>
              <a:gd name="connsiteX2" fmla="*/ 5709054 w 5709054"/>
              <a:gd name="connsiteY2" fmla="*/ 243843 h 6146839"/>
              <a:gd name="connsiteX3" fmla="*/ 5709054 w 5709054"/>
              <a:gd name="connsiteY3" fmla="*/ 6146839 h 6146839"/>
              <a:gd name="connsiteX4" fmla="*/ 0 w 5709054"/>
              <a:gd name="connsiteY4" fmla="*/ 6146839 h 6146839"/>
              <a:gd name="connsiteX5" fmla="*/ 0 w 5709054"/>
              <a:gd name="connsiteY5" fmla="*/ 4198337 h 6146839"/>
              <a:gd name="connsiteX6" fmla="*/ 4280767 w 5709054"/>
              <a:gd name="connsiteY6" fmla="*/ 0 h 614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054" h="6146839">
                <a:moveTo>
                  <a:pt x="4280767" y="0"/>
                </a:moveTo>
                <a:cubicBezTo>
                  <a:pt x="4740550" y="0"/>
                  <a:pt x="5184007" y="72060"/>
                  <a:pt x="5599979" y="205232"/>
                </a:cubicBezTo>
                <a:lnTo>
                  <a:pt x="5709054" y="243843"/>
                </a:lnTo>
                <a:lnTo>
                  <a:pt x="5709054" y="6146839"/>
                </a:lnTo>
                <a:lnTo>
                  <a:pt x="0" y="6146839"/>
                </a:lnTo>
                <a:lnTo>
                  <a:pt x="0" y="4198337"/>
                </a:lnTo>
                <a:cubicBezTo>
                  <a:pt x="0" y="1888997"/>
                  <a:pt x="1926653" y="0"/>
                  <a:pt x="4280767"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a:t>
            </a:r>
            <a:br>
              <a:rPr lang="nl-NL"/>
            </a:br>
            <a:r>
              <a:rPr lang="nl-NL"/>
              <a:t>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1925638"/>
            <a:ext cx="5376000" cy="2090737"/>
          </a:xfrm>
        </p:spPr>
        <p:txBody>
          <a:bodyPr anchor="b"/>
          <a:lstStyle>
            <a:lvl1pPr>
              <a:defRPr sz="6000" baseline="0">
                <a:solidFill>
                  <a:schemeClr val="bg1"/>
                </a:solidFill>
              </a:defRPr>
            </a:lvl1pPr>
          </a:lstStyle>
          <a:p>
            <a:r>
              <a:rPr lang="nl-NL" noProof="0"/>
              <a:t>Titel van de tussenslide</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508974"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Tussenslide (ROOD)</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4" y="4267199"/>
            <a:ext cx="5381625" cy="723503"/>
          </a:xfrm>
        </p:spPr>
        <p:txBody>
          <a:bodyPr/>
          <a:lstStyle>
            <a:lvl1pPr marL="0" indent="0">
              <a:buNone/>
              <a:defRPr sz="900" cap="none" spc="300" baseline="0">
                <a:solidFill>
                  <a:schemeClr val="bg1"/>
                </a:solidFill>
              </a:defRPr>
            </a:lvl1pPr>
          </a:lstStyle>
          <a:p>
            <a:pPr lvl="0"/>
            <a:r>
              <a:rPr lang="nl-NL"/>
              <a:t>EVENTUELE TOELICHTING / SAMENVATTING</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705544"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32394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AFBEEL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D00BC0-B787-4292-BBAD-D2895D738B6B}"/>
              </a:ext>
            </a:extLst>
          </p:cNvPr>
          <p:cNvSpPr/>
          <p:nvPr userDrawn="1"/>
        </p:nvSpPr>
        <p:spPr>
          <a:xfrm>
            <a:off x="0" y="0"/>
            <a:ext cx="12192000" cy="6858000"/>
          </a:xfrm>
          <a:prstGeom prst="rect">
            <a:avLst/>
          </a:prstGeom>
          <a:solidFill>
            <a:srgbClr val="E76B6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944563"/>
            <a:ext cx="5014800" cy="981075"/>
          </a:xfrm>
        </p:spPr>
        <p:txBody>
          <a:bodyPr/>
          <a:lstStyle>
            <a:lvl1pPr>
              <a:defRPr>
                <a:solidFill>
                  <a:schemeClr val="bg1"/>
                </a:solidFill>
              </a:defRPr>
            </a:lvl1pPr>
          </a:lstStyle>
          <a:p>
            <a:r>
              <a:rPr lang="nl-NL" noProof="0"/>
              <a:t>Plaats de titel van de dia hier van max. 2 regels</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96207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kleurslide</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84739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build="p">
        <p:tmplLst>
          <p:tmpl lvl="1">
            <p:tnLst>
              <p:par>
                <p:cTn presetID="10" presetClass="entr" presetSubtype="0" fill="hold" nodeType="withEffect">
                  <p:stCondLst>
                    <p:cond delay="75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USSENSLIDE (BLAUW)">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84A405F8-CEBD-489D-B657-B3B56F3A2D4B}"/>
              </a:ext>
            </a:extLst>
          </p:cNvPr>
          <p:cNvSpPr/>
          <p:nvPr userDrawn="1"/>
        </p:nvSpPr>
        <p:spPr>
          <a:xfrm>
            <a:off x="0" y="0"/>
            <a:ext cx="12192000" cy="6858000"/>
          </a:xfrm>
          <a:prstGeom prst="rect">
            <a:avLst/>
          </a:prstGeom>
          <a:solidFill>
            <a:srgbClr val="006EB6"/>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lvl="0" algn="ctr">
              <a:lnSpc>
                <a:spcPct val="90000"/>
              </a:lnSpc>
              <a:spcBef>
                <a:spcPts val="200"/>
              </a:spcBef>
              <a:spcAft>
                <a:spcPts val="200"/>
              </a:spcAft>
            </a:pPr>
            <a:endParaRPr lang="nl-NL" sz="1600" err="1"/>
          </a:p>
        </p:txBody>
      </p:sp>
      <p:sp>
        <p:nvSpPr>
          <p:cNvPr id="17" name="Tijdelijke aanduiding voor afbeelding 16">
            <a:extLst>
              <a:ext uri="{FF2B5EF4-FFF2-40B4-BE49-F238E27FC236}">
                <a16:creationId xmlns:a16="http://schemas.microsoft.com/office/drawing/2014/main" id="{7284801A-1D91-44D4-B383-26B075671653}"/>
              </a:ext>
            </a:extLst>
          </p:cNvPr>
          <p:cNvSpPr>
            <a:spLocks noGrp="1"/>
          </p:cNvSpPr>
          <p:nvPr>
            <p:ph type="pic" sz="quarter" idx="18" hasCustomPrompt="1"/>
          </p:nvPr>
        </p:nvSpPr>
        <p:spPr>
          <a:xfrm>
            <a:off x="6482946" y="711160"/>
            <a:ext cx="5709054" cy="6146839"/>
          </a:xfrm>
          <a:custGeom>
            <a:avLst/>
            <a:gdLst>
              <a:gd name="connsiteX0" fmla="*/ 4280767 w 5709054"/>
              <a:gd name="connsiteY0" fmla="*/ 0 h 6146839"/>
              <a:gd name="connsiteX1" fmla="*/ 5599979 w 5709054"/>
              <a:gd name="connsiteY1" fmla="*/ 205232 h 6146839"/>
              <a:gd name="connsiteX2" fmla="*/ 5709054 w 5709054"/>
              <a:gd name="connsiteY2" fmla="*/ 243843 h 6146839"/>
              <a:gd name="connsiteX3" fmla="*/ 5709054 w 5709054"/>
              <a:gd name="connsiteY3" fmla="*/ 6146839 h 6146839"/>
              <a:gd name="connsiteX4" fmla="*/ 0 w 5709054"/>
              <a:gd name="connsiteY4" fmla="*/ 6146839 h 6146839"/>
              <a:gd name="connsiteX5" fmla="*/ 0 w 5709054"/>
              <a:gd name="connsiteY5" fmla="*/ 4198337 h 6146839"/>
              <a:gd name="connsiteX6" fmla="*/ 4280767 w 5709054"/>
              <a:gd name="connsiteY6" fmla="*/ 0 h 614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054" h="6146839">
                <a:moveTo>
                  <a:pt x="4280767" y="0"/>
                </a:moveTo>
                <a:cubicBezTo>
                  <a:pt x="4740550" y="0"/>
                  <a:pt x="5184007" y="72060"/>
                  <a:pt x="5599979" y="205232"/>
                </a:cubicBezTo>
                <a:lnTo>
                  <a:pt x="5709054" y="243843"/>
                </a:lnTo>
                <a:lnTo>
                  <a:pt x="5709054" y="6146839"/>
                </a:lnTo>
                <a:lnTo>
                  <a:pt x="0" y="6146839"/>
                </a:lnTo>
                <a:lnTo>
                  <a:pt x="0" y="4198337"/>
                </a:lnTo>
                <a:cubicBezTo>
                  <a:pt x="0" y="1888997"/>
                  <a:pt x="1926653" y="0"/>
                  <a:pt x="4280767"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a:t>
            </a:r>
            <a:br>
              <a:rPr lang="nl-NL"/>
            </a:br>
            <a:r>
              <a:rPr lang="nl-NL"/>
              <a:t>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1925638"/>
            <a:ext cx="5376000" cy="2090737"/>
          </a:xfrm>
        </p:spPr>
        <p:txBody>
          <a:bodyPr anchor="b"/>
          <a:lstStyle>
            <a:lvl1pPr>
              <a:defRPr sz="6000" baseline="0">
                <a:solidFill>
                  <a:schemeClr val="bg1"/>
                </a:solidFill>
              </a:defRPr>
            </a:lvl1pPr>
          </a:lstStyle>
          <a:p>
            <a:r>
              <a:rPr lang="nl-NL" noProof="0"/>
              <a:t>Titel van de tussenslide</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75423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Tussenslide (blauw)</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4" y="4267199"/>
            <a:ext cx="5381625" cy="723503"/>
          </a:xfrm>
        </p:spPr>
        <p:txBody>
          <a:bodyPr/>
          <a:lstStyle>
            <a:lvl1pPr marL="0" indent="0">
              <a:buNone/>
              <a:defRPr sz="900" cap="none" spc="300" baseline="0">
                <a:solidFill>
                  <a:schemeClr val="bg1"/>
                </a:solidFill>
              </a:defRPr>
            </a:lvl1pPr>
          </a:lstStyle>
          <a:p>
            <a:pPr lvl="0"/>
            <a:r>
              <a:rPr lang="nl-NL"/>
              <a:t>EVENTUELE TOELICHTING / SAMENVATTING</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705544"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221466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AFBEEL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D00BC0-B787-4292-BBAD-D2895D738B6B}"/>
              </a:ext>
            </a:extLst>
          </p:cNvPr>
          <p:cNvSpPr/>
          <p:nvPr userDrawn="1"/>
        </p:nvSpPr>
        <p:spPr>
          <a:xfrm>
            <a:off x="0" y="0"/>
            <a:ext cx="12192000" cy="6858000"/>
          </a:xfrm>
          <a:prstGeom prst="rect">
            <a:avLst/>
          </a:prstGeom>
          <a:solidFill>
            <a:srgbClr val="006EB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944563"/>
            <a:ext cx="5014800" cy="981075"/>
          </a:xfrm>
        </p:spPr>
        <p:txBody>
          <a:bodyPr/>
          <a:lstStyle>
            <a:lvl1pPr>
              <a:defRPr>
                <a:solidFill>
                  <a:schemeClr val="bg1"/>
                </a:solidFill>
              </a:defRPr>
            </a:lvl1pPr>
          </a:lstStyle>
          <a:p>
            <a:r>
              <a:rPr lang="nl-NL" noProof="0"/>
              <a:t>Plaats de titel van de dia hier van max. 2 regels</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96207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kleurslide</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107516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build="p">
        <p:tmplLst>
          <p:tmpl lvl="1">
            <p:tnLst>
              <p:par>
                <p:cTn presetID="10" presetClass="entr" presetSubtype="0" fill="hold" nodeType="withEffect">
                  <p:stCondLst>
                    <p:cond delay="75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USSENSLIDE (MAGENTA)">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84A405F8-CEBD-489D-B657-B3B56F3A2D4B}"/>
              </a:ext>
            </a:extLst>
          </p:cNvPr>
          <p:cNvSpPr/>
          <p:nvPr userDrawn="1"/>
        </p:nvSpPr>
        <p:spPr>
          <a:xfrm>
            <a:off x="0" y="0"/>
            <a:ext cx="12192000" cy="6858000"/>
          </a:xfrm>
          <a:prstGeom prst="rect">
            <a:avLst/>
          </a:prstGeom>
          <a:solidFill>
            <a:srgbClr val="EE536B"/>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lvl="0" algn="ctr">
              <a:lnSpc>
                <a:spcPct val="90000"/>
              </a:lnSpc>
              <a:spcBef>
                <a:spcPts val="200"/>
              </a:spcBef>
              <a:spcAft>
                <a:spcPts val="200"/>
              </a:spcAft>
            </a:pPr>
            <a:endParaRPr lang="nl-NL" sz="1600" err="1"/>
          </a:p>
        </p:txBody>
      </p:sp>
      <p:sp>
        <p:nvSpPr>
          <p:cNvPr id="17" name="Tijdelijke aanduiding voor afbeelding 16">
            <a:extLst>
              <a:ext uri="{FF2B5EF4-FFF2-40B4-BE49-F238E27FC236}">
                <a16:creationId xmlns:a16="http://schemas.microsoft.com/office/drawing/2014/main" id="{7284801A-1D91-44D4-B383-26B075671653}"/>
              </a:ext>
            </a:extLst>
          </p:cNvPr>
          <p:cNvSpPr>
            <a:spLocks noGrp="1"/>
          </p:cNvSpPr>
          <p:nvPr>
            <p:ph type="pic" sz="quarter" idx="18" hasCustomPrompt="1"/>
          </p:nvPr>
        </p:nvSpPr>
        <p:spPr>
          <a:xfrm>
            <a:off x="6482946" y="711160"/>
            <a:ext cx="5709054" cy="6146839"/>
          </a:xfrm>
          <a:custGeom>
            <a:avLst/>
            <a:gdLst>
              <a:gd name="connsiteX0" fmla="*/ 4280767 w 5709054"/>
              <a:gd name="connsiteY0" fmla="*/ 0 h 6146839"/>
              <a:gd name="connsiteX1" fmla="*/ 5599979 w 5709054"/>
              <a:gd name="connsiteY1" fmla="*/ 205232 h 6146839"/>
              <a:gd name="connsiteX2" fmla="*/ 5709054 w 5709054"/>
              <a:gd name="connsiteY2" fmla="*/ 243843 h 6146839"/>
              <a:gd name="connsiteX3" fmla="*/ 5709054 w 5709054"/>
              <a:gd name="connsiteY3" fmla="*/ 6146839 h 6146839"/>
              <a:gd name="connsiteX4" fmla="*/ 0 w 5709054"/>
              <a:gd name="connsiteY4" fmla="*/ 6146839 h 6146839"/>
              <a:gd name="connsiteX5" fmla="*/ 0 w 5709054"/>
              <a:gd name="connsiteY5" fmla="*/ 4198337 h 6146839"/>
              <a:gd name="connsiteX6" fmla="*/ 4280767 w 5709054"/>
              <a:gd name="connsiteY6" fmla="*/ 0 h 614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054" h="6146839">
                <a:moveTo>
                  <a:pt x="4280767" y="0"/>
                </a:moveTo>
                <a:cubicBezTo>
                  <a:pt x="4740550" y="0"/>
                  <a:pt x="5184007" y="72060"/>
                  <a:pt x="5599979" y="205232"/>
                </a:cubicBezTo>
                <a:lnTo>
                  <a:pt x="5709054" y="243843"/>
                </a:lnTo>
                <a:lnTo>
                  <a:pt x="5709054" y="6146839"/>
                </a:lnTo>
                <a:lnTo>
                  <a:pt x="0" y="6146839"/>
                </a:lnTo>
                <a:lnTo>
                  <a:pt x="0" y="4198337"/>
                </a:lnTo>
                <a:cubicBezTo>
                  <a:pt x="0" y="1888997"/>
                  <a:pt x="1926653" y="0"/>
                  <a:pt x="4280767"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a:t>
            </a:r>
            <a:br>
              <a:rPr lang="nl-NL"/>
            </a:br>
            <a:r>
              <a:rPr lang="nl-NL"/>
              <a:t>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1925638"/>
            <a:ext cx="5376000" cy="2090737"/>
          </a:xfrm>
        </p:spPr>
        <p:txBody>
          <a:bodyPr anchor="b"/>
          <a:lstStyle>
            <a:lvl1pPr>
              <a:defRPr sz="6000" baseline="0">
                <a:solidFill>
                  <a:schemeClr val="bg1"/>
                </a:solidFill>
              </a:defRPr>
            </a:lvl1pPr>
          </a:lstStyle>
          <a:p>
            <a:r>
              <a:rPr lang="nl-NL" noProof="0"/>
              <a:t>Titel van de tussenslide</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14536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Tussenslide (MAGENTA)</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4" y="4267199"/>
            <a:ext cx="5381625" cy="723503"/>
          </a:xfrm>
        </p:spPr>
        <p:txBody>
          <a:bodyPr/>
          <a:lstStyle>
            <a:lvl1pPr marL="0" indent="0">
              <a:buNone/>
              <a:defRPr sz="900" cap="none" spc="300" baseline="0">
                <a:solidFill>
                  <a:schemeClr val="bg1"/>
                </a:solidFill>
              </a:defRPr>
            </a:lvl1pPr>
          </a:lstStyle>
          <a:p>
            <a:pPr lvl="0"/>
            <a:r>
              <a:rPr lang="nl-NL"/>
              <a:t>EVENTUELE TOELICHTING / SAMENVATTING</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705544"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88990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AFBEEL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D00BC0-B787-4292-BBAD-D2895D738B6B}"/>
              </a:ext>
            </a:extLst>
          </p:cNvPr>
          <p:cNvSpPr/>
          <p:nvPr userDrawn="1"/>
        </p:nvSpPr>
        <p:spPr>
          <a:xfrm>
            <a:off x="0" y="0"/>
            <a:ext cx="12192000" cy="6858000"/>
          </a:xfrm>
          <a:prstGeom prst="rect">
            <a:avLst/>
          </a:prstGeom>
          <a:solidFill>
            <a:srgbClr val="EE536B"/>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944563"/>
            <a:ext cx="5014800" cy="981075"/>
          </a:xfrm>
        </p:spPr>
        <p:txBody>
          <a:bodyPr/>
          <a:lstStyle>
            <a:lvl1pPr>
              <a:defRPr>
                <a:solidFill>
                  <a:schemeClr val="bg1"/>
                </a:solidFill>
              </a:defRPr>
            </a:lvl1pPr>
          </a:lstStyle>
          <a:p>
            <a:r>
              <a:rPr lang="nl-NL" noProof="0"/>
              <a:t>Plaats de titel van de dia hier van max. 2 regels</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96207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kleurslide</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148358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build="p">
        <p:tmplLst>
          <p:tmpl lvl="1">
            <p:tnLst>
              <p:par>
                <p:cTn presetID="10" presetClass="entr" presetSubtype="0" fill="hold" nodeType="withEffect">
                  <p:stCondLst>
                    <p:cond delay="75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USSENSLIDE (GROEN)">
    <p:spTree>
      <p:nvGrpSpPr>
        <p:cNvPr id="1" name=""/>
        <p:cNvGrpSpPr/>
        <p:nvPr/>
      </p:nvGrpSpPr>
      <p:grpSpPr>
        <a:xfrm>
          <a:off x="0" y="0"/>
          <a:ext cx="0" cy="0"/>
          <a:chOff x="0" y="0"/>
          <a:chExt cx="0" cy="0"/>
        </a:xfrm>
      </p:grpSpPr>
      <p:sp>
        <p:nvSpPr>
          <p:cNvPr id="3" name="Rechthoek 2">
            <a:extLst>
              <a:ext uri="{FF2B5EF4-FFF2-40B4-BE49-F238E27FC236}">
                <a16:creationId xmlns:a16="http://schemas.microsoft.com/office/drawing/2014/main" id="{84A405F8-CEBD-489D-B657-B3B56F3A2D4B}"/>
              </a:ext>
            </a:extLst>
          </p:cNvPr>
          <p:cNvSpPr/>
          <p:nvPr userDrawn="1"/>
        </p:nvSpPr>
        <p:spPr>
          <a:xfrm>
            <a:off x="0" y="0"/>
            <a:ext cx="12192000" cy="6858000"/>
          </a:xfrm>
          <a:prstGeom prst="rect">
            <a:avLst/>
          </a:prstGeom>
          <a:solidFill>
            <a:srgbClr val="9DD354"/>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lvl="0" algn="ctr">
              <a:lnSpc>
                <a:spcPct val="90000"/>
              </a:lnSpc>
              <a:spcBef>
                <a:spcPts val="200"/>
              </a:spcBef>
              <a:spcAft>
                <a:spcPts val="200"/>
              </a:spcAft>
            </a:pPr>
            <a:endParaRPr lang="nl-NL" sz="1600" err="1"/>
          </a:p>
        </p:txBody>
      </p:sp>
      <p:sp>
        <p:nvSpPr>
          <p:cNvPr id="17" name="Tijdelijke aanduiding voor afbeelding 16">
            <a:extLst>
              <a:ext uri="{FF2B5EF4-FFF2-40B4-BE49-F238E27FC236}">
                <a16:creationId xmlns:a16="http://schemas.microsoft.com/office/drawing/2014/main" id="{7284801A-1D91-44D4-B383-26B075671653}"/>
              </a:ext>
            </a:extLst>
          </p:cNvPr>
          <p:cNvSpPr>
            <a:spLocks noGrp="1"/>
          </p:cNvSpPr>
          <p:nvPr>
            <p:ph type="pic" sz="quarter" idx="18" hasCustomPrompt="1"/>
          </p:nvPr>
        </p:nvSpPr>
        <p:spPr>
          <a:xfrm>
            <a:off x="6482946" y="711160"/>
            <a:ext cx="5709054" cy="6146839"/>
          </a:xfrm>
          <a:custGeom>
            <a:avLst/>
            <a:gdLst>
              <a:gd name="connsiteX0" fmla="*/ 4280767 w 5709054"/>
              <a:gd name="connsiteY0" fmla="*/ 0 h 6146839"/>
              <a:gd name="connsiteX1" fmla="*/ 5599979 w 5709054"/>
              <a:gd name="connsiteY1" fmla="*/ 205232 h 6146839"/>
              <a:gd name="connsiteX2" fmla="*/ 5709054 w 5709054"/>
              <a:gd name="connsiteY2" fmla="*/ 243843 h 6146839"/>
              <a:gd name="connsiteX3" fmla="*/ 5709054 w 5709054"/>
              <a:gd name="connsiteY3" fmla="*/ 6146839 h 6146839"/>
              <a:gd name="connsiteX4" fmla="*/ 0 w 5709054"/>
              <a:gd name="connsiteY4" fmla="*/ 6146839 h 6146839"/>
              <a:gd name="connsiteX5" fmla="*/ 0 w 5709054"/>
              <a:gd name="connsiteY5" fmla="*/ 4198337 h 6146839"/>
              <a:gd name="connsiteX6" fmla="*/ 4280767 w 5709054"/>
              <a:gd name="connsiteY6" fmla="*/ 0 h 614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9054" h="6146839">
                <a:moveTo>
                  <a:pt x="4280767" y="0"/>
                </a:moveTo>
                <a:cubicBezTo>
                  <a:pt x="4740550" y="0"/>
                  <a:pt x="5184007" y="72060"/>
                  <a:pt x="5599979" y="205232"/>
                </a:cubicBezTo>
                <a:lnTo>
                  <a:pt x="5709054" y="243843"/>
                </a:lnTo>
                <a:lnTo>
                  <a:pt x="5709054" y="6146839"/>
                </a:lnTo>
                <a:lnTo>
                  <a:pt x="0" y="6146839"/>
                </a:lnTo>
                <a:lnTo>
                  <a:pt x="0" y="4198337"/>
                </a:lnTo>
                <a:cubicBezTo>
                  <a:pt x="0" y="1888997"/>
                  <a:pt x="1926653" y="0"/>
                  <a:pt x="4280767"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a:t>
            </a:r>
            <a:br>
              <a:rPr lang="nl-NL"/>
            </a:br>
            <a:r>
              <a:rPr lang="nl-NL"/>
              <a:t>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1925638"/>
            <a:ext cx="5376000" cy="2090737"/>
          </a:xfrm>
        </p:spPr>
        <p:txBody>
          <a:bodyPr anchor="b"/>
          <a:lstStyle>
            <a:lvl1pPr>
              <a:defRPr sz="6000" baseline="0">
                <a:solidFill>
                  <a:schemeClr val="bg1"/>
                </a:solidFill>
              </a:defRPr>
            </a:lvl1pPr>
          </a:lstStyle>
          <a:p>
            <a:r>
              <a:rPr lang="nl-NL" noProof="0"/>
              <a:t>Titel van de tussenslide</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3688510"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Tussenslide (groen)</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4" y="4267199"/>
            <a:ext cx="5381625" cy="723503"/>
          </a:xfrm>
        </p:spPr>
        <p:txBody>
          <a:bodyPr/>
          <a:lstStyle>
            <a:lvl1pPr marL="0" indent="0">
              <a:buNone/>
              <a:defRPr sz="900" cap="none" spc="300" baseline="0">
                <a:solidFill>
                  <a:schemeClr val="bg1"/>
                </a:solidFill>
              </a:defRPr>
            </a:lvl1pPr>
          </a:lstStyle>
          <a:p>
            <a:pPr lvl="0"/>
            <a:r>
              <a:rPr lang="nl-NL"/>
              <a:t>EVENTUELE TOELICHTING / SAMENVATTING</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705544"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203078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99706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dirty="0"/>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7" name="Text Placeholder 6">
            <a:extLst>
              <a:ext uri="{FF2B5EF4-FFF2-40B4-BE49-F238E27FC236}">
                <a16:creationId xmlns:a16="http://schemas.microsoft.com/office/drawing/2014/main" id="{2FD2F9A6-80D0-4470-B04B-58B1C587BE57}"/>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402545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AFBEELDIN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D00BC0-B787-4292-BBAD-D2895D738B6B}"/>
              </a:ext>
            </a:extLst>
          </p:cNvPr>
          <p:cNvSpPr/>
          <p:nvPr userDrawn="1"/>
        </p:nvSpPr>
        <p:spPr>
          <a:xfrm>
            <a:off x="0" y="0"/>
            <a:ext cx="12192000" cy="6858000"/>
          </a:xfrm>
          <a:prstGeom prst="rect">
            <a:avLst/>
          </a:prstGeom>
          <a:solidFill>
            <a:srgbClr val="9DD35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GB" sz="1600" dirty="0" err="1"/>
          </a:p>
        </p:txBody>
      </p:sp>
      <p:sp>
        <p:nvSpPr>
          <p:cNvPr id="2" name="Titel 1">
            <a:extLst>
              <a:ext uri="{FF2B5EF4-FFF2-40B4-BE49-F238E27FC236}">
                <a16:creationId xmlns:a16="http://schemas.microsoft.com/office/drawing/2014/main" id="{DD091338-B78F-4C9D-8081-A0FCD7101C99}"/>
              </a:ext>
            </a:extLst>
          </p:cNvPr>
          <p:cNvSpPr>
            <a:spLocks noGrp="1"/>
          </p:cNvSpPr>
          <p:nvPr userDrawn="1">
            <p:ph type="title" hasCustomPrompt="1"/>
          </p:nvPr>
        </p:nvSpPr>
        <p:spPr>
          <a:xfrm>
            <a:off x="720000" y="944563"/>
            <a:ext cx="5014800" cy="981075"/>
          </a:xfrm>
        </p:spPr>
        <p:txBody>
          <a:bodyPr/>
          <a:lstStyle>
            <a:lvl1pPr>
              <a:defRPr>
                <a:solidFill>
                  <a:schemeClr val="bg1"/>
                </a:solidFill>
              </a:defRPr>
            </a:lvl1pPr>
          </a:lstStyle>
          <a:p>
            <a:r>
              <a:rPr lang="nl-NL" noProof="0"/>
              <a:t>Plaats de titel van de dia hier van max. 2 regels</a:t>
            </a:r>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userDrawn="1">
            <p:ph type="ftr" sz="quarter" idx="11"/>
          </p:nvPr>
        </p:nvSpPr>
        <p:spPr>
          <a:xfrm>
            <a:off x="711200" y="7123105"/>
            <a:ext cx="5014800" cy="131507"/>
          </a:xfrm>
        </p:spPr>
        <p:txBody>
          <a:bodyPr/>
          <a:lstStyle>
            <a:lvl1pPr>
              <a:defRPr>
                <a:solidFill>
                  <a:schemeClr val="bg1"/>
                </a:solidFill>
              </a:defRPr>
            </a:lvl1pPr>
          </a:lstStyle>
          <a:p>
            <a:r>
              <a:rPr lang="nl-NL"/>
              <a:t>Voettekst: Invoegen &gt; Koptekst en Voettekst &gt; Overal toepassen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123099"/>
            <a:ext cx="288000" cy="131513"/>
          </a:xfrm>
        </p:spPr>
        <p:txBody>
          <a:bodyPr/>
          <a:lstStyle>
            <a:lvl1pPr>
              <a:defRPr>
                <a:solidFill>
                  <a:schemeClr val="bg1"/>
                </a:solidFill>
              </a:defRPr>
            </a:lvl1pPr>
          </a:lstStyle>
          <a:p>
            <a:fld id="{D7B5DC5B-6873-43DB-ADC7-B15ACCE0DFDB}" type="slidenum">
              <a:rPr lang="nl-NL" smtClean="0"/>
              <a:pPr/>
              <a:t>‹nr.›</a:t>
            </a:fld>
            <a:endParaRPr lang="nl-NL"/>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96207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kleurslide</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userDrawn="1">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50" name="Tijdelijke aanduiding voor tekst 49">
            <a:extLst>
              <a:ext uri="{FF2B5EF4-FFF2-40B4-BE49-F238E27FC236}">
                <a16:creationId xmlns:a16="http://schemas.microsoft.com/office/drawing/2014/main" id="{1CD9985A-CE8A-4B07-85B4-AA983DEE4E13}"/>
              </a:ext>
            </a:extLst>
          </p:cNvPr>
          <p:cNvSpPr>
            <a:spLocks noGrp="1"/>
          </p:cNvSpPr>
          <p:nvPr>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Tree>
    <p:extLst>
      <p:ext uri="{BB962C8B-B14F-4D97-AF65-F5344CB8AC3E}">
        <p14:creationId xmlns:p14="http://schemas.microsoft.com/office/powerpoint/2010/main" val="37475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750"/>
                                        <p:tgtEl>
                                          <p:spTgt spid="11">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build="p">
        <p:tmplLst>
          <p:tmpl lvl="1">
            <p:tnLst>
              <p:par>
                <p:cTn presetID="10" presetClass="entr" presetSubtype="0" fill="hold" nodeType="withEffect">
                  <p:stCondLst>
                    <p:cond delay="750"/>
                  </p:stCondLst>
                  <p:childTnLst>
                    <p:set>
                      <p:cBhvr>
                        <p:cTn dur="1" fill="hold">
                          <p:stCondLst>
                            <p:cond delay="0"/>
                          </p:stCondLst>
                        </p:cTn>
                        <p:tgtEl>
                          <p:spTgt spid="11"/>
                        </p:tgtEl>
                        <p:attrNameLst>
                          <p:attrName>style.visibility</p:attrName>
                        </p:attrNameLst>
                      </p:cBhvr>
                      <p:to>
                        <p:strVal val="visible"/>
                      </p:to>
                    </p:set>
                    <p:animEffect transition="in" filter="fade">
                      <p:cBhvr>
                        <p:cTn dur="750"/>
                        <p:tgtEl>
                          <p:spTgt spid="11"/>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KST + GRAFIEK">
    <p:spTree>
      <p:nvGrpSpPr>
        <p:cNvPr id="1" name=""/>
        <p:cNvGrpSpPr/>
        <p:nvPr/>
      </p:nvGrpSpPr>
      <p:grpSpPr>
        <a:xfrm>
          <a:off x="0" y="0"/>
          <a:ext cx="0" cy="0"/>
          <a:chOff x="0" y="0"/>
          <a:chExt cx="0" cy="0"/>
        </a:xfrm>
      </p:grpSpPr>
      <p:sp>
        <p:nvSpPr>
          <p:cNvPr id="158" name="Vrije vorm: vorm 157">
            <a:extLst>
              <a:ext uri="{FF2B5EF4-FFF2-40B4-BE49-F238E27FC236}">
                <a16:creationId xmlns:a16="http://schemas.microsoft.com/office/drawing/2014/main" id="{9A9EE169-5E1D-4231-BC13-699ACE276AF8}"/>
              </a:ext>
            </a:extLst>
          </p:cNvPr>
          <p:cNvSpPr/>
          <p:nvPr userDrawn="1"/>
        </p:nvSpPr>
        <p:spPr>
          <a:xfrm>
            <a:off x="0" y="0"/>
            <a:ext cx="6467361" cy="6858000"/>
          </a:xfrm>
          <a:custGeom>
            <a:avLst/>
            <a:gdLst>
              <a:gd name="connsiteX0" fmla="*/ 0 w 6467361"/>
              <a:gd name="connsiteY0" fmla="*/ 0 h 6857742"/>
              <a:gd name="connsiteX1" fmla="*/ 3046493 w 6467361"/>
              <a:gd name="connsiteY1" fmla="*/ 0 h 6857742"/>
              <a:gd name="connsiteX2" fmla="*/ 6467361 w 6467361"/>
              <a:gd name="connsiteY2" fmla="*/ 3428769 h 6857742"/>
              <a:gd name="connsiteX3" fmla="*/ 3046493 w 6467361"/>
              <a:gd name="connsiteY3" fmla="*/ 6857542 h 6857742"/>
              <a:gd name="connsiteX4" fmla="*/ 0 w 6467361"/>
              <a:gd name="connsiteY4" fmla="*/ 6857742 h 685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7361" h="6857742">
                <a:moveTo>
                  <a:pt x="0" y="0"/>
                </a:moveTo>
                <a:lnTo>
                  <a:pt x="3046493" y="0"/>
                </a:lnTo>
                <a:cubicBezTo>
                  <a:pt x="4928176" y="0"/>
                  <a:pt x="6467361" y="1542739"/>
                  <a:pt x="6467361" y="3428769"/>
                </a:cubicBezTo>
                <a:cubicBezTo>
                  <a:pt x="6467361" y="5314799"/>
                  <a:pt x="4927720" y="6857542"/>
                  <a:pt x="3046493" y="6857542"/>
                </a:cubicBezTo>
                <a:lnTo>
                  <a:pt x="0" y="68577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nl-NL" sz="1600" err="1"/>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000" y="2481700"/>
            <a:ext cx="5006000" cy="3086080"/>
          </a:xfrm>
        </p:spPr>
        <p:txBody>
          <a:bodyPr vert="horz"/>
          <a:lstStyle>
            <a:lvl1pPr marL="177800" indent="-177800">
              <a:buClr>
                <a:schemeClr val="bg1"/>
              </a:buClr>
              <a:buFontTx/>
              <a:buBlip>
                <a:blip r:embed="rId2"/>
              </a:buBlip>
              <a:defRPr>
                <a:solidFill>
                  <a:schemeClr val="bg1"/>
                </a:solidFill>
              </a:defRPr>
            </a:lvl1pPr>
            <a:lvl2pPr marL="355600" indent="-177800">
              <a:buClr>
                <a:schemeClr val="accent3"/>
              </a:buClr>
              <a:buFontTx/>
              <a:buBlip>
                <a:blip r:embed="rId3"/>
              </a:buBlip>
              <a:defRPr>
                <a:solidFill>
                  <a:schemeClr val="bg1"/>
                </a:solidFill>
              </a:defRPr>
            </a:lvl2pPr>
            <a:lvl3pPr>
              <a:buClr>
                <a:schemeClr val="bg2">
                  <a:lumMod val="60000"/>
                  <a:lumOff val="40000"/>
                </a:schemeClr>
              </a:buClr>
              <a:defRPr>
                <a:solidFill>
                  <a:schemeClr val="bg1"/>
                </a:solidFill>
              </a:defRPr>
            </a:lvl3pPr>
            <a:lvl4pPr>
              <a:defRPr>
                <a:solidFill>
                  <a:schemeClr val="bg1"/>
                </a:solidFill>
              </a:defRPr>
            </a:lvl4pPr>
            <a:lvl5pPr>
              <a:defRPr>
                <a:solidFill>
                  <a:schemeClr val="bg1"/>
                </a:solidFill>
              </a:defRPr>
            </a:lvl5pPr>
            <a:lvl6pPr>
              <a:defRPr>
                <a:solidFill>
                  <a:schemeClr val="tx1"/>
                </a:solidFill>
              </a:defRPr>
            </a:lvl6pPr>
            <a:lvl7pPr>
              <a:buClr>
                <a:schemeClr val="tx1"/>
              </a:buClr>
              <a:defRPr>
                <a:solidFill>
                  <a:schemeClr val="bg1"/>
                </a:solidFill>
              </a:defRPr>
            </a:lvl7pPr>
            <a:lvl8pPr>
              <a:buClr>
                <a:schemeClr val="tx1"/>
              </a:buClr>
              <a:defRPr>
                <a:solidFill>
                  <a:schemeClr val="bg1"/>
                </a:solidFill>
              </a:defRPr>
            </a:lvl8pPr>
            <a:lvl9pPr marL="541338" indent="-180975">
              <a:buClr>
                <a:schemeClr val="bg1"/>
              </a:buClr>
              <a:buFontTx/>
              <a:buBlip>
                <a:blip r:embed="rId3"/>
              </a:buBlip>
              <a:defRPr>
                <a:solidFill>
                  <a:schemeClr val="bg1"/>
                </a:solidFill>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765181"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GRAFIEK</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dirty="0"/>
              <a:t>Hoofdstuk titel</a:t>
            </a:r>
          </a:p>
        </p:txBody>
      </p:sp>
      <p:sp>
        <p:nvSpPr>
          <p:cNvPr id="10" name="Tijdelijke aanduiding voor grafiek 17">
            <a:extLst>
              <a:ext uri="{FF2B5EF4-FFF2-40B4-BE49-F238E27FC236}">
                <a16:creationId xmlns:a16="http://schemas.microsoft.com/office/drawing/2014/main" id="{A2CAD24C-7EBF-4E56-8238-D1C0B9288AC7}"/>
              </a:ext>
            </a:extLst>
          </p:cNvPr>
          <p:cNvSpPr>
            <a:spLocks noGrp="1"/>
          </p:cNvSpPr>
          <p:nvPr>
            <p:ph type="chart" sz="quarter" idx="14" hasCustomPrompt="1"/>
          </p:nvPr>
        </p:nvSpPr>
        <p:spPr>
          <a:xfrm>
            <a:off x="7174778" y="1385888"/>
            <a:ext cx="4297222" cy="4179887"/>
          </a:xfrm>
          <a:no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grafiek in te voegen</a:t>
            </a:r>
          </a:p>
        </p:txBody>
      </p:sp>
      <p:sp>
        <p:nvSpPr>
          <p:cNvPr id="7" name="Titel 6">
            <a:extLst>
              <a:ext uri="{FF2B5EF4-FFF2-40B4-BE49-F238E27FC236}">
                <a16:creationId xmlns:a16="http://schemas.microsoft.com/office/drawing/2014/main" id="{49D519DC-DD84-49D2-A6E4-0C262D9A03D2}"/>
              </a:ext>
            </a:extLst>
          </p:cNvPr>
          <p:cNvSpPr>
            <a:spLocks noGrp="1"/>
          </p:cNvSpPr>
          <p:nvPr>
            <p:ph type="title" hasCustomPrompt="1"/>
          </p:nvPr>
        </p:nvSpPr>
        <p:spPr>
          <a:xfrm>
            <a:off x="719999" y="944563"/>
            <a:ext cx="4714643" cy="981075"/>
          </a:xfrm>
        </p:spPr>
        <p:txBody>
          <a:bodyPr/>
          <a:lstStyle>
            <a:lvl1pPr>
              <a:defRPr>
                <a:solidFill>
                  <a:schemeClr val="bg1"/>
                </a:solidFill>
              </a:defRPr>
            </a:lvl1pPr>
          </a:lstStyle>
          <a:p>
            <a:r>
              <a:rPr lang="nl-NL" noProof="0" dirty="0"/>
              <a:t>Plaats de titel hier max. 2 regels</a:t>
            </a:r>
            <a:endParaRPr lang="nl-NL" dirty="0"/>
          </a:p>
        </p:txBody>
      </p:sp>
      <p:sp>
        <p:nvSpPr>
          <p:cNvPr id="153" name="Tijdelijke aanduiding voor tekst 64">
            <a:extLst>
              <a:ext uri="{FF2B5EF4-FFF2-40B4-BE49-F238E27FC236}">
                <a16:creationId xmlns:a16="http://schemas.microsoft.com/office/drawing/2014/main" id="{ED18954D-2997-41DF-914F-77F42A3A875C}"/>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1" name="Text Placeholder 6">
            <a:extLst>
              <a:ext uri="{FF2B5EF4-FFF2-40B4-BE49-F238E27FC236}">
                <a16:creationId xmlns:a16="http://schemas.microsoft.com/office/drawing/2014/main" id="{C1BF28D7-8109-4F01-8732-718EDF3B8E85}"/>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225384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98" name="Vrije vorm: vorm 97">
            <a:extLst>
              <a:ext uri="{FF2B5EF4-FFF2-40B4-BE49-F238E27FC236}">
                <a16:creationId xmlns:a16="http://schemas.microsoft.com/office/drawing/2014/main" id="{8FDB6AE0-76A2-4D7C-9FA2-5B5889F8C3DE}"/>
              </a:ext>
            </a:extLst>
          </p:cNvPr>
          <p:cNvSpPr/>
          <p:nvPr userDrawn="1"/>
        </p:nvSpPr>
        <p:spPr>
          <a:xfrm>
            <a:off x="1" y="1615100"/>
            <a:ext cx="11472159" cy="5242900"/>
          </a:xfrm>
          <a:custGeom>
            <a:avLst/>
            <a:gdLst>
              <a:gd name="connsiteX0" fmla="*/ 0 w 11472159"/>
              <a:gd name="connsiteY0" fmla="*/ 0 h 5242900"/>
              <a:gd name="connsiteX1" fmla="*/ 5004799 w 11472159"/>
              <a:gd name="connsiteY1" fmla="*/ 0 h 5242900"/>
              <a:gd name="connsiteX2" fmla="*/ 5092740 w 11472159"/>
              <a:gd name="connsiteY2" fmla="*/ 0 h 5242900"/>
              <a:gd name="connsiteX3" fmla="*/ 8051291 w 11472159"/>
              <a:gd name="connsiteY3" fmla="*/ 0 h 5242900"/>
              <a:gd name="connsiteX4" fmla="*/ 11472159 w 11472159"/>
              <a:gd name="connsiteY4" fmla="*/ 3428769 h 5242900"/>
              <a:gd name="connsiteX5" fmla="*/ 11057654 w 11472159"/>
              <a:gd name="connsiteY5" fmla="*/ 5059745 h 5242900"/>
              <a:gd name="connsiteX6" fmla="*/ 10946327 w 11472159"/>
              <a:gd name="connsiteY6" fmla="*/ 5242900 h 5242900"/>
              <a:gd name="connsiteX7" fmla="*/ 0 w 11472159"/>
              <a:gd name="connsiteY7" fmla="*/ 5242900 h 52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2159" h="5242900">
                <a:moveTo>
                  <a:pt x="0" y="0"/>
                </a:moveTo>
                <a:lnTo>
                  <a:pt x="5004799" y="0"/>
                </a:lnTo>
                <a:lnTo>
                  <a:pt x="5092740" y="0"/>
                </a:lnTo>
                <a:lnTo>
                  <a:pt x="8051291" y="0"/>
                </a:lnTo>
                <a:cubicBezTo>
                  <a:pt x="9932974" y="0"/>
                  <a:pt x="11472159" y="1542739"/>
                  <a:pt x="11472159" y="3428769"/>
                </a:cubicBezTo>
                <a:cubicBezTo>
                  <a:pt x="11472159" y="4018154"/>
                  <a:pt x="11321803" y="4574014"/>
                  <a:pt x="11057654" y="5059745"/>
                </a:cubicBezTo>
                <a:lnTo>
                  <a:pt x="10946327" y="5242900"/>
                </a:lnTo>
                <a:lnTo>
                  <a:pt x="0" y="5242900"/>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nl-NL" sz="1600" err="1"/>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4000" y="6399199"/>
            <a:ext cx="288000" cy="131513"/>
          </a:xfrm>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417055"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GRAFIEK</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10" name="Tijdelijke aanduiding voor grafiek 17">
            <a:extLst>
              <a:ext uri="{FF2B5EF4-FFF2-40B4-BE49-F238E27FC236}">
                <a16:creationId xmlns:a16="http://schemas.microsoft.com/office/drawing/2014/main" id="{A2CAD24C-7EBF-4E56-8238-D1C0B9288AC7}"/>
              </a:ext>
            </a:extLst>
          </p:cNvPr>
          <p:cNvSpPr>
            <a:spLocks noGrp="1"/>
          </p:cNvSpPr>
          <p:nvPr>
            <p:ph type="chart" sz="quarter" idx="14" hasCustomPrompt="1"/>
          </p:nvPr>
        </p:nvSpPr>
        <p:spPr>
          <a:xfrm>
            <a:off x="719999" y="1925638"/>
            <a:ext cx="10752001" cy="3642045"/>
          </a:xfrm>
          <a:no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grafiek in te voegen</a:t>
            </a:r>
          </a:p>
        </p:txBody>
      </p:sp>
      <p:sp>
        <p:nvSpPr>
          <p:cNvPr id="7" name="Titel 6">
            <a:extLst>
              <a:ext uri="{FF2B5EF4-FFF2-40B4-BE49-F238E27FC236}">
                <a16:creationId xmlns:a16="http://schemas.microsoft.com/office/drawing/2014/main" id="{49D519DC-DD84-49D2-A6E4-0C262D9A03D2}"/>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endParaRPr lang="nl-NL"/>
          </a:p>
        </p:txBody>
      </p:sp>
      <p:grpSp>
        <p:nvGrpSpPr>
          <p:cNvPr id="23" name="Graphic 17">
            <a:extLst>
              <a:ext uri="{FF2B5EF4-FFF2-40B4-BE49-F238E27FC236}">
                <a16:creationId xmlns:a16="http://schemas.microsoft.com/office/drawing/2014/main" id="{11E41581-518A-47DF-8189-10A1EA016378}"/>
              </a:ext>
            </a:extLst>
          </p:cNvPr>
          <p:cNvGrpSpPr/>
          <p:nvPr userDrawn="1"/>
        </p:nvGrpSpPr>
        <p:grpSpPr>
          <a:xfrm>
            <a:off x="10599289" y="711065"/>
            <a:ext cx="870399" cy="127510"/>
            <a:chOff x="862012" y="2662237"/>
            <a:chExt cx="10467975" cy="1533525"/>
          </a:xfrm>
          <a:solidFill>
            <a:schemeClr val="tx1"/>
          </a:solidFill>
        </p:grpSpPr>
        <p:sp>
          <p:nvSpPr>
            <p:cNvPr id="24" name="Vrije vorm: vorm 23">
              <a:extLst>
                <a:ext uri="{FF2B5EF4-FFF2-40B4-BE49-F238E27FC236}">
                  <a16:creationId xmlns:a16="http://schemas.microsoft.com/office/drawing/2014/main" id="{FC94C415-CC2B-4B3B-91A7-DA53ED623CA9}"/>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34191335-D616-4757-86FA-D18EDBCDBEA4}"/>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26" name="Vrije vorm: vorm 25">
              <a:extLst>
                <a:ext uri="{FF2B5EF4-FFF2-40B4-BE49-F238E27FC236}">
                  <a16:creationId xmlns:a16="http://schemas.microsoft.com/office/drawing/2014/main" id="{74122DAF-FDA3-4D2C-86A3-C764E5ACF5F9}"/>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27" name="Vrije vorm: vorm 26">
              <a:extLst>
                <a:ext uri="{FF2B5EF4-FFF2-40B4-BE49-F238E27FC236}">
                  <a16:creationId xmlns:a16="http://schemas.microsoft.com/office/drawing/2014/main" id="{259158DC-CF0D-4CA4-A66A-B244BDCC52F1}"/>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8DEFF754-1878-4A3D-B897-1435018E6B03}"/>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29" name="Vrije vorm: vorm 28">
              <a:extLst>
                <a:ext uri="{FF2B5EF4-FFF2-40B4-BE49-F238E27FC236}">
                  <a16:creationId xmlns:a16="http://schemas.microsoft.com/office/drawing/2014/main" id="{F2E300E6-A39B-4A58-8981-4AF5F330C4A8}"/>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30" name="Vrije vorm: vorm 29">
              <a:extLst>
                <a:ext uri="{FF2B5EF4-FFF2-40B4-BE49-F238E27FC236}">
                  <a16:creationId xmlns:a16="http://schemas.microsoft.com/office/drawing/2014/main" id="{EDAB6069-CEC5-479E-8FC9-826F402227BB}"/>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31" name="Vrije vorm: vorm 30">
              <a:extLst>
                <a:ext uri="{FF2B5EF4-FFF2-40B4-BE49-F238E27FC236}">
                  <a16:creationId xmlns:a16="http://schemas.microsoft.com/office/drawing/2014/main" id="{16721EBF-8BAD-4CCE-BD70-8256744FEA2A}"/>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32" name="Vrije vorm: vorm 31">
              <a:extLst>
                <a:ext uri="{FF2B5EF4-FFF2-40B4-BE49-F238E27FC236}">
                  <a16:creationId xmlns:a16="http://schemas.microsoft.com/office/drawing/2014/main" id="{BC194DCD-2298-4490-B504-1C782750876B}"/>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
        <p:nvSpPr>
          <p:cNvPr id="94" name="Tijdelijke aanduiding voor tekst 64">
            <a:extLst>
              <a:ext uri="{FF2B5EF4-FFF2-40B4-BE49-F238E27FC236}">
                <a16:creationId xmlns:a16="http://schemas.microsoft.com/office/drawing/2014/main" id="{DE1C3B5D-9429-48E0-9302-12D4D78FD5C4}"/>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22" name="Text Placeholder 6">
            <a:extLst>
              <a:ext uri="{FF2B5EF4-FFF2-40B4-BE49-F238E27FC236}">
                <a16:creationId xmlns:a16="http://schemas.microsoft.com/office/drawing/2014/main" id="{B6FE0BB2-296B-4044-BB6B-B5B76D341FC6}"/>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271327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AFIEK + FOTO">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4000" y="6399199"/>
            <a:ext cx="288000" cy="131513"/>
          </a:xfrm>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669000"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GRAFIEK + FOTO</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9698400" cy="122238"/>
          </a:xfrm>
        </p:spPr>
        <p:txBody>
          <a:bodyPr/>
          <a:lstStyle>
            <a:lvl1pPr marL="0" indent="0">
              <a:buNone/>
              <a:defRPr sz="900" cap="all" spc="300" baseline="0"/>
            </a:lvl1pPr>
          </a:lstStyle>
          <a:p>
            <a:pPr lvl="0"/>
            <a:r>
              <a:rPr lang="nl-NL"/>
              <a:t>Hoofdstuk titel</a:t>
            </a:r>
          </a:p>
        </p:txBody>
      </p:sp>
      <p:sp>
        <p:nvSpPr>
          <p:cNvPr id="10" name="Tijdelijke aanduiding voor grafiek 17">
            <a:extLst>
              <a:ext uri="{FF2B5EF4-FFF2-40B4-BE49-F238E27FC236}">
                <a16:creationId xmlns:a16="http://schemas.microsoft.com/office/drawing/2014/main" id="{A2CAD24C-7EBF-4E56-8238-D1C0B9288AC7}"/>
              </a:ext>
            </a:extLst>
          </p:cNvPr>
          <p:cNvSpPr>
            <a:spLocks noGrp="1"/>
          </p:cNvSpPr>
          <p:nvPr>
            <p:ph type="chart" sz="quarter" idx="14" hasCustomPrompt="1"/>
          </p:nvPr>
        </p:nvSpPr>
        <p:spPr>
          <a:xfrm>
            <a:off x="719999" y="1925638"/>
            <a:ext cx="7885065" cy="3642045"/>
          </a:xfrm>
          <a:no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grafiek in te voegen</a:t>
            </a:r>
          </a:p>
        </p:txBody>
      </p:sp>
      <p:sp>
        <p:nvSpPr>
          <p:cNvPr id="7" name="Titel 6">
            <a:extLst>
              <a:ext uri="{FF2B5EF4-FFF2-40B4-BE49-F238E27FC236}">
                <a16:creationId xmlns:a16="http://schemas.microsoft.com/office/drawing/2014/main" id="{49D519DC-DD84-49D2-A6E4-0C262D9A03D2}"/>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endParaRPr lang="nl-NL"/>
          </a:p>
        </p:txBody>
      </p:sp>
      <p:grpSp>
        <p:nvGrpSpPr>
          <p:cNvPr id="23" name="Graphic 17">
            <a:extLst>
              <a:ext uri="{FF2B5EF4-FFF2-40B4-BE49-F238E27FC236}">
                <a16:creationId xmlns:a16="http://schemas.microsoft.com/office/drawing/2014/main" id="{11E41581-518A-47DF-8189-10A1EA016378}"/>
              </a:ext>
            </a:extLst>
          </p:cNvPr>
          <p:cNvGrpSpPr/>
          <p:nvPr userDrawn="1"/>
        </p:nvGrpSpPr>
        <p:grpSpPr>
          <a:xfrm>
            <a:off x="10599289" y="711065"/>
            <a:ext cx="870399" cy="127510"/>
            <a:chOff x="862012" y="2662237"/>
            <a:chExt cx="10467975" cy="1533525"/>
          </a:xfrm>
          <a:solidFill>
            <a:schemeClr val="tx1"/>
          </a:solidFill>
        </p:grpSpPr>
        <p:sp>
          <p:nvSpPr>
            <p:cNvPr id="24" name="Vrije vorm: vorm 23">
              <a:extLst>
                <a:ext uri="{FF2B5EF4-FFF2-40B4-BE49-F238E27FC236}">
                  <a16:creationId xmlns:a16="http://schemas.microsoft.com/office/drawing/2014/main" id="{FC94C415-CC2B-4B3B-91A7-DA53ED623CA9}"/>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34191335-D616-4757-86FA-D18EDBCDBEA4}"/>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26" name="Vrije vorm: vorm 25">
              <a:extLst>
                <a:ext uri="{FF2B5EF4-FFF2-40B4-BE49-F238E27FC236}">
                  <a16:creationId xmlns:a16="http://schemas.microsoft.com/office/drawing/2014/main" id="{74122DAF-FDA3-4D2C-86A3-C764E5ACF5F9}"/>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27" name="Vrije vorm: vorm 26">
              <a:extLst>
                <a:ext uri="{FF2B5EF4-FFF2-40B4-BE49-F238E27FC236}">
                  <a16:creationId xmlns:a16="http://schemas.microsoft.com/office/drawing/2014/main" id="{259158DC-CF0D-4CA4-A66A-B244BDCC52F1}"/>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8DEFF754-1878-4A3D-B897-1435018E6B03}"/>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29" name="Vrije vorm: vorm 28">
              <a:extLst>
                <a:ext uri="{FF2B5EF4-FFF2-40B4-BE49-F238E27FC236}">
                  <a16:creationId xmlns:a16="http://schemas.microsoft.com/office/drawing/2014/main" id="{F2E300E6-A39B-4A58-8981-4AF5F330C4A8}"/>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30" name="Vrije vorm: vorm 29">
              <a:extLst>
                <a:ext uri="{FF2B5EF4-FFF2-40B4-BE49-F238E27FC236}">
                  <a16:creationId xmlns:a16="http://schemas.microsoft.com/office/drawing/2014/main" id="{EDAB6069-CEC5-479E-8FC9-826F402227BB}"/>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31" name="Vrije vorm: vorm 30">
              <a:extLst>
                <a:ext uri="{FF2B5EF4-FFF2-40B4-BE49-F238E27FC236}">
                  <a16:creationId xmlns:a16="http://schemas.microsoft.com/office/drawing/2014/main" id="{16721EBF-8BAD-4CCE-BD70-8256744FEA2A}"/>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32" name="Vrije vorm: vorm 31">
              <a:extLst>
                <a:ext uri="{FF2B5EF4-FFF2-40B4-BE49-F238E27FC236}">
                  <a16:creationId xmlns:a16="http://schemas.microsoft.com/office/drawing/2014/main" id="{BC194DCD-2298-4490-B504-1C782750876B}"/>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
        <p:nvSpPr>
          <p:cNvPr id="94" name="Tijdelijke aanduiding voor tekst 64">
            <a:extLst>
              <a:ext uri="{FF2B5EF4-FFF2-40B4-BE49-F238E27FC236}">
                <a16:creationId xmlns:a16="http://schemas.microsoft.com/office/drawing/2014/main" id="{DE1C3B5D-9429-48E0-9302-12D4D78FD5C4}"/>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33" name="Tijdelijke aanduiding voor afbeelding 32">
            <a:extLst>
              <a:ext uri="{FF2B5EF4-FFF2-40B4-BE49-F238E27FC236}">
                <a16:creationId xmlns:a16="http://schemas.microsoft.com/office/drawing/2014/main" id="{C81186BC-1A60-4F1C-8285-E18403021E12}"/>
              </a:ext>
            </a:extLst>
          </p:cNvPr>
          <p:cNvSpPr>
            <a:spLocks noGrp="1"/>
          </p:cNvSpPr>
          <p:nvPr>
            <p:ph type="pic" sz="quarter" idx="22" hasCustomPrompt="1"/>
          </p:nvPr>
        </p:nvSpPr>
        <p:spPr>
          <a:xfrm>
            <a:off x="9316265" y="1385888"/>
            <a:ext cx="2875735" cy="5471872"/>
          </a:xfrm>
          <a:custGeom>
            <a:avLst/>
            <a:gdLst>
              <a:gd name="connsiteX0" fmla="*/ 2500572 w 2875735"/>
              <a:gd name="connsiteY0" fmla="*/ 0 h 5473106"/>
              <a:gd name="connsiteX1" fmla="*/ 2755264 w 2875735"/>
              <a:gd name="connsiteY1" fmla="*/ 13525 h 5473106"/>
              <a:gd name="connsiteX2" fmla="*/ 2875735 w 2875735"/>
              <a:gd name="connsiteY2" fmla="*/ 32836 h 5473106"/>
              <a:gd name="connsiteX3" fmla="*/ 2875735 w 2875735"/>
              <a:gd name="connsiteY3" fmla="*/ 5473106 h 5473106"/>
              <a:gd name="connsiteX4" fmla="*/ 0 w 2875735"/>
              <a:gd name="connsiteY4" fmla="*/ 5473106 h 5473106"/>
              <a:gd name="connsiteX5" fmla="*/ 0 w 2875735"/>
              <a:gd name="connsiteY5" fmla="*/ 2607239 h 5473106"/>
              <a:gd name="connsiteX6" fmla="*/ 2500572 w 2875735"/>
              <a:gd name="connsiteY6" fmla="*/ 0 h 54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5735" h="5473106">
                <a:moveTo>
                  <a:pt x="2500572" y="0"/>
                </a:moveTo>
                <a:cubicBezTo>
                  <a:pt x="2586517" y="0"/>
                  <a:pt x="2671486" y="4583"/>
                  <a:pt x="2755264" y="13525"/>
                </a:cubicBezTo>
                <a:lnTo>
                  <a:pt x="2875735" y="32836"/>
                </a:lnTo>
                <a:lnTo>
                  <a:pt x="2875735" y="5473106"/>
                </a:lnTo>
                <a:lnTo>
                  <a:pt x="0" y="5473106"/>
                </a:lnTo>
                <a:lnTo>
                  <a:pt x="0" y="2607239"/>
                </a:lnTo>
                <a:cubicBezTo>
                  <a:pt x="0" y="1173099"/>
                  <a:pt x="1125438" y="0"/>
                  <a:pt x="2500572"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22" name="Text Placeholder 6">
            <a:extLst>
              <a:ext uri="{FF2B5EF4-FFF2-40B4-BE49-F238E27FC236}">
                <a16:creationId xmlns:a16="http://schemas.microsoft.com/office/drawing/2014/main" id="{DBC01D07-A6CA-4509-BA0C-BA6C46EFD85E}"/>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358097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 TABEL">
    <p:spTree>
      <p:nvGrpSpPr>
        <p:cNvPr id="1" name=""/>
        <p:cNvGrpSpPr/>
        <p:nvPr/>
      </p:nvGrpSpPr>
      <p:grpSpPr>
        <a:xfrm>
          <a:off x="0" y="0"/>
          <a:ext cx="0" cy="0"/>
          <a:chOff x="0" y="0"/>
          <a:chExt cx="0" cy="0"/>
        </a:xfrm>
      </p:grpSpPr>
      <p:sp>
        <p:nvSpPr>
          <p:cNvPr id="110" name="Vrije vorm: vorm 109">
            <a:extLst>
              <a:ext uri="{FF2B5EF4-FFF2-40B4-BE49-F238E27FC236}">
                <a16:creationId xmlns:a16="http://schemas.microsoft.com/office/drawing/2014/main" id="{870D634D-2836-4FF0-8530-757F345D73BE}"/>
              </a:ext>
            </a:extLst>
          </p:cNvPr>
          <p:cNvSpPr/>
          <p:nvPr userDrawn="1"/>
        </p:nvSpPr>
        <p:spPr>
          <a:xfrm>
            <a:off x="0" y="0"/>
            <a:ext cx="6464663" cy="6858000"/>
          </a:xfrm>
          <a:custGeom>
            <a:avLst/>
            <a:gdLst>
              <a:gd name="connsiteX0" fmla="*/ 0 w 6464663"/>
              <a:gd name="connsiteY0" fmla="*/ 0 h 6857742"/>
              <a:gd name="connsiteX1" fmla="*/ 3043795 w 6464663"/>
              <a:gd name="connsiteY1" fmla="*/ 0 h 6857742"/>
              <a:gd name="connsiteX2" fmla="*/ 6464663 w 6464663"/>
              <a:gd name="connsiteY2" fmla="*/ 3428768 h 6857742"/>
              <a:gd name="connsiteX3" fmla="*/ 3043795 w 6464663"/>
              <a:gd name="connsiteY3" fmla="*/ 6857542 h 6857742"/>
              <a:gd name="connsiteX4" fmla="*/ 0 w 6464663"/>
              <a:gd name="connsiteY4" fmla="*/ 6857742 h 685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4663" h="6857742">
                <a:moveTo>
                  <a:pt x="0" y="0"/>
                </a:moveTo>
                <a:lnTo>
                  <a:pt x="3043795" y="0"/>
                </a:lnTo>
                <a:cubicBezTo>
                  <a:pt x="4925478" y="0"/>
                  <a:pt x="6464663" y="1542739"/>
                  <a:pt x="6464663" y="3428768"/>
                </a:cubicBezTo>
                <a:cubicBezTo>
                  <a:pt x="6464663" y="5314799"/>
                  <a:pt x="4925022" y="6857542"/>
                  <a:pt x="3043795" y="6857542"/>
                </a:cubicBezTo>
                <a:lnTo>
                  <a:pt x="0" y="685774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nl-NL" sz="1600" err="1"/>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000" y="2481700"/>
            <a:ext cx="5006000" cy="3086080"/>
          </a:xfrm>
        </p:spPr>
        <p:txBody>
          <a:bodyPr vert="horz"/>
          <a:lstStyle>
            <a:lvl1pPr marL="177800" indent="-177800">
              <a:buClr>
                <a:schemeClr val="bg1"/>
              </a:buClr>
              <a:buFontTx/>
              <a:buBlip>
                <a:blip r:embed="rId2"/>
              </a:buBlip>
              <a:defRPr>
                <a:solidFill>
                  <a:schemeClr val="bg1"/>
                </a:solidFill>
              </a:defRPr>
            </a:lvl1pPr>
            <a:lvl2pPr marL="355600" indent="-177800">
              <a:buClr>
                <a:schemeClr val="accent3"/>
              </a:buClr>
              <a:buFontTx/>
              <a:buBlip>
                <a:blip r:embed="rId3"/>
              </a:buBlip>
              <a:defRPr>
                <a:solidFill>
                  <a:schemeClr val="bg1"/>
                </a:solidFill>
              </a:defRPr>
            </a:lvl2pPr>
            <a:lvl3pPr>
              <a:buClr>
                <a:schemeClr val="bg2">
                  <a:lumMod val="60000"/>
                  <a:lumOff val="40000"/>
                </a:schemeClr>
              </a:buClr>
              <a:defRPr>
                <a:solidFill>
                  <a:schemeClr val="bg1"/>
                </a:solidFill>
              </a:defRPr>
            </a:lvl3pPr>
            <a:lvl4pPr>
              <a:defRPr>
                <a:solidFill>
                  <a:schemeClr val="bg1"/>
                </a:solidFill>
              </a:defRPr>
            </a:lvl4pPr>
            <a:lvl5pPr>
              <a:defRPr>
                <a:solidFill>
                  <a:schemeClr val="bg1"/>
                </a:solidFill>
              </a:defRPr>
            </a:lvl5pPr>
            <a:lvl6pPr>
              <a:defRPr>
                <a:solidFill>
                  <a:schemeClr val="tx1"/>
                </a:solidFill>
              </a:defRPr>
            </a:lvl6pPr>
            <a:lvl7pPr>
              <a:buClr>
                <a:schemeClr val="tx1"/>
              </a:buClr>
              <a:defRPr>
                <a:solidFill>
                  <a:schemeClr val="bg1"/>
                </a:solidFill>
              </a:defRPr>
            </a:lvl7pPr>
            <a:lvl8pPr>
              <a:buClr>
                <a:schemeClr val="tx1"/>
              </a:buClr>
              <a:defRPr>
                <a:solidFill>
                  <a:schemeClr val="bg1"/>
                </a:solidFill>
              </a:defRPr>
            </a:lvl8pPr>
            <a:lvl9pPr marL="541338" indent="-180975">
              <a:buClr>
                <a:schemeClr val="bg1"/>
              </a:buClr>
              <a:buFontTx/>
              <a:buBlip>
                <a:blip r:embed="rId3"/>
              </a:buBlip>
              <a:defRPr>
                <a:solidFill>
                  <a:schemeClr val="bg1"/>
                </a:solidFill>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39007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TABEL</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solidFill>
                  <a:schemeClr val="bg1"/>
                </a:solidFill>
              </a:defRPr>
            </a:lvl1pPr>
          </a:lstStyle>
          <a:p>
            <a:pPr lvl="0"/>
            <a:r>
              <a:rPr lang="nl-NL"/>
              <a:t>Hoofdstuk titel</a:t>
            </a:r>
          </a:p>
        </p:txBody>
      </p:sp>
      <p:sp>
        <p:nvSpPr>
          <p:cNvPr id="7" name="Titel 6">
            <a:extLst>
              <a:ext uri="{FF2B5EF4-FFF2-40B4-BE49-F238E27FC236}">
                <a16:creationId xmlns:a16="http://schemas.microsoft.com/office/drawing/2014/main" id="{49D519DC-DD84-49D2-A6E4-0C262D9A03D2}"/>
              </a:ext>
            </a:extLst>
          </p:cNvPr>
          <p:cNvSpPr>
            <a:spLocks noGrp="1"/>
          </p:cNvSpPr>
          <p:nvPr>
            <p:ph type="title" hasCustomPrompt="1"/>
          </p:nvPr>
        </p:nvSpPr>
        <p:spPr>
          <a:xfrm>
            <a:off x="719999" y="944563"/>
            <a:ext cx="4680137" cy="981075"/>
          </a:xfrm>
        </p:spPr>
        <p:txBody>
          <a:bodyPr/>
          <a:lstStyle>
            <a:lvl1pPr>
              <a:defRPr>
                <a:solidFill>
                  <a:schemeClr val="bg1"/>
                </a:solidFill>
              </a:defRPr>
            </a:lvl1pPr>
          </a:lstStyle>
          <a:p>
            <a:r>
              <a:rPr lang="nl-NL" noProof="0" dirty="0"/>
              <a:t>Plaats de titel hier max. 2 regels</a:t>
            </a:r>
            <a:endParaRPr lang="nl-NL" dirty="0"/>
          </a:p>
        </p:txBody>
      </p:sp>
      <p:sp>
        <p:nvSpPr>
          <p:cNvPr id="11" name="Tijdelijke aanduiding voor tabel 16">
            <a:extLst>
              <a:ext uri="{FF2B5EF4-FFF2-40B4-BE49-F238E27FC236}">
                <a16:creationId xmlns:a16="http://schemas.microsoft.com/office/drawing/2014/main" id="{7988FC60-2D12-4CB6-BF33-A6FA842DC7ED}"/>
              </a:ext>
            </a:extLst>
          </p:cNvPr>
          <p:cNvSpPr>
            <a:spLocks noGrp="1"/>
          </p:cNvSpPr>
          <p:nvPr>
            <p:ph type="tbl" sz="quarter" idx="15" hasCustomPrompt="1"/>
          </p:nvPr>
        </p:nvSpPr>
        <p:spPr>
          <a:xfrm>
            <a:off x="7184662" y="1385888"/>
            <a:ext cx="4287338" cy="4179887"/>
          </a:xfrm>
          <a:no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tabel in te voegen</a:t>
            </a:r>
          </a:p>
        </p:txBody>
      </p:sp>
      <p:sp>
        <p:nvSpPr>
          <p:cNvPr id="109" name="Tijdelijke aanduiding voor tekst 64">
            <a:extLst>
              <a:ext uri="{FF2B5EF4-FFF2-40B4-BE49-F238E27FC236}">
                <a16:creationId xmlns:a16="http://schemas.microsoft.com/office/drawing/2014/main" id="{B5038809-DD5D-4999-8746-F61E8025E716}"/>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Text Placeholder 6">
            <a:extLst>
              <a:ext uri="{FF2B5EF4-FFF2-40B4-BE49-F238E27FC236}">
                <a16:creationId xmlns:a16="http://schemas.microsoft.com/office/drawing/2014/main" id="{F6909887-B29F-47E0-BFD8-20BD5F9B4E7C}"/>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414404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59" name="Vrije vorm: vorm 58">
            <a:extLst>
              <a:ext uri="{FF2B5EF4-FFF2-40B4-BE49-F238E27FC236}">
                <a16:creationId xmlns:a16="http://schemas.microsoft.com/office/drawing/2014/main" id="{96053A54-D3DD-411E-8E0D-13153472BB19}"/>
              </a:ext>
            </a:extLst>
          </p:cNvPr>
          <p:cNvSpPr/>
          <p:nvPr userDrawn="1"/>
        </p:nvSpPr>
        <p:spPr>
          <a:xfrm>
            <a:off x="1" y="1615100"/>
            <a:ext cx="11472159" cy="5242900"/>
          </a:xfrm>
          <a:custGeom>
            <a:avLst/>
            <a:gdLst>
              <a:gd name="connsiteX0" fmla="*/ 0 w 11472159"/>
              <a:gd name="connsiteY0" fmla="*/ 0 h 5242900"/>
              <a:gd name="connsiteX1" fmla="*/ 5004799 w 11472159"/>
              <a:gd name="connsiteY1" fmla="*/ 0 h 5242900"/>
              <a:gd name="connsiteX2" fmla="*/ 5092740 w 11472159"/>
              <a:gd name="connsiteY2" fmla="*/ 0 h 5242900"/>
              <a:gd name="connsiteX3" fmla="*/ 8051291 w 11472159"/>
              <a:gd name="connsiteY3" fmla="*/ 0 h 5242900"/>
              <a:gd name="connsiteX4" fmla="*/ 11472159 w 11472159"/>
              <a:gd name="connsiteY4" fmla="*/ 3428769 h 5242900"/>
              <a:gd name="connsiteX5" fmla="*/ 11057654 w 11472159"/>
              <a:gd name="connsiteY5" fmla="*/ 5059745 h 5242900"/>
              <a:gd name="connsiteX6" fmla="*/ 10946327 w 11472159"/>
              <a:gd name="connsiteY6" fmla="*/ 5242900 h 5242900"/>
              <a:gd name="connsiteX7" fmla="*/ 0 w 11472159"/>
              <a:gd name="connsiteY7" fmla="*/ 5242900 h 52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2159" h="5242900">
                <a:moveTo>
                  <a:pt x="0" y="0"/>
                </a:moveTo>
                <a:lnTo>
                  <a:pt x="5004799" y="0"/>
                </a:lnTo>
                <a:lnTo>
                  <a:pt x="5092740" y="0"/>
                </a:lnTo>
                <a:lnTo>
                  <a:pt x="8051291" y="0"/>
                </a:lnTo>
                <a:cubicBezTo>
                  <a:pt x="9932974" y="0"/>
                  <a:pt x="11472159" y="1542739"/>
                  <a:pt x="11472159" y="3428769"/>
                </a:cubicBezTo>
                <a:cubicBezTo>
                  <a:pt x="11472159" y="4018154"/>
                  <a:pt x="11321803" y="4574014"/>
                  <a:pt x="11057654" y="5059745"/>
                </a:cubicBezTo>
                <a:lnTo>
                  <a:pt x="10946327" y="5242900"/>
                </a:lnTo>
                <a:lnTo>
                  <a:pt x="0" y="5242900"/>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bIns="144000" rtlCol="0" anchor="ctr">
            <a:noAutofit/>
          </a:bodyPr>
          <a:lstStyle/>
          <a:p>
            <a:pPr algn="ctr">
              <a:lnSpc>
                <a:spcPct val="90000"/>
              </a:lnSpc>
              <a:spcBef>
                <a:spcPts val="200"/>
              </a:spcBef>
              <a:spcAft>
                <a:spcPts val="200"/>
              </a:spcAft>
            </a:pPr>
            <a:endParaRPr lang="nl-NL" sz="1600" err="1"/>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04195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TABEL</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7" name="Titel 6">
            <a:extLst>
              <a:ext uri="{FF2B5EF4-FFF2-40B4-BE49-F238E27FC236}">
                <a16:creationId xmlns:a16="http://schemas.microsoft.com/office/drawing/2014/main" id="{49D519DC-DD84-49D2-A6E4-0C262D9A03D2}"/>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endParaRPr lang="nl-NL"/>
          </a:p>
        </p:txBody>
      </p:sp>
      <p:sp>
        <p:nvSpPr>
          <p:cNvPr id="11" name="Tijdelijke aanduiding voor tabel 16">
            <a:extLst>
              <a:ext uri="{FF2B5EF4-FFF2-40B4-BE49-F238E27FC236}">
                <a16:creationId xmlns:a16="http://schemas.microsoft.com/office/drawing/2014/main" id="{908CE278-98A9-414F-8145-E770FB54780D}"/>
              </a:ext>
            </a:extLst>
          </p:cNvPr>
          <p:cNvSpPr>
            <a:spLocks noGrp="1"/>
          </p:cNvSpPr>
          <p:nvPr>
            <p:ph type="tbl" sz="quarter" idx="15" hasCustomPrompt="1"/>
          </p:nvPr>
        </p:nvSpPr>
        <p:spPr>
          <a:xfrm>
            <a:off x="719999" y="1925638"/>
            <a:ext cx="10752001" cy="3640137"/>
          </a:xfrm>
          <a:no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tabel in te voegen</a:t>
            </a:r>
          </a:p>
        </p:txBody>
      </p:sp>
      <p:grpSp>
        <p:nvGrpSpPr>
          <p:cNvPr id="12" name="Graphic 17">
            <a:extLst>
              <a:ext uri="{FF2B5EF4-FFF2-40B4-BE49-F238E27FC236}">
                <a16:creationId xmlns:a16="http://schemas.microsoft.com/office/drawing/2014/main" id="{176AB33D-1644-4C7E-BCD0-D8E9460CD735}"/>
              </a:ext>
            </a:extLst>
          </p:cNvPr>
          <p:cNvGrpSpPr/>
          <p:nvPr userDrawn="1"/>
        </p:nvGrpSpPr>
        <p:grpSpPr>
          <a:xfrm>
            <a:off x="10599289" y="711065"/>
            <a:ext cx="870399" cy="127510"/>
            <a:chOff x="862012" y="2662237"/>
            <a:chExt cx="10467975" cy="1533525"/>
          </a:xfrm>
          <a:solidFill>
            <a:schemeClr val="tx1"/>
          </a:solidFill>
        </p:grpSpPr>
        <p:sp>
          <p:nvSpPr>
            <p:cNvPr id="13" name="Vrije vorm: vorm 12">
              <a:extLst>
                <a:ext uri="{FF2B5EF4-FFF2-40B4-BE49-F238E27FC236}">
                  <a16:creationId xmlns:a16="http://schemas.microsoft.com/office/drawing/2014/main" id="{FFAA895E-1485-43E5-9877-E74E9024AF72}"/>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32B8573E-C8D6-4E62-B0A3-5EB125C8E7BE}"/>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4E74ACA5-8F57-492E-B8D6-E46627C18E3B}"/>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D956A062-9681-4615-87F3-3AC208E0DA4C}"/>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5F254AD9-FDE0-409E-8070-15BA94912C3D}"/>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1342670E-6558-4F71-BF44-3257831E7FF5}"/>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EB9C14E1-BA8A-4799-ABF0-080C1F54918A}"/>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3A2ABA5F-0474-46CD-98D6-002F266E57F5}"/>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DC8C41ED-5A9B-40B8-BDB7-0FDC39CBADF0}"/>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
        <p:nvSpPr>
          <p:cNvPr id="60" name="Tijdelijke aanduiding voor tekst 64">
            <a:extLst>
              <a:ext uri="{FF2B5EF4-FFF2-40B4-BE49-F238E27FC236}">
                <a16:creationId xmlns:a16="http://schemas.microsoft.com/office/drawing/2014/main" id="{D0EB6EFE-99DC-4660-94C2-E240121FCF45}"/>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22" name="Text Placeholder 6">
            <a:extLst>
              <a:ext uri="{FF2B5EF4-FFF2-40B4-BE49-F238E27FC236}">
                <a16:creationId xmlns:a16="http://schemas.microsoft.com/office/drawing/2014/main" id="{EADD49D1-9C82-4A4B-9B23-0DB20522951E}"/>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87452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EL + FOTO">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29389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TABEL + FOTO</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9698400" cy="122238"/>
          </a:xfrm>
        </p:spPr>
        <p:txBody>
          <a:bodyPr/>
          <a:lstStyle>
            <a:lvl1pPr marL="0" indent="0">
              <a:buNone/>
              <a:defRPr sz="900" cap="all" spc="300" baseline="0"/>
            </a:lvl1pPr>
          </a:lstStyle>
          <a:p>
            <a:pPr lvl="0"/>
            <a:r>
              <a:rPr lang="nl-NL"/>
              <a:t>Hoofdstuk titel</a:t>
            </a:r>
          </a:p>
        </p:txBody>
      </p:sp>
      <p:sp>
        <p:nvSpPr>
          <p:cNvPr id="7" name="Titel 6">
            <a:extLst>
              <a:ext uri="{FF2B5EF4-FFF2-40B4-BE49-F238E27FC236}">
                <a16:creationId xmlns:a16="http://schemas.microsoft.com/office/drawing/2014/main" id="{49D519DC-DD84-49D2-A6E4-0C262D9A03D2}"/>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endParaRPr lang="nl-NL"/>
          </a:p>
        </p:txBody>
      </p:sp>
      <p:sp>
        <p:nvSpPr>
          <p:cNvPr id="11" name="Tijdelijke aanduiding voor tabel 16">
            <a:extLst>
              <a:ext uri="{FF2B5EF4-FFF2-40B4-BE49-F238E27FC236}">
                <a16:creationId xmlns:a16="http://schemas.microsoft.com/office/drawing/2014/main" id="{908CE278-98A9-414F-8145-E770FB54780D}"/>
              </a:ext>
            </a:extLst>
          </p:cNvPr>
          <p:cNvSpPr>
            <a:spLocks noGrp="1"/>
          </p:cNvSpPr>
          <p:nvPr>
            <p:ph type="tbl" sz="quarter" idx="15" hasCustomPrompt="1"/>
          </p:nvPr>
        </p:nvSpPr>
        <p:spPr>
          <a:xfrm>
            <a:off x="720000" y="1925638"/>
            <a:ext cx="7876426" cy="3640137"/>
          </a:xfrm>
          <a:no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tabel in te voegen</a:t>
            </a:r>
          </a:p>
        </p:txBody>
      </p:sp>
      <p:grpSp>
        <p:nvGrpSpPr>
          <p:cNvPr id="12" name="Graphic 17">
            <a:extLst>
              <a:ext uri="{FF2B5EF4-FFF2-40B4-BE49-F238E27FC236}">
                <a16:creationId xmlns:a16="http://schemas.microsoft.com/office/drawing/2014/main" id="{176AB33D-1644-4C7E-BCD0-D8E9460CD735}"/>
              </a:ext>
            </a:extLst>
          </p:cNvPr>
          <p:cNvGrpSpPr/>
          <p:nvPr userDrawn="1"/>
        </p:nvGrpSpPr>
        <p:grpSpPr>
          <a:xfrm>
            <a:off x="10599289" y="711065"/>
            <a:ext cx="870399" cy="127510"/>
            <a:chOff x="862012" y="2662237"/>
            <a:chExt cx="10467975" cy="1533525"/>
          </a:xfrm>
          <a:solidFill>
            <a:schemeClr val="tx1"/>
          </a:solidFill>
        </p:grpSpPr>
        <p:sp>
          <p:nvSpPr>
            <p:cNvPr id="13" name="Vrije vorm: vorm 12">
              <a:extLst>
                <a:ext uri="{FF2B5EF4-FFF2-40B4-BE49-F238E27FC236}">
                  <a16:creationId xmlns:a16="http://schemas.microsoft.com/office/drawing/2014/main" id="{FFAA895E-1485-43E5-9877-E74E9024AF72}"/>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32B8573E-C8D6-4E62-B0A3-5EB125C8E7BE}"/>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4E74ACA5-8F57-492E-B8D6-E46627C18E3B}"/>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D956A062-9681-4615-87F3-3AC208E0DA4C}"/>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5F254AD9-FDE0-409E-8070-15BA94912C3D}"/>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1342670E-6558-4F71-BF44-3257831E7FF5}"/>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EB9C14E1-BA8A-4799-ABF0-080C1F54918A}"/>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3A2ABA5F-0474-46CD-98D6-002F266E57F5}"/>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DC8C41ED-5A9B-40B8-BDB7-0FDC39CBADF0}"/>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
        <p:nvSpPr>
          <p:cNvPr id="60" name="Tijdelijke aanduiding voor tekst 64">
            <a:extLst>
              <a:ext uri="{FF2B5EF4-FFF2-40B4-BE49-F238E27FC236}">
                <a16:creationId xmlns:a16="http://schemas.microsoft.com/office/drawing/2014/main" id="{D0EB6EFE-99DC-4660-94C2-E240121FCF45}"/>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22" name="Tijdelijke aanduiding voor afbeelding 21">
            <a:extLst>
              <a:ext uri="{FF2B5EF4-FFF2-40B4-BE49-F238E27FC236}">
                <a16:creationId xmlns:a16="http://schemas.microsoft.com/office/drawing/2014/main" id="{CC00A626-8183-4635-B715-A35B93E7E962}"/>
              </a:ext>
            </a:extLst>
          </p:cNvPr>
          <p:cNvSpPr>
            <a:spLocks noGrp="1"/>
          </p:cNvSpPr>
          <p:nvPr>
            <p:ph type="pic" sz="quarter" idx="22" hasCustomPrompt="1"/>
          </p:nvPr>
        </p:nvSpPr>
        <p:spPr>
          <a:xfrm>
            <a:off x="9316265" y="1385888"/>
            <a:ext cx="2875735" cy="5471872"/>
          </a:xfrm>
          <a:custGeom>
            <a:avLst/>
            <a:gdLst>
              <a:gd name="connsiteX0" fmla="*/ 2500572 w 2875735"/>
              <a:gd name="connsiteY0" fmla="*/ 0 h 5473106"/>
              <a:gd name="connsiteX1" fmla="*/ 2755264 w 2875735"/>
              <a:gd name="connsiteY1" fmla="*/ 13525 h 5473106"/>
              <a:gd name="connsiteX2" fmla="*/ 2875735 w 2875735"/>
              <a:gd name="connsiteY2" fmla="*/ 32836 h 5473106"/>
              <a:gd name="connsiteX3" fmla="*/ 2875735 w 2875735"/>
              <a:gd name="connsiteY3" fmla="*/ 5473106 h 5473106"/>
              <a:gd name="connsiteX4" fmla="*/ 0 w 2875735"/>
              <a:gd name="connsiteY4" fmla="*/ 5473106 h 5473106"/>
              <a:gd name="connsiteX5" fmla="*/ 0 w 2875735"/>
              <a:gd name="connsiteY5" fmla="*/ 2607239 h 5473106"/>
              <a:gd name="connsiteX6" fmla="*/ 2500572 w 2875735"/>
              <a:gd name="connsiteY6" fmla="*/ 0 h 54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5735" h="5473106">
                <a:moveTo>
                  <a:pt x="2500572" y="0"/>
                </a:moveTo>
                <a:cubicBezTo>
                  <a:pt x="2586517" y="0"/>
                  <a:pt x="2671486" y="4583"/>
                  <a:pt x="2755264" y="13525"/>
                </a:cubicBezTo>
                <a:lnTo>
                  <a:pt x="2875735" y="32836"/>
                </a:lnTo>
                <a:lnTo>
                  <a:pt x="2875735" y="5473106"/>
                </a:lnTo>
                <a:lnTo>
                  <a:pt x="0" y="5473106"/>
                </a:lnTo>
                <a:lnTo>
                  <a:pt x="0" y="2607239"/>
                </a:lnTo>
                <a:cubicBezTo>
                  <a:pt x="0" y="1173099"/>
                  <a:pt x="1125438" y="0"/>
                  <a:pt x="2500572"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24" name="Text Placeholder 6">
            <a:extLst>
              <a:ext uri="{FF2B5EF4-FFF2-40B4-BE49-F238E27FC236}">
                <a16:creationId xmlns:a16="http://schemas.microsoft.com/office/drawing/2014/main" id="{41B3722F-8971-4A14-8888-4F470E5850DF}"/>
              </a:ext>
            </a:extLst>
          </p:cNvPr>
          <p:cNvSpPr>
            <a:spLocks noGrp="1"/>
          </p:cNvSpPr>
          <p:nvPr>
            <p:ph type="body" sz="quarter" idx="23"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228377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grpSp>
        <p:nvGrpSpPr>
          <p:cNvPr id="25" name="Graphic 6">
            <a:extLst>
              <a:ext uri="{FF2B5EF4-FFF2-40B4-BE49-F238E27FC236}">
                <a16:creationId xmlns:a16="http://schemas.microsoft.com/office/drawing/2014/main" id="{057D0299-0C67-42E9-B6A4-FC0E974B489F}"/>
              </a:ext>
            </a:extLst>
          </p:cNvPr>
          <p:cNvGrpSpPr/>
          <p:nvPr userDrawn="1"/>
        </p:nvGrpSpPr>
        <p:grpSpPr>
          <a:xfrm>
            <a:off x="368967" y="580907"/>
            <a:ext cx="11454063" cy="8746366"/>
            <a:chOff x="5413991" y="1991339"/>
            <a:chExt cx="7897409" cy="6030491"/>
          </a:xfrm>
          <a:effectLst>
            <a:outerShdw blurRad="381000" algn="ctr" rotWithShape="0">
              <a:prstClr val="black">
                <a:alpha val="30000"/>
              </a:prstClr>
            </a:outerShdw>
          </a:effectLst>
        </p:grpSpPr>
        <p:grpSp>
          <p:nvGrpSpPr>
            <p:cNvPr id="33" name="Graphic 6">
              <a:extLst>
                <a:ext uri="{FF2B5EF4-FFF2-40B4-BE49-F238E27FC236}">
                  <a16:creationId xmlns:a16="http://schemas.microsoft.com/office/drawing/2014/main" id="{F9536F80-944F-4C3E-888C-7F21627C056B}"/>
                </a:ext>
              </a:extLst>
            </p:cNvPr>
            <p:cNvGrpSpPr/>
            <p:nvPr/>
          </p:nvGrpSpPr>
          <p:grpSpPr>
            <a:xfrm>
              <a:off x="5413991" y="1991339"/>
              <a:ext cx="7897409" cy="6030491"/>
              <a:chOff x="5413991" y="1991339"/>
              <a:chExt cx="7897409" cy="6030491"/>
            </a:xfrm>
          </p:grpSpPr>
          <p:sp>
            <p:nvSpPr>
              <p:cNvPr id="40" name="Vrije vorm: vorm 39">
                <a:extLst>
                  <a:ext uri="{FF2B5EF4-FFF2-40B4-BE49-F238E27FC236}">
                    <a16:creationId xmlns:a16="http://schemas.microsoft.com/office/drawing/2014/main" id="{8B419F1B-045E-442B-A155-FF3775A286FB}"/>
                  </a:ext>
                </a:extLst>
              </p:cNvPr>
              <p:cNvSpPr/>
              <p:nvPr/>
            </p:nvSpPr>
            <p:spPr>
              <a:xfrm>
                <a:off x="5417088" y="1994437"/>
                <a:ext cx="7891214" cy="6024296"/>
              </a:xfrm>
              <a:custGeom>
                <a:avLst/>
                <a:gdLst>
                  <a:gd name="connsiteX0" fmla="*/ 7889563 w 7891214"/>
                  <a:gd name="connsiteY0" fmla="*/ 301602 h 6024296"/>
                  <a:gd name="connsiteX1" fmla="*/ 7883058 w 7891214"/>
                  <a:gd name="connsiteY1" fmla="*/ 261127 h 6024296"/>
                  <a:gd name="connsiteX2" fmla="*/ 7881199 w 7891214"/>
                  <a:gd name="connsiteY2" fmla="*/ 253280 h 6024296"/>
                  <a:gd name="connsiteX3" fmla="*/ 7879444 w 7891214"/>
                  <a:gd name="connsiteY3" fmla="*/ 246465 h 6024296"/>
                  <a:gd name="connsiteX4" fmla="*/ 7852907 w 7891214"/>
                  <a:gd name="connsiteY4" fmla="*/ 179247 h 6024296"/>
                  <a:gd name="connsiteX5" fmla="*/ 7849190 w 7891214"/>
                  <a:gd name="connsiteY5" fmla="*/ 172329 h 6024296"/>
                  <a:gd name="connsiteX6" fmla="*/ 7832464 w 7891214"/>
                  <a:gd name="connsiteY6" fmla="*/ 145277 h 6024296"/>
                  <a:gd name="connsiteX7" fmla="*/ 7828127 w 7891214"/>
                  <a:gd name="connsiteY7" fmla="*/ 139185 h 6024296"/>
                  <a:gd name="connsiteX8" fmla="*/ 7819764 w 7891214"/>
                  <a:gd name="connsiteY8" fmla="*/ 128137 h 6024296"/>
                  <a:gd name="connsiteX9" fmla="*/ 7795912 w 7891214"/>
                  <a:gd name="connsiteY9" fmla="*/ 100981 h 6024296"/>
                  <a:gd name="connsiteX10" fmla="*/ 7790233 w 7891214"/>
                  <a:gd name="connsiteY10" fmla="*/ 95303 h 6024296"/>
                  <a:gd name="connsiteX11" fmla="*/ 7787342 w 7891214"/>
                  <a:gd name="connsiteY11" fmla="*/ 92515 h 6024296"/>
                  <a:gd name="connsiteX12" fmla="*/ 7784554 w 7891214"/>
                  <a:gd name="connsiteY12" fmla="*/ 89933 h 6024296"/>
                  <a:gd name="connsiteX13" fmla="*/ 7775571 w 7891214"/>
                  <a:gd name="connsiteY13" fmla="*/ 81776 h 6024296"/>
                  <a:gd name="connsiteX14" fmla="*/ 7766795 w 7891214"/>
                  <a:gd name="connsiteY14" fmla="*/ 74445 h 6024296"/>
                  <a:gd name="connsiteX15" fmla="*/ 7763078 w 7891214"/>
                  <a:gd name="connsiteY15" fmla="*/ 71451 h 6024296"/>
                  <a:gd name="connsiteX16" fmla="*/ 7760806 w 7891214"/>
                  <a:gd name="connsiteY16" fmla="*/ 69696 h 6024296"/>
                  <a:gd name="connsiteX17" fmla="*/ 7751100 w 7891214"/>
                  <a:gd name="connsiteY17" fmla="*/ 62365 h 6024296"/>
                  <a:gd name="connsiteX18" fmla="*/ 7750274 w 7891214"/>
                  <a:gd name="connsiteY18" fmla="*/ 61745 h 6024296"/>
                  <a:gd name="connsiteX19" fmla="*/ 7738193 w 7891214"/>
                  <a:gd name="connsiteY19" fmla="*/ 53588 h 6024296"/>
                  <a:gd name="connsiteX20" fmla="*/ 7736954 w 7891214"/>
                  <a:gd name="connsiteY20" fmla="*/ 52762 h 6024296"/>
                  <a:gd name="connsiteX21" fmla="*/ 7724771 w 7891214"/>
                  <a:gd name="connsiteY21" fmla="*/ 45431 h 6024296"/>
                  <a:gd name="connsiteX22" fmla="*/ 7711038 w 7891214"/>
                  <a:gd name="connsiteY22" fmla="*/ 37791 h 6024296"/>
                  <a:gd name="connsiteX23" fmla="*/ 7708870 w 7891214"/>
                  <a:gd name="connsiteY23" fmla="*/ 36655 h 6024296"/>
                  <a:gd name="connsiteX24" fmla="*/ 7696892 w 7891214"/>
                  <a:gd name="connsiteY24" fmla="*/ 30873 h 6024296"/>
                  <a:gd name="connsiteX25" fmla="*/ 7682437 w 7891214"/>
                  <a:gd name="connsiteY25" fmla="*/ 24574 h 6024296"/>
                  <a:gd name="connsiteX26" fmla="*/ 7667569 w 7891214"/>
                  <a:gd name="connsiteY26" fmla="*/ 18895 h 6024296"/>
                  <a:gd name="connsiteX27" fmla="*/ 7621208 w 7891214"/>
                  <a:gd name="connsiteY27" fmla="*/ 6298 h 6024296"/>
                  <a:gd name="connsiteX28" fmla="*/ 7605100 w 7891214"/>
                  <a:gd name="connsiteY28" fmla="*/ 3511 h 6024296"/>
                  <a:gd name="connsiteX29" fmla="*/ 7590955 w 7891214"/>
                  <a:gd name="connsiteY29" fmla="*/ 1755 h 6024296"/>
                  <a:gd name="connsiteX30" fmla="*/ 7588683 w 7891214"/>
                  <a:gd name="connsiteY30" fmla="*/ 1549 h 6024296"/>
                  <a:gd name="connsiteX31" fmla="*/ 7581352 w 7891214"/>
                  <a:gd name="connsiteY31" fmla="*/ 1033 h 6024296"/>
                  <a:gd name="connsiteX32" fmla="*/ 7572369 w 7891214"/>
                  <a:gd name="connsiteY32" fmla="*/ 413 h 6024296"/>
                  <a:gd name="connsiteX33" fmla="*/ 7556778 w 7891214"/>
                  <a:gd name="connsiteY33" fmla="*/ 0 h 6024296"/>
                  <a:gd name="connsiteX34" fmla="*/ 334436 w 7891214"/>
                  <a:gd name="connsiteY34" fmla="*/ 0 h 6024296"/>
                  <a:gd name="connsiteX35" fmla="*/ 318845 w 7891214"/>
                  <a:gd name="connsiteY35" fmla="*/ 413 h 6024296"/>
                  <a:gd name="connsiteX36" fmla="*/ 309862 w 7891214"/>
                  <a:gd name="connsiteY36" fmla="*/ 1033 h 6024296"/>
                  <a:gd name="connsiteX37" fmla="*/ 302531 w 7891214"/>
                  <a:gd name="connsiteY37" fmla="*/ 1549 h 6024296"/>
                  <a:gd name="connsiteX38" fmla="*/ 300260 w 7891214"/>
                  <a:gd name="connsiteY38" fmla="*/ 1755 h 6024296"/>
                  <a:gd name="connsiteX39" fmla="*/ 286114 w 7891214"/>
                  <a:gd name="connsiteY39" fmla="*/ 3511 h 6024296"/>
                  <a:gd name="connsiteX40" fmla="*/ 270007 w 7891214"/>
                  <a:gd name="connsiteY40" fmla="*/ 6298 h 6024296"/>
                  <a:gd name="connsiteX41" fmla="*/ 223646 w 7891214"/>
                  <a:gd name="connsiteY41" fmla="*/ 18895 h 6024296"/>
                  <a:gd name="connsiteX42" fmla="*/ 208778 w 7891214"/>
                  <a:gd name="connsiteY42" fmla="*/ 24574 h 6024296"/>
                  <a:gd name="connsiteX43" fmla="*/ 194322 w 7891214"/>
                  <a:gd name="connsiteY43" fmla="*/ 30873 h 6024296"/>
                  <a:gd name="connsiteX44" fmla="*/ 182345 w 7891214"/>
                  <a:gd name="connsiteY44" fmla="*/ 36655 h 6024296"/>
                  <a:gd name="connsiteX45" fmla="*/ 180177 w 7891214"/>
                  <a:gd name="connsiteY45" fmla="*/ 37791 h 6024296"/>
                  <a:gd name="connsiteX46" fmla="*/ 166444 w 7891214"/>
                  <a:gd name="connsiteY46" fmla="*/ 45431 h 6024296"/>
                  <a:gd name="connsiteX47" fmla="*/ 154260 w 7891214"/>
                  <a:gd name="connsiteY47" fmla="*/ 52762 h 6024296"/>
                  <a:gd name="connsiteX48" fmla="*/ 153021 w 7891214"/>
                  <a:gd name="connsiteY48" fmla="*/ 53588 h 6024296"/>
                  <a:gd name="connsiteX49" fmla="*/ 140940 w 7891214"/>
                  <a:gd name="connsiteY49" fmla="*/ 61745 h 6024296"/>
                  <a:gd name="connsiteX50" fmla="*/ 140114 w 7891214"/>
                  <a:gd name="connsiteY50" fmla="*/ 62365 h 6024296"/>
                  <a:gd name="connsiteX51" fmla="*/ 130409 w 7891214"/>
                  <a:gd name="connsiteY51" fmla="*/ 69696 h 6024296"/>
                  <a:gd name="connsiteX52" fmla="*/ 128137 w 7891214"/>
                  <a:gd name="connsiteY52" fmla="*/ 71451 h 6024296"/>
                  <a:gd name="connsiteX53" fmla="*/ 124420 w 7891214"/>
                  <a:gd name="connsiteY53" fmla="*/ 74445 h 6024296"/>
                  <a:gd name="connsiteX54" fmla="*/ 115643 w 7891214"/>
                  <a:gd name="connsiteY54" fmla="*/ 81776 h 6024296"/>
                  <a:gd name="connsiteX55" fmla="*/ 106660 w 7891214"/>
                  <a:gd name="connsiteY55" fmla="*/ 89933 h 6024296"/>
                  <a:gd name="connsiteX56" fmla="*/ 103873 w 7891214"/>
                  <a:gd name="connsiteY56" fmla="*/ 92515 h 6024296"/>
                  <a:gd name="connsiteX57" fmla="*/ 100981 w 7891214"/>
                  <a:gd name="connsiteY57" fmla="*/ 95303 h 6024296"/>
                  <a:gd name="connsiteX58" fmla="*/ 95303 w 7891214"/>
                  <a:gd name="connsiteY58" fmla="*/ 100981 h 6024296"/>
                  <a:gd name="connsiteX59" fmla="*/ 71451 w 7891214"/>
                  <a:gd name="connsiteY59" fmla="*/ 128137 h 6024296"/>
                  <a:gd name="connsiteX60" fmla="*/ 63088 w 7891214"/>
                  <a:gd name="connsiteY60" fmla="*/ 139185 h 6024296"/>
                  <a:gd name="connsiteX61" fmla="*/ 58751 w 7891214"/>
                  <a:gd name="connsiteY61" fmla="*/ 145277 h 6024296"/>
                  <a:gd name="connsiteX62" fmla="*/ 42024 w 7891214"/>
                  <a:gd name="connsiteY62" fmla="*/ 172329 h 6024296"/>
                  <a:gd name="connsiteX63" fmla="*/ 38307 w 7891214"/>
                  <a:gd name="connsiteY63" fmla="*/ 179247 h 6024296"/>
                  <a:gd name="connsiteX64" fmla="*/ 11771 w 7891214"/>
                  <a:gd name="connsiteY64" fmla="*/ 246465 h 6024296"/>
                  <a:gd name="connsiteX65" fmla="*/ 10016 w 7891214"/>
                  <a:gd name="connsiteY65" fmla="*/ 253280 h 6024296"/>
                  <a:gd name="connsiteX66" fmla="*/ 8157 w 7891214"/>
                  <a:gd name="connsiteY66" fmla="*/ 261127 h 6024296"/>
                  <a:gd name="connsiteX67" fmla="*/ 1652 w 7891214"/>
                  <a:gd name="connsiteY67" fmla="*/ 301602 h 6024296"/>
                  <a:gd name="connsiteX68" fmla="*/ 929 w 7891214"/>
                  <a:gd name="connsiteY68" fmla="*/ 309449 h 6024296"/>
                  <a:gd name="connsiteX69" fmla="*/ 0 w 7891214"/>
                  <a:gd name="connsiteY69" fmla="*/ 334437 h 6024296"/>
                  <a:gd name="connsiteX70" fmla="*/ 0 w 7891214"/>
                  <a:gd name="connsiteY70" fmla="*/ 5689860 h 6024296"/>
                  <a:gd name="connsiteX71" fmla="*/ 929 w 7891214"/>
                  <a:gd name="connsiteY71" fmla="*/ 5714847 h 6024296"/>
                  <a:gd name="connsiteX72" fmla="*/ 1549 w 7891214"/>
                  <a:gd name="connsiteY72" fmla="*/ 5721869 h 6024296"/>
                  <a:gd name="connsiteX73" fmla="*/ 8157 w 7891214"/>
                  <a:gd name="connsiteY73" fmla="*/ 5763273 h 6024296"/>
                  <a:gd name="connsiteX74" fmla="*/ 10016 w 7891214"/>
                  <a:gd name="connsiteY74" fmla="*/ 5771017 h 6024296"/>
                  <a:gd name="connsiteX75" fmla="*/ 11461 w 7891214"/>
                  <a:gd name="connsiteY75" fmla="*/ 5776799 h 6024296"/>
                  <a:gd name="connsiteX76" fmla="*/ 38307 w 7891214"/>
                  <a:gd name="connsiteY76" fmla="*/ 5845050 h 6024296"/>
                  <a:gd name="connsiteX77" fmla="*/ 42024 w 7891214"/>
                  <a:gd name="connsiteY77" fmla="*/ 5851968 h 6024296"/>
                  <a:gd name="connsiteX78" fmla="*/ 50181 w 7891214"/>
                  <a:gd name="connsiteY78" fmla="*/ 5865804 h 6024296"/>
                  <a:gd name="connsiteX79" fmla="*/ 54208 w 7891214"/>
                  <a:gd name="connsiteY79" fmla="*/ 5872102 h 6024296"/>
                  <a:gd name="connsiteX80" fmla="*/ 58544 w 7891214"/>
                  <a:gd name="connsiteY80" fmla="*/ 5878607 h 6024296"/>
                  <a:gd name="connsiteX81" fmla="*/ 71451 w 7891214"/>
                  <a:gd name="connsiteY81" fmla="*/ 5896160 h 6024296"/>
                  <a:gd name="connsiteX82" fmla="*/ 77440 w 7891214"/>
                  <a:gd name="connsiteY82" fmla="*/ 5903491 h 6024296"/>
                  <a:gd name="connsiteX83" fmla="*/ 87042 w 7891214"/>
                  <a:gd name="connsiteY83" fmla="*/ 5914642 h 6024296"/>
                  <a:gd name="connsiteX84" fmla="*/ 93031 w 7891214"/>
                  <a:gd name="connsiteY84" fmla="*/ 5920941 h 6024296"/>
                  <a:gd name="connsiteX85" fmla="*/ 103873 w 7891214"/>
                  <a:gd name="connsiteY85" fmla="*/ 5931782 h 6024296"/>
                  <a:gd name="connsiteX86" fmla="*/ 104286 w 7891214"/>
                  <a:gd name="connsiteY86" fmla="*/ 5932196 h 6024296"/>
                  <a:gd name="connsiteX87" fmla="*/ 127621 w 7891214"/>
                  <a:gd name="connsiteY87" fmla="*/ 5952433 h 6024296"/>
                  <a:gd name="connsiteX88" fmla="*/ 128137 w 7891214"/>
                  <a:gd name="connsiteY88" fmla="*/ 5952846 h 6024296"/>
                  <a:gd name="connsiteX89" fmla="*/ 166444 w 7891214"/>
                  <a:gd name="connsiteY89" fmla="*/ 5978865 h 6024296"/>
                  <a:gd name="connsiteX90" fmla="*/ 180177 w 7891214"/>
                  <a:gd name="connsiteY90" fmla="*/ 5986506 h 6024296"/>
                  <a:gd name="connsiteX91" fmla="*/ 182345 w 7891214"/>
                  <a:gd name="connsiteY91" fmla="*/ 5987642 h 6024296"/>
                  <a:gd name="connsiteX92" fmla="*/ 194322 w 7891214"/>
                  <a:gd name="connsiteY92" fmla="*/ 5993425 h 6024296"/>
                  <a:gd name="connsiteX93" fmla="*/ 208778 w 7891214"/>
                  <a:gd name="connsiteY93" fmla="*/ 5999723 h 6024296"/>
                  <a:gd name="connsiteX94" fmla="*/ 223646 w 7891214"/>
                  <a:gd name="connsiteY94" fmla="*/ 6005402 h 6024296"/>
                  <a:gd name="connsiteX95" fmla="*/ 238411 w 7891214"/>
                  <a:gd name="connsiteY95" fmla="*/ 6010255 h 6024296"/>
                  <a:gd name="connsiteX96" fmla="*/ 239237 w 7891214"/>
                  <a:gd name="connsiteY96" fmla="*/ 6010461 h 6024296"/>
                  <a:gd name="connsiteX97" fmla="*/ 254312 w 7891214"/>
                  <a:gd name="connsiteY97" fmla="*/ 6014591 h 6024296"/>
                  <a:gd name="connsiteX98" fmla="*/ 270007 w 7891214"/>
                  <a:gd name="connsiteY98" fmla="*/ 6017999 h 6024296"/>
                  <a:gd name="connsiteX99" fmla="*/ 286114 w 7891214"/>
                  <a:gd name="connsiteY99" fmla="*/ 6020786 h 6024296"/>
                  <a:gd name="connsiteX100" fmla="*/ 300260 w 7891214"/>
                  <a:gd name="connsiteY100" fmla="*/ 6022542 h 6024296"/>
                  <a:gd name="connsiteX101" fmla="*/ 302531 w 7891214"/>
                  <a:gd name="connsiteY101" fmla="*/ 6022748 h 6024296"/>
                  <a:gd name="connsiteX102" fmla="*/ 325867 w 7891214"/>
                  <a:gd name="connsiteY102" fmla="*/ 6024194 h 6024296"/>
                  <a:gd name="connsiteX103" fmla="*/ 334436 w 7891214"/>
                  <a:gd name="connsiteY103" fmla="*/ 6024297 h 6024296"/>
                  <a:gd name="connsiteX104" fmla="*/ 7556778 w 7891214"/>
                  <a:gd name="connsiteY104" fmla="*/ 6024297 h 6024296"/>
                  <a:gd name="connsiteX105" fmla="*/ 7565348 w 7891214"/>
                  <a:gd name="connsiteY105" fmla="*/ 6024194 h 6024296"/>
                  <a:gd name="connsiteX106" fmla="*/ 7588683 w 7891214"/>
                  <a:gd name="connsiteY106" fmla="*/ 6022748 h 6024296"/>
                  <a:gd name="connsiteX107" fmla="*/ 7590955 w 7891214"/>
                  <a:gd name="connsiteY107" fmla="*/ 6022542 h 6024296"/>
                  <a:gd name="connsiteX108" fmla="*/ 7605100 w 7891214"/>
                  <a:gd name="connsiteY108" fmla="*/ 6020786 h 6024296"/>
                  <a:gd name="connsiteX109" fmla="*/ 7621208 w 7891214"/>
                  <a:gd name="connsiteY109" fmla="*/ 6017999 h 6024296"/>
                  <a:gd name="connsiteX110" fmla="*/ 7636902 w 7891214"/>
                  <a:gd name="connsiteY110" fmla="*/ 6014591 h 6024296"/>
                  <a:gd name="connsiteX111" fmla="*/ 7651977 w 7891214"/>
                  <a:gd name="connsiteY111" fmla="*/ 6010461 h 6024296"/>
                  <a:gd name="connsiteX112" fmla="*/ 7652803 w 7891214"/>
                  <a:gd name="connsiteY112" fmla="*/ 6010255 h 6024296"/>
                  <a:gd name="connsiteX113" fmla="*/ 7667569 w 7891214"/>
                  <a:gd name="connsiteY113" fmla="*/ 6005402 h 6024296"/>
                  <a:gd name="connsiteX114" fmla="*/ 7682437 w 7891214"/>
                  <a:gd name="connsiteY114" fmla="*/ 5999723 h 6024296"/>
                  <a:gd name="connsiteX115" fmla="*/ 7696892 w 7891214"/>
                  <a:gd name="connsiteY115" fmla="*/ 5993425 h 6024296"/>
                  <a:gd name="connsiteX116" fmla="*/ 7708870 w 7891214"/>
                  <a:gd name="connsiteY116" fmla="*/ 5987642 h 6024296"/>
                  <a:gd name="connsiteX117" fmla="*/ 7711038 w 7891214"/>
                  <a:gd name="connsiteY117" fmla="*/ 5986506 h 6024296"/>
                  <a:gd name="connsiteX118" fmla="*/ 7724771 w 7891214"/>
                  <a:gd name="connsiteY118" fmla="*/ 5978865 h 6024296"/>
                  <a:gd name="connsiteX119" fmla="*/ 7763078 w 7891214"/>
                  <a:gd name="connsiteY119" fmla="*/ 5952846 h 6024296"/>
                  <a:gd name="connsiteX120" fmla="*/ 7763594 w 7891214"/>
                  <a:gd name="connsiteY120" fmla="*/ 5952433 h 6024296"/>
                  <a:gd name="connsiteX121" fmla="*/ 7786929 w 7891214"/>
                  <a:gd name="connsiteY121" fmla="*/ 5932196 h 6024296"/>
                  <a:gd name="connsiteX122" fmla="*/ 7787342 w 7891214"/>
                  <a:gd name="connsiteY122" fmla="*/ 5931782 h 6024296"/>
                  <a:gd name="connsiteX123" fmla="*/ 7798183 w 7891214"/>
                  <a:gd name="connsiteY123" fmla="*/ 5920941 h 6024296"/>
                  <a:gd name="connsiteX124" fmla="*/ 7804172 w 7891214"/>
                  <a:gd name="connsiteY124" fmla="*/ 5914642 h 6024296"/>
                  <a:gd name="connsiteX125" fmla="*/ 7813775 w 7891214"/>
                  <a:gd name="connsiteY125" fmla="*/ 5903491 h 6024296"/>
                  <a:gd name="connsiteX126" fmla="*/ 7819764 w 7891214"/>
                  <a:gd name="connsiteY126" fmla="*/ 5896160 h 6024296"/>
                  <a:gd name="connsiteX127" fmla="*/ 7832670 w 7891214"/>
                  <a:gd name="connsiteY127" fmla="*/ 5878607 h 6024296"/>
                  <a:gd name="connsiteX128" fmla="*/ 7837007 w 7891214"/>
                  <a:gd name="connsiteY128" fmla="*/ 5872102 h 6024296"/>
                  <a:gd name="connsiteX129" fmla="*/ 7841034 w 7891214"/>
                  <a:gd name="connsiteY129" fmla="*/ 5865804 h 6024296"/>
                  <a:gd name="connsiteX130" fmla="*/ 7849190 w 7891214"/>
                  <a:gd name="connsiteY130" fmla="*/ 5851968 h 6024296"/>
                  <a:gd name="connsiteX131" fmla="*/ 7852907 w 7891214"/>
                  <a:gd name="connsiteY131" fmla="*/ 5845050 h 6024296"/>
                  <a:gd name="connsiteX132" fmla="*/ 7879754 w 7891214"/>
                  <a:gd name="connsiteY132" fmla="*/ 5776799 h 6024296"/>
                  <a:gd name="connsiteX133" fmla="*/ 7881199 w 7891214"/>
                  <a:gd name="connsiteY133" fmla="*/ 5771017 h 6024296"/>
                  <a:gd name="connsiteX134" fmla="*/ 7883058 w 7891214"/>
                  <a:gd name="connsiteY134" fmla="*/ 5763273 h 6024296"/>
                  <a:gd name="connsiteX135" fmla="*/ 7889665 w 7891214"/>
                  <a:gd name="connsiteY135" fmla="*/ 5721869 h 6024296"/>
                  <a:gd name="connsiteX136" fmla="*/ 7890285 w 7891214"/>
                  <a:gd name="connsiteY136" fmla="*/ 5714847 h 6024296"/>
                  <a:gd name="connsiteX137" fmla="*/ 7891215 w 7891214"/>
                  <a:gd name="connsiteY137" fmla="*/ 5689860 h 6024296"/>
                  <a:gd name="connsiteX138" fmla="*/ 7891215 w 7891214"/>
                  <a:gd name="connsiteY138" fmla="*/ 334437 h 6024296"/>
                  <a:gd name="connsiteX139" fmla="*/ 7890285 w 7891214"/>
                  <a:gd name="connsiteY139" fmla="*/ 309449 h 6024296"/>
                  <a:gd name="connsiteX140" fmla="*/ 7889563 w 7891214"/>
                  <a:gd name="connsiteY140" fmla="*/ 301602 h 6024296"/>
                  <a:gd name="connsiteX141" fmla="*/ 7860239 w 7891214"/>
                  <a:gd name="connsiteY141" fmla="*/ 5689860 h 6024296"/>
                  <a:gd name="connsiteX142" fmla="*/ 7556778 w 7891214"/>
                  <a:gd name="connsiteY142" fmla="*/ 5993321 h 6024296"/>
                  <a:gd name="connsiteX143" fmla="*/ 334436 w 7891214"/>
                  <a:gd name="connsiteY143" fmla="*/ 5993321 h 6024296"/>
                  <a:gd name="connsiteX144" fmla="*/ 30976 w 7891214"/>
                  <a:gd name="connsiteY144" fmla="*/ 5689860 h 6024296"/>
                  <a:gd name="connsiteX145" fmla="*/ 30976 w 7891214"/>
                  <a:gd name="connsiteY145" fmla="*/ 334437 h 6024296"/>
                  <a:gd name="connsiteX146" fmla="*/ 334436 w 7891214"/>
                  <a:gd name="connsiteY146" fmla="*/ 30976 h 6024296"/>
                  <a:gd name="connsiteX147" fmla="*/ 7556778 w 7891214"/>
                  <a:gd name="connsiteY147" fmla="*/ 30976 h 6024296"/>
                  <a:gd name="connsiteX148" fmla="*/ 7860239 w 7891214"/>
                  <a:gd name="connsiteY148" fmla="*/ 334437 h 6024296"/>
                  <a:gd name="connsiteX149" fmla="*/ 7860239 w 7891214"/>
                  <a:gd name="connsiteY149" fmla="*/ 5689860 h 602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891214" h="6024296">
                    <a:moveTo>
                      <a:pt x="7889563" y="301602"/>
                    </a:moveTo>
                    <a:cubicBezTo>
                      <a:pt x="7888220" y="287766"/>
                      <a:pt x="7886052" y="274343"/>
                      <a:pt x="7883058" y="261127"/>
                    </a:cubicBezTo>
                    <a:cubicBezTo>
                      <a:pt x="7882541" y="258442"/>
                      <a:pt x="7881921" y="255861"/>
                      <a:pt x="7881199" y="253280"/>
                    </a:cubicBezTo>
                    <a:cubicBezTo>
                      <a:pt x="7880682" y="251008"/>
                      <a:pt x="7880063" y="248633"/>
                      <a:pt x="7879444" y="246465"/>
                    </a:cubicBezTo>
                    <a:cubicBezTo>
                      <a:pt x="7873042" y="222923"/>
                      <a:pt x="7864059" y="200414"/>
                      <a:pt x="7852907" y="179247"/>
                    </a:cubicBezTo>
                    <a:cubicBezTo>
                      <a:pt x="7851668" y="176872"/>
                      <a:pt x="7850429" y="174601"/>
                      <a:pt x="7849190" y="172329"/>
                    </a:cubicBezTo>
                    <a:cubicBezTo>
                      <a:pt x="7844028" y="163037"/>
                      <a:pt x="7838452" y="154053"/>
                      <a:pt x="7832464" y="145277"/>
                    </a:cubicBezTo>
                    <a:cubicBezTo>
                      <a:pt x="7831018" y="143315"/>
                      <a:pt x="7829573" y="141250"/>
                      <a:pt x="7828127" y="139185"/>
                    </a:cubicBezTo>
                    <a:cubicBezTo>
                      <a:pt x="7825442" y="135468"/>
                      <a:pt x="7822654" y="131751"/>
                      <a:pt x="7819764" y="128137"/>
                    </a:cubicBezTo>
                    <a:cubicBezTo>
                      <a:pt x="7812329" y="118638"/>
                      <a:pt x="7804379" y="109655"/>
                      <a:pt x="7795912" y="100981"/>
                    </a:cubicBezTo>
                    <a:cubicBezTo>
                      <a:pt x="7794054" y="99020"/>
                      <a:pt x="7792195" y="97161"/>
                      <a:pt x="7790233" y="95303"/>
                    </a:cubicBezTo>
                    <a:cubicBezTo>
                      <a:pt x="7789304" y="94270"/>
                      <a:pt x="7788272" y="93341"/>
                      <a:pt x="7787342" y="92515"/>
                    </a:cubicBezTo>
                    <a:cubicBezTo>
                      <a:pt x="7786412" y="91585"/>
                      <a:pt x="7785484" y="90656"/>
                      <a:pt x="7784554" y="89933"/>
                    </a:cubicBezTo>
                    <a:cubicBezTo>
                      <a:pt x="7781663" y="87042"/>
                      <a:pt x="7778668" y="84358"/>
                      <a:pt x="7775571" y="81776"/>
                    </a:cubicBezTo>
                    <a:cubicBezTo>
                      <a:pt x="7772784" y="79298"/>
                      <a:pt x="7769789" y="76820"/>
                      <a:pt x="7766795" y="74445"/>
                    </a:cubicBezTo>
                    <a:cubicBezTo>
                      <a:pt x="7765556" y="73413"/>
                      <a:pt x="7764317" y="72380"/>
                      <a:pt x="7763078" y="71451"/>
                    </a:cubicBezTo>
                    <a:cubicBezTo>
                      <a:pt x="7762355" y="70832"/>
                      <a:pt x="7761632" y="70212"/>
                      <a:pt x="7760806" y="69696"/>
                    </a:cubicBezTo>
                    <a:cubicBezTo>
                      <a:pt x="7757605" y="67218"/>
                      <a:pt x="7754404" y="64740"/>
                      <a:pt x="7751100" y="62365"/>
                    </a:cubicBezTo>
                    <a:cubicBezTo>
                      <a:pt x="7750791" y="62262"/>
                      <a:pt x="7750584" y="62055"/>
                      <a:pt x="7750274" y="61745"/>
                    </a:cubicBezTo>
                    <a:cubicBezTo>
                      <a:pt x="7746351" y="58957"/>
                      <a:pt x="7742220" y="56273"/>
                      <a:pt x="7738193" y="53588"/>
                    </a:cubicBezTo>
                    <a:cubicBezTo>
                      <a:pt x="7737781" y="53382"/>
                      <a:pt x="7737367" y="53072"/>
                      <a:pt x="7736954" y="52762"/>
                    </a:cubicBezTo>
                    <a:cubicBezTo>
                      <a:pt x="7732927" y="50181"/>
                      <a:pt x="7728901" y="47703"/>
                      <a:pt x="7724771" y="45431"/>
                    </a:cubicBezTo>
                    <a:cubicBezTo>
                      <a:pt x="7720331" y="42747"/>
                      <a:pt x="7715684" y="40269"/>
                      <a:pt x="7711038" y="37791"/>
                    </a:cubicBezTo>
                    <a:cubicBezTo>
                      <a:pt x="7710315" y="37378"/>
                      <a:pt x="7709592" y="37068"/>
                      <a:pt x="7708870" y="36655"/>
                    </a:cubicBezTo>
                    <a:cubicBezTo>
                      <a:pt x="7704946" y="34590"/>
                      <a:pt x="7700919" y="32628"/>
                      <a:pt x="7696892" y="30873"/>
                    </a:cubicBezTo>
                    <a:cubicBezTo>
                      <a:pt x="7692143" y="28601"/>
                      <a:pt x="7687290" y="26536"/>
                      <a:pt x="7682437" y="24574"/>
                    </a:cubicBezTo>
                    <a:cubicBezTo>
                      <a:pt x="7677584" y="22509"/>
                      <a:pt x="7672628" y="20651"/>
                      <a:pt x="7667569" y="18895"/>
                    </a:cubicBezTo>
                    <a:cubicBezTo>
                      <a:pt x="7652597" y="13526"/>
                      <a:pt x="7637109" y="9293"/>
                      <a:pt x="7621208" y="6298"/>
                    </a:cubicBezTo>
                    <a:cubicBezTo>
                      <a:pt x="7615839" y="5163"/>
                      <a:pt x="7610470" y="4233"/>
                      <a:pt x="7605100" y="3511"/>
                    </a:cubicBezTo>
                    <a:cubicBezTo>
                      <a:pt x="7600351" y="2788"/>
                      <a:pt x="7595704" y="2168"/>
                      <a:pt x="7590955" y="1755"/>
                    </a:cubicBezTo>
                    <a:cubicBezTo>
                      <a:pt x="7590232" y="1755"/>
                      <a:pt x="7589406" y="1652"/>
                      <a:pt x="7588683" y="1549"/>
                    </a:cubicBezTo>
                    <a:cubicBezTo>
                      <a:pt x="7586309" y="1239"/>
                      <a:pt x="7583830" y="1033"/>
                      <a:pt x="7581352" y="1033"/>
                    </a:cubicBezTo>
                    <a:cubicBezTo>
                      <a:pt x="7578358" y="723"/>
                      <a:pt x="7575363" y="516"/>
                      <a:pt x="7572369" y="413"/>
                    </a:cubicBezTo>
                    <a:cubicBezTo>
                      <a:pt x="7567207" y="103"/>
                      <a:pt x="7562044" y="0"/>
                      <a:pt x="7556778" y="0"/>
                    </a:cubicBezTo>
                    <a:lnTo>
                      <a:pt x="334436" y="0"/>
                    </a:lnTo>
                    <a:cubicBezTo>
                      <a:pt x="329171" y="0"/>
                      <a:pt x="324008" y="103"/>
                      <a:pt x="318845" y="413"/>
                    </a:cubicBezTo>
                    <a:cubicBezTo>
                      <a:pt x="315851" y="516"/>
                      <a:pt x="312857" y="723"/>
                      <a:pt x="309862" y="1033"/>
                    </a:cubicBezTo>
                    <a:cubicBezTo>
                      <a:pt x="307384" y="1033"/>
                      <a:pt x="304906" y="1239"/>
                      <a:pt x="302531" y="1549"/>
                    </a:cubicBezTo>
                    <a:cubicBezTo>
                      <a:pt x="301809" y="1652"/>
                      <a:pt x="300983" y="1755"/>
                      <a:pt x="300260" y="1755"/>
                    </a:cubicBezTo>
                    <a:cubicBezTo>
                      <a:pt x="295510" y="2168"/>
                      <a:pt x="290864" y="2788"/>
                      <a:pt x="286114" y="3511"/>
                    </a:cubicBezTo>
                    <a:cubicBezTo>
                      <a:pt x="280745" y="4233"/>
                      <a:pt x="275376" y="5163"/>
                      <a:pt x="270007" y="6298"/>
                    </a:cubicBezTo>
                    <a:cubicBezTo>
                      <a:pt x="254106" y="9293"/>
                      <a:pt x="238618" y="13526"/>
                      <a:pt x="223646" y="18895"/>
                    </a:cubicBezTo>
                    <a:cubicBezTo>
                      <a:pt x="218587" y="20651"/>
                      <a:pt x="213630" y="22509"/>
                      <a:pt x="208778" y="24574"/>
                    </a:cubicBezTo>
                    <a:cubicBezTo>
                      <a:pt x="203925" y="26536"/>
                      <a:pt x="199072" y="28601"/>
                      <a:pt x="194322" y="30873"/>
                    </a:cubicBezTo>
                    <a:cubicBezTo>
                      <a:pt x="190295" y="32628"/>
                      <a:pt x="186268" y="34590"/>
                      <a:pt x="182345" y="36655"/>
                    </a:cubicBezTo>
                    <a:cubicBezTo>
                      <a:pt x="181622" y="37068"/>
                      <a:pt x="180899" y="37378"/>
                      <a:pt x="180177" y="37791"/>
                    </a:cubicBezTo>
                    <a:cubicBezTo>
                      <a:pt x="175530" y="40269"/>
                      <a:pt x="170884" y="42747"/>
                      <a:pt x="166444" y="45431"/>
                    </a:cubicBezTo>
                    <a:cubicBezTo>
                      <a:pt x="162314" y="47703"/>
                      <a:pt x="158287" y="50181"/>
                      <a:pt x="154260" y="52762"/>
                    </a:cubicBezTo>
                    <a:cubicBezTo>
                      <a:pt x="153847" y="53072"/>
                      <a:pt x="153434" y="53382"/>
                      <a:pt x="153021" y="53588"/>
                    </a:cubicBezTo>
                    <a:cubicBezTo>
                      <a:pt x="148994" y="56273"/>
                      <a:pt x="144864" y="58957"/>
                      <a:pt x="140940" y="61745"/>
                    </a:cubicBezTo>
                    <a:cubicBezTo>
                      <a:pt x="140631" y="62055"/>
                      <a:pt x="140424" y="62262"/>
                      <a:pt x="140114" y="62365"/>
                    </a:cubicBezTo>
                    <a:cubicBezTo>
                      <a:pt x="136810" y="64740"/>
                      <a:pt x="133609" y="67218"/>
                      <a:pt x="130409" y="69696"/>
                    </a:cubicBezTo>
                    <a:cubicBezTo>
                      <a:pt x="129583" y="70212"/>
                      <a:pt x="128860" y="70832"/>
                      <a:pt x="128137" y="71451"/>
                    </a:cubicBezTo>
                    <a:cubicBezTo>
                      <a:pt x="126898" y="72380"/>
                      <a:pt x="125659" y="73413"/>
                      <a:pt x="124420" y="74445"/>
                    </a:cubicBezTo>
                    <a:cubicBezTo>
                      <a:pt x="121426" y="76820"/>
                      <a:pt x="118431" y="79298"/>
                      <a:pt x="115643" y="81776"/>
                    </a:cubicBezTo>
                    <a:cubicBezTo>
                      <a:pt x="112546" y="84358"/>
                      <a:pt x="109551" y="87042"/>
                      <a:pt x="106660" y="89933"/>
                    </a:cubicBezTo>
                    <a:cubicBezTo>
                      <a:pt x="105731" y="90656"/>
                      <a:pt x="104802" y="91585"/>
                      <a:pt x="103873" y="92515"/>
                    </a:cubicBezTo>
                    <a:cubicBezTo>
                      <a:pt x="102943" y="93341"/>
                      <a:pt x="101911" y="94270"/>
                      <a:pt x="100981" y="95303"/>
                    </a:cubicBezTo>
                    <a:cubicBezTo>
                      <a:pt x="99020" y="97161"/>
                      <a:pt x="97161" y="99020"/>
                      <a:pt x="95303" y="100981"/>
                    </a:cubicBezTo>
                    <a:cubicBezTo>
                      <a:pt x="86836" y="109655"/>
                      <a:pt x="78885" y="118638"/>
                      <a:pt x="71451" y="128137"/>
                    </a:cubicBezTo>
                    <a:cubicBezTo>
                      <a:pt x="68560" y="131751"/>
                      <a:pt x="65772" y="135468"/>
                      <a:pt x="63088" y="139185"/>
                    </a:cubicBezTo>
                    <a:cubicBezTo>
                      <a:pt x="61642" y="141250"/>
                      <a:pt x="60197" y="143315"/>
                      <a:pt x="58751" y="145277"/>
                    </a:cubicBezTo>
                    <a:cubicBezTo>
                      <a:pt x="52762" y="154053"/>
                      <a:pt x="47187" y="163037"/>
                      <a:pt x="42024" y="172329"/>
                    </a:cubicBezTo>
                    <a:cubicBezTo>
                      <a:pt x="40785" y="174601"/>
                      <a:pt x="39546" y="176872"/>
                      <a:pt x="38307" y="179247"/>
                    </a:cubicBezTo>
                    <a:cubicBezTo>
                      <a:pt x="27156" y="200414"/>
                      <a:pt x="18173" y="222923"/>
                      <a:pt x="11771" y="246465"/>
                    </a:cubicBezTo>
                    <a:cubicBezTo>
                      <a:pt x="11151" y="248633"/>
                      <a:pt x="10532" y="251008"/>
                      <a:pt x="10016" y="253280"/>
                    </a:cubicBezTo>
                    <a:cubicBezTo>
                      <a:pt x="9293" y="255861"/>
                      <a:pt x="8673" y="258442"/>
                      <a:pt x="8157" y="261127"/>
                    </a:cubicBezTo>
                    <a:cubicBezTo>
                      <a:pt x="5163" y="274343"/>
                      <a:pt x="2994" y="287766"/>
                      <a:pt x="1652" y="301602"/>
                    </a:cubicBezTo>
                    <a:cubicBezTo>
                      <a:pt x="1342" y="304183"/>
                      <a:pt x="1136" y="306868"/>
                      <a:pt x="929" y="309449"/>
                    </a:cubicBezTo>
                    <a:cubicBezTo>
                      <a:pt x="310" y="317710"/>
                      <a:pt x="0" y="326073"/>
                      <a:pt x="0" y="334437"/>
                    </a:cubicBezTo>
                    <a:lnTo>
                      <a:pt x="0" y="5689860"/>
                    </a:lnTo>
                    <a:cubicBezTo>
                      <a:pt x="0" y="5698224"/>
                      <a:pt x="310" y="5706587"/>
                      <a:pt x="929" y="5714847"/>
                    </a:cubicBezTo>
                    <a:cubicBezTo>
                      <a:pt x="1136" y="5717223"/>
                      <a:pt x="1342" y="5719494"/>
                      <a:pt x="1549" y="5721869"/>
                    </a:cubicBezTo>
                    <a:cubicBezTo>
                      <a:pt x="2891" y="5735911"/>
                      <a:pt x="5059" y="5749747"/>
                      <a:pt x="8157" y="5763273"/>
                    </a:cubicBezTo>
                    <a:cubicBezTo>
                      <a:pt x="8673" y="5765854"/>
                      <a:pt x="9293" y="5768436"/>
                      <a:pt x="10016" y="5771017"/>
                    </a:cubicBezTo>
                    <a:cubicBezTo>
                      <a:pt x="10429" y="5772876"/>
                      <a:pt x="10945" y="5774837"/>
                      <a:pt x="11461" y="5776799"/>
                    </a:cubicBezTo>
                    <a:cubicBezTo>
                      <a:pt x="17863" y="5800754"/>
                      <a:pt x="26949" y="5823573"/>
                      <a:pt x="38307" y="5845050"/>
                    </a:cubicBezTo>
                    <a:cubicBezTo>
                      <a:pt x="39443" y="5847425"/>
                      <a:pt x="40682" y="5849696"/>
                      <a:pt x="42024" y="5851968"/>
                    </a:cubicBezTo>
                    <a:cubicBezTo>
                      <a:pt x="44605" y="5856718"/>
                      <a:pt x="47290" y="5861261"/>
                      <a:pt x="50181" y="5865804"/>
                    </a:cubicBezTo>
                    <a:cubicBezTo>
                      <a:pt x="51420" y="5867869"/>
                      <a:pt x="52762" y="5870037"/>
                      <a:pt x="54208" y="5872102"/>
                    </a:cubicBezTo>
                    <a:cubicBezTo>
                      <a:pt x="55550" y="5874270"/>
                      <a:pt x="56996" y="5876439"/>
                      <a:pt x="58544" y="5878607"/>
                    </a:cubicBezTo>
                    <a:cubicBezTo>
                      <a:pt x="62571" y="5884595"/>
                      <a:pt x="66908" y="5890481"/>
                      <a:pt x="71451" y="5896160"/>
                    </a:cubicBezTo>
                    <a:cubicBezTo>
                      <a:pt x="73413" y="5898741"/>
                      <a:pt x="75375" y="5901116"/>
                      <a:pt x="77440" y="5903491"/>
                    </a:cubicBezTo>
                    <a:cubicBezTo>
                      <a:pt x="80434" y="5907311"/>
                      <a:pt x="83738" y="5910925"/>
                      <a:pt x="87042" y="5914642"/>
                    </a:cubicBezTo>
                    <a:cubicBezTo>
                      <a:pt x="89004" y="5916810"/>
                      <a:pt x="90966" y="5918876"/>
                      <a:pt x="93031" y="5920941"/>
                    </a:cubicBezTo>
                    <a:cubicBezTo>
                      <a:pt x="96438" y="5924658"/>
                      <a:pt x="100155" y="5928272"/>
                      <a:pt x="103873" y="5931782"/>
                    </a:cubicBezTo>
                    <a:cubicBezTo>
                      <a:pt x="103976" y="5931885"/>
                      <a:pt x="104079" y="5932092"/>
                      <a:pt x="104286" y="5932196"/>
                    </a:cubicBezTo>
                    <a:cubicBezTo>
                      <a:pt x="111720" y="5939320"/>
                      <a:pt x="119464" y="5946031"/>
                      <a:pt x="127621" y="5952433"/>
                    </a:cubicBezTo>
                    <a:cubicBezTo>
                      <a:pt x="127827" y="5952536"/>
                      <a:pt x="127930" y="5952639"/>
                      <a:pt x="128137" y="5952846"/>
                    </a:cubicBezTo>
                    <a:cubicBezTo>
                      <a:pt x="140218" y="5962449"/>
                      <a:pt x="153021" y="5971122"/>
                      <a:pt x="166444" y="5978865"/>
                    </a:cubicBezTo>
                    <a:cubicBezTo>
                      <a:pt x="170884" y="5981550"/>
                      <a:pt x="175530" y="5984131"/>
                      <a:pt x="180177" y="5986506"/>
                    </a:cubicBezTo>
                    <a:cubicBezTo>
                      <a:pt x="180899" y="5986816"/>
                      <a:pt x="181622" y="5987229"/>
                      <a:pt x="182345" y="5987642"/>
                    </a:cubicBezTo>
                    <a:cubicBezTo>
                      <a:pt x="186268" y="5989708"/>
                      <a:pt x="190295" y="5991669"/>
                      <a:pt x="194322" y="5993425"/>
                    </a:cubicBezTo>
                    <a:cubicBezTo>
                      <a:pt x="199072" y="5995696"/>
                      <a:pt x="203925" y="5997864"/>
                      <a:pt x="208778" y="5999723"/>
                    </a:cubicBezTo>
                    <a:cubicBezTo>
                      <a:pt x="213734" y="6001788"/>
                      <a:pt x="218690" y="6003646"/>
                      <a:pt x="223646" y="6005402"/>
                    </a:cubicBezTo>
                    <a:cubicBezTo>
                      <a:pt x="228499" y="6007157"/>
                      <a:pt x="233455" y="6008809"/>
                      <a:pt x="238411" y="6010255"/>
                    </a:cubicBezTo>
                    <a:cubicBezTo>
                      <a:pt x="238618" y="6010255"/>
                      <a:pt x="238927" y="6010358"/>
                      <a:pt x="239237" y="6010461"/>
                    </a:cubicBezTo>
                    <a:cubicBezTo>
                      <a:pt x="244193" y="6012010"/>
                      <a:pt x="249253" y="6013352"/>
                      <a:pt x="254312" y="6014591"/>
                    </a:cubicBezTo>
                    <a:cubicBezTo>
                      <a:pt x="259475" y="6015934"/>
                      <a:pt x="264741" y="6017069"/>
                      <a:pt x="270007" y="6017999"/>
                    </a:cubicBezTo>
                    <a:cubicBezTo>
                      <a:pt x="275376" y="6019134"/>
                      <a:pt x="280745" y="6020063"/>
                      <a:pt x="286114" y="6020786"/>
                    </a:cubicBezTo>
                    <a:cubicBezTo>
                      <a:pt x="290864" y="6021509"/>
                      <a:pt x="295510" y="6022129"/>
                      <a:pt x="300260" y="6022542"/>
                    </a:cubicBezTo>
                    <a:cubicBezTo>
                      <a:pt x="300983" y="6022542"/>
                      <a:pt x="301809" y="6022645"/>
                      <a:pt x="302531" y="6022748"/>
                    </a:cubicBezTo>
                    <a:cubicBezTo>
                      <a:pt x="310275" y="6023471"/>
                      <a:pt x="318019" y="6023987"/>
                      <a:pt x="325867" y="6024194"/>
                    </a:cubicBezTo>
                    <a:cubicBezTo>
                      <a:pt x="328758" y="6024297"/>
                      <a:pt x="331545" y="6024297"/>
                      <a:pt x="334436" y="6024297"/>
                    </a:cubicBezTo>
                    <a:lnTo>
                      <a:pt x="7556778" y="6024297"/>
                    </a:lnTo>
                    <a:cubicBezTo>
                      <a:pt x="7559669" y="6024297"/>
                      <a:pt x="7562457" y="6024297"/>
                      <a:pt x="7565348" y="6024194"/>
                    </a:cubicBezTo>
                    <a:cubicBezTo>
                      <a:pt x="7573195" y="6023987"/>
                      <a:pt x="7580939" y="6023471"/>
                      <a:pt x="7588683" y="6022748"/>
                    </a:cubicBezTo>
                    <a:cubicBezTo>
                      <a:pt x="7589406" y="6022645"/>
                      <a:pt x="7590232" y="6022542"/>
                      <a:pt x="7590955" y="6022542"/>
                    </a:cubicBezTo>
                    <a:cubicBezTo>
                      <a:pt x="7595704" y="6022129"/>
                      <a:pt x="7600351" y="6021509"/>
                      <a:pt x="7605100" y="6020786"/>
                    </a:cubicBezTo>
                    <a:cubicBezTo>
                      <a:pt x="7610470" y="6020063"/>
                      <a:pt x="7615839" y="6019134"/>
                      <a:pt x="7621208" y="6017999"/>
                    </a:cubicBezTo>
                    <a:cubicBezTo>
                      <a:pt x="7626474" y="6017069"/>
                      <a:pt x="7631740" y="6015934"/>
                      <a:pt x="7636902" y="6014591"/>
                    </a:cubicBezTo>
                    <a:cubicBezTo>
                      <a:pt x="7641962" y="6013352"/>
                      <a:pt x="7647021" y="6012010"/>
                      <a:pt x="7651977" y="6010461"/>
                    </a:cubicBezTo>
                    <a:cubicBezTo>
                      <a:pt x="7652287" y="6010358"/>
                      <a:pt x="7652597" y="6010255"/>
                      <a:pt x="7652803" y="6010255"/>
                    </a:cubicBezTo>
                    <a:cubicBezTo>
                      <a:pt x="7657760" y="6008809"/>
                      <a:pt x="7662716" y="6007157"/>
                      <a:pt x="7667569" y="6005402"/>
                    </a:cubicBezTo>
                    <a:cubicBezTo>
                      <a:pt x="7672525" y="6003646"/>
                      <a:pt x="7677481" y="6001788"/>
                      <a:pt x="7682437" y="5999723"/>
                    </a:cubicBezTo>
                    <a:cubicBezTo>
                      <a:pt x="7687290" y="5997864"/>
                      <a:pt x="7692143" y="5995696"/>
                      <a:pt x="7696892" y="5993425"/>
                    </a:cubicBezTo>
                    <a:cubicBezTo>
                      <a:pt x="7700919" y="5991669"/>
                      <a:pt x="7704946" y="5989708"/>
                      <a:pt x="7708870" y="5987642"/>
                    </a:cubicBezTo>
                    <a:cubicBezTo>
                      <a:pt x="7709592" y="5987229"/>
                      <a:pt x="7710315" y="5986816"/>
                      <a:pt x="7711038" y="5986506"/>
                    </a:cubicBezTo>
                    <a:cubicBezTo>
                      <a:pt x="7715684" y="5984131"/>
                      <a:pt x="7720331" y="5981550"/>
                      <a:pt x="7724771" y="5978865"/>
                    </a:cubicBezTo>
                    <a:cubicBezTo>
                      <a:pt x="7738193" y="5971122"/>
                      <a:pt x="7750997" y="5962449"/>
                      <a:pt x="7763078" y="5952846"/>
                    </a:cubicBezTo>
                    <a:cubicBezTo>
                      <a:pt x="7763284" y="5952639"/>
                      <a:pt x="7763387" y="5952536"/>
                      <a:pt x="7763594" y="5952433"/>
                    </a:cubicBezTo>
                    <a:cubicBezTo>
                      <a:pt x="7771751" y="5946031"/>
                      <a:pt x="7779495" y="5939320"/>
                      <a:pt x="7786929" y="5932196"/>
                    </a:cubicBezTo>
                    <a:cubicBezTo>
                      <a:pt x="7787135" y="5932092"/>
                      <a:pt x="7787239" y="5931885"/>
                      <a:pt x="7787342" y="5931782"/>
                    </a:cubicBezTo>
                    <a:cubicBezTo>
                      <a:pt x="7791059" y="5928272"/>
                      <a:pt x="7794776" y="5924658"/>
                      <a:pt x="7798183" y="5920941"/>
                    </a:cubicBezTo>
                    <a:cubicBezTo>
                      <a:pt x="7800249" y="5918876"/>
                      <a:pt x="7802210" y="5916810"/>
                      <a:pt x="7804172" y="5914642"/>
                    </a:cubicBezTo>
                    <a:cubicBezTo>
                      <a:pt x="7807476" y="5910925"/>
                      <a:pt x="7810781" y="5907311"/>
                      <a:pt x="7813775" y="5903491"/>
                    </a:cubicBezTo>
                    <a:cubicBezTo>
                      <a:pt x="7815840" y="5901116"/>
                      <a:pt x="7817802" y="5898741"/>
                      <a:pt x="7819764" y="5896160"/>
                    </a:cubicBezTo>
                    <a:cubicBezTo>
                      <a:pt x="7824307" y="5890481"/>
                      <a:pt x="7828643" y="5884595"/>
                      <a:pt x="7832670" y="5878607"/>
                    </a:cubicBezTo>
                    <a:cubicBezTo>
                      <a:pt x="7834219" y="5876439"/>
                      <a:pt x="7835664" y="5874270"/>
                      <a:pt x="7837007" y="5872102"/>
                    </a:cubicBezTo>
                    <a:cubicBezTo>
                      <a:pt x="7838452" y="5870037"/>
                      <a:pt x="7839795" y="5867869"/>
                      <a:pt x="7841034" y="5865804"/>
                    </a:cubicBezTo>
                    <a:cubicBezTo>
                      <a:pt x="7843924" y="5861261"/>
                      <a:pt x="7846609" y="5856718"/>
                      <a:pt x="7849190" y="5851968"/>
                    </a:cubicBezTo>
                    <a:cubicBezTo>
                      <a:pt x="7850533" y="5849696"/>
                      <a:pt x="7851772" y="5847425"/>
                      <a:pt x="7852907" y="5845050"/>
                    </a:cubicBezTo>
                    <a:cubicBezTo>
                      <a:pt x="7864266" y="5823573"/>
                      <a:pt x="7873352" y="5800754"/>
                      <a:pt x="7879754" y="5776799"/>
                    </a:cubicBezTo>
                    <a:cubicBezTo>
                      <a:pt x="7880270" y="5774837"/>
                      <a:pt x="7880786" y="5772876"/>
                      <a:pt x="7881199" y="5771017"/>
                    </a:cubicBezTo>
                    <a:cubicBezTo>
                      <a:pt x="7881921" y="5768436"/>
                      <a:pt x="7882541" y="5765854"/>
                      <a:pt x="7883058" y="5763273"/>
                    </a:cubicBezTo>
                    <a:cubicBezTo>
                      <a:pt x="7886155" y="5749747"/>
                      <a:pt x="7888324" y="5735911"/>
                      <a:pt x="7889665" y="5721869"/>
                    </a:cubicBezTo>
                    <a:cubicBezTo>
                      <a:pt x="7889872" y="5719494"/>
                      <a:pt x="7890079" y="5717223"/>
                      <a:pt x="7890285" y="5714847"/>
                    </a:cubicBezTo>
                    <a:cubicBezTo>
                      <a:pt x="7890905" y="5706587"/>
                      <a:pt x="7891215" y="5698224"/>
                      <a:pt x="7891215" y="5689860"/>
                    </a:cubicBezTo>
                    <a:lnTo>
                      <a:pt x="7891215" y="334437"/>
                    </a:lnTo>
                    <a:cubicBezTo>
                      <a:pt x="7891215" y="326073"/>
                      <a:pt x="7890905" y="317710"/>
                      <a:pt x="7890285" y="309449"/>
                    </a:cubicBezTo>
                    <a:cubicBezTo>
                      <a:pt x="7890079" y="306868"/>
                      <a:pt x="7889872" y="304183"/>
                      <a:pt x="7889563" y="301602"/>
                    </a:cubicBezTo>
                    <a:close/>
                    <a:moveTo>
                      <a:pt x="7860239" y="5689860"/>
                    </a:moveTo>
                    <a:cubicBezTo>
                      <a:pt x="7860239" y="5857234"/>
                      <a:pt x="7724151" y="5993321"/>
                      <a:pt x="7556778" y="5993321"/>
                    </a:cubicBezTo>
                    <a:lnTo>
                      <a:pt x="334436" y="5993321"/>
                    </a:lnTo>
                    <a:cubicBezTo>
                      <a:pt x="167063" y="5993321"/>
                      <a:pt x="30976" y="5857234"/>
                      <a:pt x="30976" y="5689860"/>
                    </a:cubicBezTo>
                    <a:lnTo>
                      <a:pt x="30976" y="334437"/>
                    </a:lnTo>
                    <a:cubicBezTo>
                      <a:pt x="30976" y="167063"/>
                      <a:pt x="167063" y="30976"/>
                      <a:pt x="334436" y="30976"/>
                    </a:cubicBezTo>
                    <a:lnTo>
                      <a:pt x="7556778" y="30976"/>
                    </a:lnTo>
                    <a:cubicBezTo>
                      <a:pt x="7724151" y="30976"/>
                      <a:pt x="7860239" y="167063"/>
                      <a:pt x="7860239" y="334437"/>
                    </a:cubicBezTo>
                    <a:lnTo>
                      <a:pt x="7860239" y="5689860"/>
                    </a:lnTo>
                    <a:close/>
                  </a:path>
                </a:pathLst>
              </a:custGeom>
              <a:noFill/>
              <a:ln w="10322" cap="flat">
                <a:noFill/>
                <a:prstDash val="solid"/>
                <a:miter/>
              </a:ln>
            </p:spPr>
            <p:txBody>
              <a:bodyPr rtlCol="0" anchor="ctr"/>
              <a:lstStyle/>
              <a:p>
                <a:endParaRPr lang="nl-NL"/>
              </a:p>
            </p:txBody>
          </p:sp>
          <p:sp>
            <p:nvSpPr>
              <p:cNvPr id="41" name="Vrije vorm: vorm 40">
                <a:extLst>
                  <a:ext uri="{FF2B5EF4-FFF2-40B4-BE49-F238E27FC236}">
                    <a16:creationId xmlns:a16="http://schemas.microsoft.com/office/drawing/2014/main" id="{229A6C5C-94D9-42CF-84C1-E1A38D93CD96}"/>
                  </a:ext>
                </a:extLst>
              </p:cNvPr>
              <p:cNvSpPr/>
              <p:nvPr/>
            </p:nvSpPr>
            <p:spPr>
              <a:xfrm>
                <a:off x="5413991" y="1991339"/>
                <a:ext cx="7897409" cy="6030491"/>
              </a:xfrm>
              <a:custGeom>
                <a:avLst/>
                <a:gdLst>
                  <a:gd name="connsiteX0" fmla="*/ 7559875 w 7897409"/>
                  <a:gd name="connsiteY0" fmla="*/ 0 h 6030491"/>
                  <a:gd name="connsiteX1" fmla="*/ 337534 w 7897409"/>
                  <a:gd name="connsiteY1" fmla="*/ 0 h 6030491"/>
                  <a:gd name="connsiteX2" fmla="*/ 0 w 7897409"/>
                  <a:gd name="connsiteY2" fmla="*/ 337534 h 6030491"/>
                  <a:gd name="connsiteX3" fmla="*/ 0 w 7897409"/>
                  <a:gd name="connsiteY3" fmla="*/ 5692958 h 6030491"/>
                  <a:gd name="connsiteX4" fmla="*/ 337534 w 7897409"/>
                  <a:gd name="connsiteY4" fmla="*/ 6030492 h 6030491"/>
                  <a:gd name="connsiteX5" fmla="*/ 7559875 w 7897409"/>
                  <a:gd name="connsiteY5" fmla="*/ 6030492 h 6030491"/>
                  <a:gd name="connsiteX6" fmla="*/ 7897410 w 7897409"/>
                  <a:gd name="connsiteY6" fmla="*/ 5692958 h 6030491"/>
                  <a:gd name="connsiteX7" fmla="*/ 7897410 w 7897409"/>
                  <a:gd name="connsiteY7" fmla="*/ 337534 h 6030491"/>
                  <a:gd name="connsiteX8" fmla="*/ 7559875 w 7897409"/>
                  <a:gd name="connsiteY8" fmla="*/ 0 h 6030491"/>
                  <a:gd name="connsiteX9" fmla="*/ 7894312 w 7897409"/>
                  <a:gd name="connsiteY9" fmla="*/ 5692958 h 6030491"/>
                  <a:gd name="connsiteX10" fmla="*/ 7893383 w 7897409"/>
                  <a:gd name="connsiteY10" fmla="*/ 5717945 h 6030491"/>
                  <a:gd name="connsiteX11" fmla="*/ 7892763 w 7897409"/>
                  <a:gd name="connsiteY11" fmla="*/ 5724967 h 6030491"/>
                  <a:gd name="connsiteX12" fmla="*/ 7886155 w 7897409"/>
                  <a:gd name="connsiteY12" fmla="*/ 5766371 h 6030491"/>
                  <a:gd name="connsiteX13" fmla="*/ 7884297 w 7897409"/>
                  <a:gd name="connsiteY13" fmla="*/ 5774115 h 6030491"/>
                  <a:gd name="connsiteX14" fmla="*/ 7882851 w 7897409"/>
                  <a:gd name="connsiteY14" fmla="*/ 5779897 h 6030491"/>
                  <a:gd name="connsiteX15" fmla="*/ 7856005 w 7897409"/>
                  <a:gd name="connsiteY15" fmla="*/ 5848148 h 6030491"/>
                  <a:gd name="connsiteX16" fmla="*/ 7852288 w 7897409"/>
                  <a:gd name="connsiteY16" fmla="*/ 5855065 h 6030491"/>
                  <a:gd name="connsiteX17" fmla="*/ 7844131 w 7897409"/>
                  <a:gd name="connsiteY17" fmla="*/ 5868902 h 6030491"/>
                  <a:gd name="connsiteX18" fmla="*/ 7840104 w 7897409"/>
                  <a:gd name="connsiteY18" fmla="*/ 5875200 h 6030491"/>
                  <a:gd name="connsiteX19" fmla="*/ 7835768 w 7897409"/>
                  <a:gd name="connsiteY19" fmla="*/ 5881705 h 6030491"/>
                  <a:gd name="connsiteX20" fmla="*/ 7822861 w 7897409"/>
                  <a:gd name="connsiteY20" fmla="*/ 5899257 h 6030491"/>
                  <a:gd name="connsiteX21" fmla="*/ 7816872 w 7897409"/>
                  <a:gd name="connsiteY21" fmla="*/ 5906589 h 6030491"/>
                  <a:gd name="connsiteX22" fmla="*/ 7807270 w 7897409"/>
                  <a:gd name="connsiteY22" fmla="*/ 5917740 h 6030491"/>
                  <a:gd name="connsiteX23" fmla="*/ 7801281 w 7897409"/>
                  <a:gd name="connsiteY23" fmla="*/ 5924038 h 6030491"/>
                  <a:gd name="connsiteX24" fmla="*/ 7790440 w 7897409"/>
                  <a:gd name="connsiteY24" fmla="*/ 5934880 h 6030491"/>
                  <a:gd name="connsiteX25" fmla="*/ 7790027 w 7897409"/>
                  <a:gd name="connsiteY25" fmla="*/ 5935293 h 6030491"/>
                  <a:gd name="connsiteX26" fmla="*/ 7766692 w 7897409"/>
                  <a:gd name="connsiteY26" fmla="*/ 5955530 h 6030491"/>
                  <a:gd name="connsiteX27" fmla="*/ 7766175 w 7897409"/>
                  <a:gd name="connsiteY27" fmla="*/ 5955944 h 6030491"/>
                  <a:gd name="connsiteX28" fmla="*/ 7727868 w 7897409"/>
                  <a:gd name="connsiteY28" fmla="*/ 5981963 h 6030491"/>
                  <a:gd name="connsiteX29" fmla="*/ 7714135 w 7897409"/>
                  <a:gd name="connsiteY29" fmla="*/ 5989604 h 6030491"/>
                  <a:gd name="connsiteX30" fmla="*/ 7711968 w 7897409"/>
                  <a:gd name="connsiteY30" fmla="*/ 5990740 h 6030491"/>
                  <a:gd name="connsiteX31" fmla="*/ 7699990 w 7897409"/>
                  <a:gd name="connsiteY31" fmla="*/ 5996522 h 6030491"/>
                  <a:gd name="connsiteX32" fmla="*/ 7685535 w 7897409"/>
                  <a:gd name="connsiteY32" fmla="*/ 6002820 h 6030491"/>
                  <a:gd name="connsiteX33" fmla="*/ 7670666 w 7897409"/>
                  <a:gd name="connsiteY33" fmla="*/ 6008499 h 6030491"/>
                  <a:gd name="connsiteX34" fmla="*/ 7655901 w 7897409"/>
                  <a:gd name="connsiteY34" fmla="*/ 6013352 h 6030491"/>
                  <a:gd name="connsiteX35" fmla="*/ 7655075 w 7897409"/>
                  <a:gd name="connsiteY35" fmla="*/ 6013558 h 6030491"/>
                  <a:gd name="connsiteX36" fmla="*/ 7640000 w 7897409"/>
                  <a:gd name="connsiteY36" fmla="*/ 6017689 h 6030491"/>
                  <a:gd name="connsiteX37" fmla="*/ 7624305 w 7897409"/>
                  <a:gd name="connsiteY37" fmla="*/ 6021096 h 6030491"/>
                  <a:gd name="connsiteX38" fmla="*/ 7608198 w 7897409"/>
                  <a:gd name="connsiteY38" fmla="*/ 6023884 h 6030491"/>
                  <a:gd name="connsiteX39" fmla="*/ 7594052 w 7897409"/>
                  <a:gd name="connsiteY39" fmla="*/ 6025640 h 6030491"/>
                  <a:gd name="connsiteX40" fmla="*/ 7591781 w 7897409"/>
                  <a:gd name="connsiteY40" fmla="*/ 6025846 h 6030491"/>
                  <a:gd name="connsiteX41" fmla="*/ 7568446 w 7897409"/>
                  <a:gd name="connsiteY41" fmla="*/ 6027291 h 6030491"/>
                  <a:gd name="connsiteX42" fmla="*/ 7559875 w 7897409"/>
                  <a:gd name="connsiteY42" fmla="*/ 6027395 h 6030491"/>
                  <a:gd name="connsiteX43" fmla="*/ 337534 w 7897409"/>
                  <a:gd name="connsiteY43" fmla="*/ 6027395 h 6030491"/>
                  <a:gd name="connsiteX44" fmla="*/ 328964 w 7897409"/>
                  <a:gd name="connsiteY44" fmla="*/ 6027291 h 6030491"/>
                  <a:gd name="connsiteX45" fmla="*/ 305629 w 7897409"/>
                  <a:gd name="connsiteY45" fmla="*/ 6025846 h 6030491"/>
                  <a:gd name="connsiteX46" fmla="*/ 303357 w 7897409"/>
                  <a:gd name="connsiteY46" fmla="*/ 6025640 h 6030491"/>
                  <a:gd name="connsiteX47" fmla="*/ 289212 w 7897409"/>
                  <a:gd name="connsiteY47" fmla="*/ 6023884 h 6030491"/>
                  <a:gd name="connsiteX48" fmla="*/ 273104 w 7897409"/>
                  <a:gd name="connsiteY48" fmla="*/ 6021096 h 6030491"/>
                  <a:gd name="connsiteX49" fmla="*/ 257410 w 7897409"/>
                  <a:gd name="connsiteY49" fmla="*/ 6017689 h 6030491"/>
                  <a:gd name="connsiteX50" fmla="*/ 242335 w 7897409"/>
                  <a:gd name="connsiteY50" fmla="*/ 6013558 h 6030491"/>
                  <a:gd name="connsiteX51" fmla="*/ 241509 w 7897409"/>
                  <a:gd name="connsiteY51" fmla="*/ 6013352 h 6030491"/>
                  <a:gd name="connsiteX52" fmla="*/ 226744 w 7897409"/>
                  <a:gd name="connsiteY52" fmla="*/ 6008499 h 6030491"/>
                  <a:gd name="connsiteX53" fmla="*/ 211875 w 7897409"/>
                  <a:gd name="connsiteY53" fmla="*/ 6002820 h 6030491"/>
                  <a:gd name="connsiteX54" fmla="*/ 197420 w 7897409"/>
                  <a:gd name="connsiteY54" fmla="*/ 5996522 h 6030491"/>
                  <a:gd name="connsiteX55" fmla="*/ 185442 w 7897409"/>
                  <a:gd name="connsiteY55" fmla="*/ 5990740 h 6030491"/>
                  <a:gd name="connsiteX56" fmla="*/ 183274 w 7897409"/>
                  <a:gd name="connsiteY56" fmla="*/ 5989604 h 6030491"/>
                  <a:gd name="connsiteX57" fmla="*/ 169541 w 7897409"/>
                  <a:gd name="connsiteY57" fmla="*/ 5981963 h 6030491"/>
                  <a:gd name="connsiteX58" fmla="*/ 131235 w 7897409"/>
                  <a:gd name="connsiteY58" fmla="*/ 5955944 h 6030491"/>
                  <a:gd name="connsiteX59" fmla="*/ 130718 w 7897409"/>
                  <a:gd name="connsiteY59" fmla="*/ 5955530 h 6030491"/>
                  <a:gd name="connsiteX60" fmla="*/ 107383 w 7897409"/>
                  <a:gd name="connsiteY60" fmla="*/ 5935293 h 6030491"/>
                  <a:gd name="connsiteX61" fmla="*/ 106970 w 7897409"/>
                  <a:gd name="connsiteY61" fmla="*/ 5934880 h 6030491"/>
                  <a:gd name="connsiteX62" fmla="*/ 96129 w 7897409"/>
                  <a:gd name="connsiteY62" fmla="*/ 5924038 h 6030491"/>
                  <a:gd name="connsiteX63" fmla="*/ 90140 w 7897409"/>
                  <a:gd name="connsiteY63" fmla="*/ 5917740 h 6030491"/>
                  <a:gd name="connsiteX64" fmla="*/ 80537 w 7897409"/>
                  <a:gd name="connsiteY64" fmla="*/ 5906589 h 6030491"/>
                  <a:gd name="connsiteX65" fmla="*/ 74549 w 7897409"/>
                  <a:gd name="connsiteY65" fmla="*/ 5899257 h 6030491"/>
                  <a:gd name="connsiteX66" fmla="*/ 61642 w 7897409"/>
                  <a:gd name="connsiteY66" fmla="*/ 5881705 h 6030491"/>
                  <a:gd name="connsiteX67" fmla="*/ 57305 w 7897409"/>
                  <a:gd name="connsiteY67" fmla="*/ 5875200 h 6030491"/>
                  <a:gd name="connsiteX68" fmla="*/ 53279 w 7897409"/>
                  <a:gd name="connsiteY68" fmla="*/ 5868902 h 6030491"/>
                  <a:gd name="connsiteX69" fmla="*/ 45122 w 7897409"/>
                  <a:gd name="connsiteY69" fmla="*/ 5855065 h 6030491"/>
                  <a:gd name="connsiteX70" fmla="*/ 41404 w 7897409"/>
                  <a:gd name="connsiteY70" fmla="*/ 5848148 h 6030491"/>
                  <a:gd name="connsiteX71" fmla="*/ 14559 w 7897409"/>
                  <a:gd name="connsiteY71" fmla="*/ 5779897 h 6030491"/>
                  <a:gd name="connsiteX72" fmla="*/ 13113 w 7897409"/>
                  <a:gd name="connsiteY72" fmla="*/ 5774115 h 6030491"/>
                  <a:gd name="connsiteX73" fmla="*/ 11255 w 7897409"/>
                  <a:gd name="connsiteY73" fmla="*/ 5766371 h 6030491"/>
                  <a:gd name="connsiteX74" fmla="*/ 4646 w 7897409"/>
                  <a:gd name="connsiteY74" fmla="*/ 5724967 h 6030491"/>
                  <a:gd name="connsiteX75" fmla="*/ 4027 w 7897409"/>
                  <a:gd name="connsiteY75" fmla="*/ 5717945 h 6030491"/>
                  <a:gd name="connsiteX76" fmla="*/ 3098 w 7897409"/>
                  <a:gd name="connsiteY76" fmla="*/ 5692958 h 6030491"/>
                  <a:gd name="connsiteX77" fmla="*/ 3098 w 7897409"/>
                  <a:gd name="connsiteY77" fmla="*/ 337534 h 6030491"/>
                  <a:gd name="connsiteX78" fmla="*/ 4027 w 7897409"/>
                  <a:gd name="connsiteY78" fmla="*/ 312547 h 6030491"/>
                  <a:gd name="connsiteX79" fmla="*/ 4750 w 7897409"/>
                  <a:gd name="connsiteY79" fmla="*/ 304700 h 6030491"/>
                  <a:gd name="connsiteX80" fmla="*/ 11255 w 7897409"/>
                  <a:gd name="connsiteY80" fmla="*/ 264224 h 6030491"/>
                  <a:gd name="connsiteX81" fmla="*/ 13113 w 7897409"/>
                  <a:gd name="connsiteY81" fmla="*/ 256377 h 6030491"/>
                  <a:gd name="connsiteX82" fmla="*/ 14868 w 7897409"/>
                  <a:gd name="connsiteY82" fmla="*/ 249563 h 6030491"/>
                  <a:gd name="connsiteX83" fmla="*/ 41404 w 7897409"/>
                  <a:gd name="connsiteY83" fmla="*/ 182345 h 6030491"/>
                  <a:gd name="connsiteX84" fmla="*/ 45122 w 7897409"/>
                  <a:gd name="connsiteY84" fmla="*/ 175427 h 6030491"/>
                  <a:gd name="connsiteX85" fmla="*/ 61849 w 7897409"/>
                  <a:gd name="connsiteY85" fmla="*/ 148375 h 6030491"/>
                  <a:gd name="connsiteX86" fmla="*/ 66185 w 7897409"/>
                  <a:gd name="connsiteY86" fmla="*/ 142283 h 6030491"/>
                  <a:gd name="connsiteX87" fmla="*/ 74549 w 7897409"/>
                  <a:gd name="connsiteY87" fmla="*/ 131235 h 6030491"/>
                  <a:gd name="connsiteX88" fmla="*/ 98400 w 7897409"/>
                  <a:gd name="connsiteY88" fmla="*/ 104079 h 6030491"/>
                  <a:gd name="connsiteX89" fmla="*/ 104079 w 7897409"/>
                  <a:gd name="connsiteY89" fmla="*/ 98400 h 6030491"/>
                  <a:gd name="connsiteX90" fmla="*/ 106970 w 7897409"/>
                  <a:gd name="connsiteY90" fmla="*/ 95612 h 6030491"/>
                  <a:gd name="connsiteX91" fmla="*/ 109758 w 7897409"/>
                  <a:gd name="connsiteY91" fmla="*/ 93031 h 6030491"/>
                  <a:gd name="connsiteX92" fmla="*/ 118741 w 7897409"/>
                  <a:gd name="connsiteY92" fmla="*/ 84874 h 6030491"/>
                  <a:gd name="connsiteX93" fmla="*/ 127517 w 7897409"/>
                  <a:gd name="connsiteY93" fmla="*/ 77543 h 6030491"/>
                  <a:gd name="connsiteX94" fmla="*/ 131235 w 7897409"/>
                  <a:gd name="connsiteY94" fmla="*/ 74549 h 6030491"/>
                  <a:gd name="connsiteX95" fmla="*/ 133506 w 7897409"/>
                  <a:gd name="connsiteY95" fmla="*/ 72793 h 6030491"/>
                  <a:gd name="connsiteX96" fmla="*/ 143212 w 7897409"/>
                  <a:gd name="connsiteY96" fmla="*/ 65462 h 6030491"/>
                  <a:gd name="connsiteX97" fmla="*/ 144038 w 7897409"/>
                  <a:gd name="connsiteY97" fmla="*/ 64843 h 6030491"/>
                  <a:gd name="connsiteX98" fmla="*/ 156119 w 7897409"/>
                  <a:gd name="connsiteY98" fmla="*/ 56686 h 6030491"/>
                  <a:gd name="connsiteX99" fmla="*/ 157358 w 7897409"/>
                  <a:gd name="connsiteY99" fmla="*/ 55860 h 6030491"/>
                  <a:gd name="connsiteX100" fmla="*/ 169541 w 7897409"/>
                  <a:gd name="connsiteY100" fmla="*/ 48529 h 6030491"/>
                  <a:gd name="connsiteX101" fmla="*/ 183274 w 7897409"/>
                  <a:gd name="connsiteY101" fmla="*/ 40888 h 6030491"/>
                  <a:gd name="connsiteX102" fmla="*/ 185442 w 7897409"/>
                  <a:gd name="connsiteY102" fmla="*/ 39752 h 6030491"/>
                  <a:gd name="connsiteX103" fmla="*/ 197420 w 7897409"/>
                  <a:gd name="connsiteY103" fmla="*/ 33970 h 6030491"/>
                  <a:gd name="connsiteX104" fmla="*/ 211875 w 7897409"/>
                  <a:gd name="connsiteY104" fmla="*/ 27672 h 6030491"/>
                  <a:gd name="connsiteX105" fmla="*/ 226744 w 7897409"/>
                  <a:gd name="connsiteY105" fmla="*/ 21993 h 6030491"/>
                  <a:gd name="connsiteX106" fmla="*/ 273104 w 7897409"/>
                  <a:gd name="connsiteY106" fmla="*/ 9396 h 6030491"/>
                  <a:gd name="connsiteX107" fmla="*/ 289212 w 7897409"/>
                  <a:gd name="connsiteY107" fmla="*/ 6608 h 6030491"/>
                  <a:gd name="connsiteX108" fmla="*/ 303357 w 7897409"/>
                  <a:gd name="connsiteY108" fmla="*/ 4853 h 6030491"/>
                  <a:gd name="connsiteX109" fmla="*/ 305629 w 7897409"/>
                  <a:gd name="connsiteY109" fmla="*/ 4646 h 6030491"/>
                  <a:gd name="connsiteX110" fmla="*/ 312960 w 7897409"/>
                  <a:gd name="connsiteY110" fmla="*/ 4130 h 6030491"/>
                  <a:gd name="connsiteX111" fmla="*/ 321943 w 7897409"/>
                  <a:gd name="connsiteY111" fmla="*/ 3511 h 6030491"/>
                  <a:gd name="connsiteX112" fmla="*/ 337534 w 7897409"/>
                  <a:gd name="connsiteY112" fmla="*/ 3098 h 6030491"/>
                  <a:gd name="connsiteX113" fmla="*/ 7559875 w 7897409"/>
                  <a:gd name="connsiteY113" fmla="*/ 3098 h 6030491"/>
                  <a:gd name="connsiteX114" fmla="*/ 7575467 w 7897409"/>
                  <a:gd name="connsiteY114" fmla="*/ 3511 h 6030491"/>
                  <a:gd name="connsiteX115" fmla="*/ 7584450 w 7897409"/>
                  <a:gd name="connsiteY115" fmla="*/ 4130 h 6030491"/>
                  <a:gd name="connsiteX116" fmla="*/ 7591781 w 7897409"/>
                  <a:gd name="connsiteY116" fmla="*/ 4646 h 6030491"/>
                  <a:gd name="connsiteX117" fmla="*/ 7594052 w 7897409"/>
                  <a:gd name="connsiteY117" fmla="*/ 4853 h 6030491"/>
                  <a:gd name="connsiteX118" fmla="*/ 7608198 w 7897409"/>
                  <a:gd name="connsiteY118" fmla="*/ 6608 h 6030491"/>
                  <a:gd name="connsiteX119" fmla="*/ 7624305 w 7897409"/>
                  <a:gd name="connsiteY119" fmla="*/ 9396 h 6030491"/>
                  <a:gd name="connsiteX120" fmla="*/ 7670666 w 7897409"/>
                  <a:gd name="connsiteY120" fmla="*/ 21993 h 6030491"/>
                  <a:gd name="connsiteX121" fmla="*/ 7685535 w 7897409"/>
                  <a:gd name="connsiteY121" fmla="*/ 27672 h 6030491"/>
                  <a:gd name="connsiteX122" fmla="*/ 7699990 w 7897409"/>
                  <a:gd name="connsiteY122" fmla="*/ 33970 h 6030491"/>
                  <a:gd name="connsiteX123" fmla="*/ 7711968 w 7897409"/>
                  <a:gd name="connsiteY123" fmla="*/ 39752 h 6030491"/>
                  <a:gd name="connsiteX124" fmla="*/ 7714135 w 7897409"/>
                  <a:gd name="connsiteY124" fmla="*/ 40888 h 6030491"/>
                  <a:gd name="connsiteX125" fmla="*/ 7727868 w 7897409"/>
                  <a:gd name="connsiteY125" fmla="*/ 48529 h 6030491"/>
                  <a:gd name="connsiteX126" fmla="*/ 7740052 w 7897409"/>
                  <a:gd name="connsiteY126" fmla="*/ 55860 h 6030491"/>
                  <a:gd name="connsiteX127" fmla="*/ 7741291 w 7897409"/>
                  <a:gd name="connsiteY127" fmla="*/ 56686 h 6030491"/>
                  <a:gd name="connsiteX128" fmla="*/ 7753371 w 7897409"/>
                  <a:gd name="connsiteY128" fmla="*/ 64843 h 6030491"/>
                  <a:gd name="connsiteX129" fmla="*/ 7754198 w 7897409"/>
                  <a:gd name="connsiteY129" fmla="*/ 65462 h 6030491"/>
                  <a:gd name="connsiteX130" fmla="*/ 7763903 w 7897409"/>
                  <a:gd name="connsiteY130" fmla="*/ 72793 h 6030491"/>
                  <a:gd name="connsiteX131" fmla="*/ 7766175 w 7897409"/>
                  <a:gd name="connsiteY131" fmla="*/ 74549 h 6030491"/>
                  <a:gd name="connsiteX132" fmla="*/ 7769892 w 7897409"/>
                  <a:gd name="connsiteY132" fmla="*/ 77543 h 6030491"/>
                  <a:gd name="connsiteX133" fmla="*/ 7778669 w 7897409"/>
                  <a:gd name="connsiteY133" fmla="*/ 84874 h 6030491"/>
                  <a:gd name="connsiteX134" fmla="*/ 7787652 w 7897409"/>
                  <a:gd name="connsiteY134" fmla="*/ 93031 h 6030491"/>
                  <a:gd name="connsiteX135" fmla="*/ 7790440 w 7897409"/>
                  <a:gd name="connsiteY135" fmla="*/ 95612 h 6030491"/>
                  <a:gd name="connsiteX136" fmla="*/ 7793331 w 7897409"/>
                  <a:gd name="connsiteY136" fmla="*/ 98400 h 6030491"/>
                  <a:gd name="connsiteX137" fmla="*/ 7799010 w 7897409"/>
                  <a:gd name="connsiteY137" fmla="*/ 104079 h 6030491"/>
                  <a:gd name="connsiteX138" fmla="*/ 7822861 w 7897409"/>
                  <a:gd name="connsiteY138" fmla="*/ 131235 h 6030491"/>
                  <a:gd name="connsiteX139" fmla="*/ 7831225 w 7897409"/>
                  <a:gd name="connsiteY139" fmla="*/ 142283 h 6030491"/>
                  <a:gd name="connsiteX140" fmla="*/ 7835561 w 7897409"/>
                  <a:gd name="connsiteY140" fmla="*/ 148375 h 6030491"/>
                  <a:gd name="connsiteX141" fmla="*/ 7852288 w 7897409"/>
                  <a:gd name="connsiteY141" fmla="*/ 175427 h 6030491"/>
                  <a:gd name="connsiteX142" fmla="*/ 7856005 w 7897409"/>
                  <a:gd name="connsiteY142" fmla="*/ 182345 h 6030491"/>
                  <a:gd name="connsiteX143" fmla="*/ 7882541 w 7897409"/>
                  <a:gd name="connsiteY143" fmla="*/ 249563 h 6030491"/>
                  <a:gd name="connsiteX144" fmla="*/ 7884297 w 7897409"/>
                  <a:gd name="connsiteY144" fmla="*/ 256377 h 6030491"/>
                  <a:gd name="connsiteX145" fmla="*/ 7886155 w 7897409"/>
                  <a:gd name="connsiteY145" fmla="*/ 264224 h 6030491"/>
                  <a:gd name="connsiteX146" fmla="*/ 7892660 w 7897409"/>
                  <a:gd name="connsiteY146" fmla="*/ 304700 h 6030491"/>
                  <a:gd name="connsiteX147" fmla="*/ 7893383 w 7897409"/>
                  <a:gd name="connsiteY147" fmla="*/ 312547 h 6030491"/>
                  <a:gd name="connsiteX148" fmla="*/ 7894312 w 7897409"/>
                  <a:gd name="connsiteY148" fmla="*/ 337534 h 6030491"/>
                  <a:gd name="connsiteX149" fmla="*/ 7894312 w 7897409"/>
                  <a:gd name="connsiteY149" fmla="*/ 5692958 h 603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7897409" h="6030491">
                    <a:moveTo>
                      <a:pt x="7559875" y="0"/>
                    </a:moveTo>
                    <a:lnTo>
                      <a:pt x="337534" y="0"/>
                    </a:lnTo>
                    <a:cubicBezTo>
                      <a:pt x="151369" y="0"/>
                      <a:pt x="0" y="151472"/>
                      <a:pt x="0" y="337534"/>
                    </a:cubicBezTo>
                    <a:lnTo>
                      <a:pt x="0" y="5692958"/>
                    </a:lnTo>
                    <a:cubicBezTo>
                      <a:pt x="0" y="5879020"/>
                      <a:pt x="151369" y="6030492"/>
                      <a:pt x="337534" y="6030492"/>
                    </a:cubicBezTo>
                    <a:lnTo>
                      <a:pt x="7559875" y="6030492"/>
                    </a:lnTo>
                    <a:cubicBezTo>
                      <a:pt x="7745938" y="6030492"/>
                      <a:pt x="7897410" y="5879020"/>
                      <a:pt x="7897410" y="5692958"/>
                    </a:cubicBezTo>
                    <a:lnTo>
                      <a:pt x="7897410" y="337534"/>
                    </a:lnTo>
                    <a:cubicBezTo>
                      <a:pt x="7897410" y="151472"/>
                      <a:pt x="7745938" y="0"/>
                      <a:pt x="7559875" y="0"/>
                    </a:cubicBezTo>
                    <a:close/>
                    <a:moveTo>
                      <a:pt x="7894312" y="5692958"/>
                    </a:moveTo>
                    <a:cubicBezTo>
                      <a:pt x="7894312" y="5701321"/>
                      <a:pt x="7894003" y="5709685"/>
                      <a:pt x="7893383" y="5717945"/>
                    </a:cubicBezTo>
                    <a:cubicBezTo>
                      <a:pt x="7893176" y="5720320"/>
                      <a:pt x="7892970" y="5722592"/>
                      <a:pt x="7892763" y="5724967"/>
                    </a:cubicBezTo>
                    <a:cubicBezTo>
                      <a:pt x="7891421" y="5739009"/>
                      <a:pt x="7889253" y="5752845"/>
                      <a:pt x="7886155" y="5766371"/>
                    </a:cubicBezTo>
                    <a:cubicBezTo>
                      <a:pt x="7885639" y="5768952"/>
                      <a:pt x="7885019" y="5771533"/>
                      <a:pt x="7884297" y="5774115"/>
                    </a:cubicBezTo>
                    <a:cubicBezTo>
                      <a:pt x="7883883" y="5775974"/>
                      <a:pt x="7883367" y="5777935"/>
                      <a:pt x="7882851" y="5779897"/>
                    </a:cubicBezTo>
                    <a:cubicBezTo>
                      <a:pt x="7876450" y="5803852"/>
                      <a:pt x="7867363" y="5826671"/>
                      <a:pt x="7856005" y="5848148"/>
                    </a:cubicBezTo>
                    <a:cubicBezTo>
                      <a:pt x="7854869" y="5850522"/>
                      <a:pt x="7853630" y="5852793"/>
                      <a:pt x="7852288" y="5855065"/>
                    </a:cubicBezTo>
                    <a:cubicBezTo>
                      <a:pt x="7849707" y="5859815"/>
                      <a:pt x="7847022" y="5864358"/>
                      <a:pt x="7844131" y="5868902"/>
                    </a:cubicBezTo>
                    <a:cubicBezTo>
                      <a:pt x="7842892" y="5870966"/>
                      <a:pt x="7841550" y="5873135"/>
                      <a:pt x="7840104" y="5875200"/>
                    </a:cubicBezTo>
                    <a:cubicBezTo>
                      <a:pt x="7838762" y="5877368"/>
                      <a:pt x="7837316" y="5879536"/>
                      <a:pt x="7835768" y="5881705"/>
                    </a:cubicBezTo>
                    <a:cubicBezTo>
                      <a:pt x="7831741" y="5887693"/>
                      <a:pt x="7827404" y="5893579"/>
                      <a:pt x="7822861" y="5899257"/>
                    </a:cubicBezTo>
                    <a:cubicBezTo>
                      <a:pt x="7820899" y="5901839"/>
                      <a:pt x="7818938" y="5904214"/>
                      <a:pt x="7816872" y="5906589"/>
                    </a:cubicBezTo>
                    <a:cubicBezTo>
                      <a:pt x="7813878" y="5910409"/>
                      <a:pt x="7810574" y="5914023"/>
                      <a:pt x="7807270" y="5917740"/>
                    </a:cubicBezTo>
                    <a:cubicBezTo>
                      <a:pt x="7805308" y="5919908"/>
                      <a:pt x="7803346" y="5921973"/>
                      <a:pt x="7801281" y="5924038"/>
                    </a:cubicBezTo>
                    <a:cubicBezTo>
                      <a:pt x="7797874" y="5927755"/>
                      <a:pt x="7794157" y="5931369"/>
                      <a:pt x="7790440" y="5934880"/>
                    </a:cubicBezTo>
                    <a:cubicBezTo>
                      <a:pt x="7790336" y="5934983"/>
                      <a:pt x="7790233" y="5935190"/>
                      <a:pt x="7790027" y="5935293"/>
                    </a:cubicBezTo>
                    <a:cubicBezTo>
                      <a:pt x="7782592" y="5942418"/>
                      <a:pt x="7774848" y="5949129"/>
                      <a:pt x="7766692" y="5955530"/>
                    </a:cubicBezTo>
                    <a:cubicBezTo>
                      <a:pt x="7766485" y="5955634"/>
                      <a:pt x="7766381" y="5955737"/>
                      <a:pt x="7766175" y="5955944"/>
                    </a:cubicBezTo>
                    <a:cubicBezTo>
                      <a:pt x="7754094" y="5965546"/>
                      <a:pt x="7741291" y="5974219"/>
                      <a:pt x="7727868" y="5981963"/>
                    </a:cubicBezTo>
                    <a:cubicBezTo>
                      <a:pt x="7723428" y="5984648"/>
                      <a:pt x="7718782" y="5987229"/>
                      <a:pt x="7714135" y="5989604"/>
                    </a:cubicBezTo>
                    <a:cubicBezTo>
                      <a:pt x="7713413" y="5989914"/>
                      <a:pt x="7712690" y="5990327"/>
                      <a:pt x="7711968" y="5990740"/>
                    </a:cubicBezTo>
                    <a:cubicBezTo>
                      <a:pt x="7708044" y="5992805"/>
                      <a:pt x="7704017" y="5994766"/>
                      <a:pt x="7699990" y="5996522"/>
                    </a:cubicBezTo>
                    <a:cubicBezTo>
                      <a:pt x="7695241" y="5998793"/>
                      <a:pt x="7690387" y="6000962"/>
                      <a:pt x="7685535" y="6002820"/>
                    </a:cubicBezTo>
                    <a:cubicBezTo>
                      <a:pt x="7680578" y="6004886"/>
                      <a:pt x="7675622" y="6006744"/>
                      <a:pt x="7670666" y="6008499"/>
                    </a:cubicBezTo>
                    <a:cubicBezTo>
                      <a:pt x="7665813" y="6010254"/>
                      <a:pt x="7660857" y="6011907"/>
                      <a:pt x="7655901" y="6013352"/>
                    </a:cubicBezTo>
                    <a:cubicBezTo>
                      <a:pt x="7655695" y="6013352"/>
                      <a:pt x="7655384" y="6013456"/>
                      <a:pt x="7655075" y="6013558"/>
                    </a:cubicBezTo>
                    <a:cubicBezTo>
                      <a:pt x="7650118" y="6015108"/>
                      <a:pt x="7645059" y="6016450"/>
                      <a:pt x="7640000" y="6017689"/>
                    </a:cubicBezTo>
                    <a:cubicBezTo>
                      <a:pt x="7634837" y="6019031"/>
                      <a:pt x="7629571" y="6020167"/>
                      <a:pt x="7624305" y="6021096"/>
                    </a:cubicBezTo>
                    <a:cubicBezTo>
                      <a:pt x="7618937" y="6022232"/>
                      <a:pt x="7613567" y="6023161"/>
                      <a:pt x="7608198" y="6023884"/>
                    </a:cubicBezTo>
                    <a:cubicBezTo>
                      <a:pt x="7603449" y="6024607"/>
                      <a:pt x="7598802" y="6025226"/>
                      <a:pt x="7594052" y="6025640"/>
                    </a:cubicBezTo>
                    <a:cubicBezTo>
                      <a:pt x="7593329" y="6025640"/>
                      <a:pt x="7592504" y="6025742"/>
                      <a:pt x="7591781" y="6025846"/>
                    </a:cubicBezTo>
                    <a:cubicBezTo>
                      <a:pt x="7584037" y="6026568"/>
                      <a:pt x="7576293" y="6027085"/>
                      <a:pt x="7568446" y="6027291"/>
                    </a:cubicBezTo>
                    <a:cubicBezTo>
                      <a:pt x="7565554" y="6027395"/>
                      <a:pt x="7562767" y="6027395"/>
                      <a:pt x="7559875" y="6027395"/>
                    </a:cubicBezTo>
                    <a:lnTo>
                      <a:pt x="337534" y="6027395"/>
                    </a:lnTo>
                    <a:cubicBezTo>
                      <a:pt x="334643" y="6027395"/>
                      <a:pt x="331855" y="6027395"/>
                      <a:pt x="328964" y="6027291"/>
                    </a:cubicBezTo>
                    <a:cubicBezTo>
                      <a:pt x="321117" y="6027085"/>
                      <a:pt x="313373" y="6026568"/>
                      <a:pt x="305629" y="6025846"/>
                    </a:cubicBezTo>
                    <a:cubicBezTo>
                      <a:pt x="304906" y="6025742"/>
                      <a:pt x="304080" y="6025640"/>
                      <a:pt x="303357" y="6025640"/>
                    </a:cubicBezTo>
                    <a:cubicBezTo>
                      <a:pt x="298608" y="6025226"/>
                      <a:pt x="293961" y="6024607"/>
                      <a:pt x="289212" y="6023884"/>
                    </a:cubicBezTo>
                    <a:cubicBezTo>
                      <a:pt x="283843" y="6023161"/>
                      <a:pt x="278473" y="6022232"/>
                      <a:pt x="273104" y="6021096"/>
                    </a:cubicBezTo>
                    <a:cubicBezTo>
                      <a:pt x="267838" y="6020167"/>
                      <a:pt x="262572" y="6019031"/>
                      <a:pt x="257410" y="6017689"/>
                    </a:cubicBezTo>
                    <a:cubicBezTo>
                      <a:pt x="252350" y="6016450"/>
                      <a:pt x="247291" y="6015108"/>
                      <a:pt x="242335" y="6013558"/>
                    </a:cubicBezTo>
                    <a:cubicBezTo>
                      <a:pt x="242025" y="6013456"/>
                      <a:pt x="241715" y="6013352"/>
                      <a:pt x="241509" y="6013352"/>
                    </a:cubicBezTo>
                    <a:cubicBezTo>
                      <a:pt x="236553" y="6011907"/>
                      <a:pt x="231597" y="6010254"/>
                      <a:pt x="226744" y="6008499"/>
                    </a:cubicBezTo>
                    <a:cubicBezTo>
                      <a:pt x="221787" y="6006744"/>
                      <a:pt x="216831" y="6004886"/>
                      <a:pt x="211875" y="6002820"/>
                    </a:cubicBezTo>
                    <a:cubicBezTo>
                      <a:pt x="207022" y="6000962"/>
                      <a:pt x="202169" y="5998793"/>
                      <a:pt x="197420" y="5996522"/>
                    </a:cubicBezTo>
                    <a:cubicBezTo>
                      <a:pt x="193393" y="5994766"/>
                      <a:pt x="189366" y="5992805"/>
                      <a:pt x="185442" y="5990740"/>
                    </a:cubicBezTo>
                    <a:cubicBezTo>
                      <a:pt x="184720" y="5990327"/>
                      <a:pt x="183997" y="5989914"/>
                      <a:pt x="183274" y="5989604"/>
                    </a:cubicBezTo>
                    <a:cubicBezTo>
                      <a:pt x="178628" y="5987229"/>
                      <a:pt x="173981" y="5984648"/>
                      <a:pt x="169541" y="5981963"/>
                    </a:cubicBezTo>
                    <a:cubicBezTo>
                      <a:pt x="156119" y="5974219"/>
                      <a:pt x="143315" y="5965546"/>
                      <a:pt x="131235" y="5955944"/>
                    </a:cubicBezTo>
                    <a:cubicBezTo>
                      <a:pt x="131028" y="5955737"/>
                      <a:pt x="130925" y="5955634"/>
                      <a:pt x="130718" y="5955530"/>
                    </a:cubicBezTo>
                    <a:cubicBezTo>
                      <a:pt x="122561" y="5949129"/>
                      <a:pt x="114817" y="5942418"/>
                      <a:pt x="107383" y="5935293"/>
                    </a:cubicBezTo>
                    <a:cubicBezTo>
                      <a:pt x="107177" y="5935190"/>
                      <a:pt x="107073" y="5934983"/>
                      <a:pt x="106970" y="5934880"/>
                    </a:cubicBezTo>
                    <a:cubicBezTo>
                      <a:pt x="103253" y="5931369"/>
                      <a:pt x="99536" y="5927755"/>
                      <a:pt x="96129" y="5924038"/>
                    </a:cubicBezTo>
                    <a:cubicBezTo>
                      <a:pt x="94063" y="5921973"/>
                      <a:pt x="92102" y="5919908"/>
                      <a:pt x="90140" y="5917740"/>
                    </a:cubicBezTo>
                    <a:cubicBezTo>
                      <a:pt x="86836" y="5914023"/>
                      <a:pt x="83532" y="5910409"/>
                      <a:pt x="80537" y="5906589"/>
                    </a:cubicBezTo>
                    <a:cubicBezTo>
                      <a:pt x="78472" y="5904214"/>
                      <a:pt x="76510" y="5901839"/>
                      <a:pt x="74549" y="5899257"/>
                    </a:cubicBezTo>
                    <a:cubicBezTo>
                      <a:pt x="70006" y="5893579"/>
                      <a:pt x="65669" y="5887693"/>
                      <a:pt x="61642" y="5881705"/>
                    </a:cubicBezTo>
                    <a:cubicBezTo>
                      <a:pt x="60093" y="5879536"/>
                      <a:pt x="58648" y="5877368"/>
                      <a:pt x="57305" y="5875200"/>
                    </a:cubicBezTo>
                    <a:cubicBezTo>
                      <a:pt x="55860" y="5873135"/>
                      <a:pt x="54518" y="5870966"/>
                      <a:pt x="53279" y="5868902"/>
                    </a:cubicBezTo>
                    <a:cubicBezTo>
                      <a:pt x="50387" y="5864358"/>
                      <a:pt x="47703" y="5859815"/>
                      <a:pt x="45122" y="5855065"/>
                    </a:cubicBezTo>
                    <a:cubicBezTo>
                      <a:pt x="43779" y="5852793"/>
                      <a:pt x="42540" y="5850522"/>
                      <a:pt x="41404" y="5848148"/>
                    </a:cubicBezTo>
                    <a:cubicBezTo>
                      <a:pt x="30047" y="5826671"/>
                      <a:pt x="20960" y="5803852"/>
                      <a:pt x="14559" y="5779897"/>
                    </a:cubicBezTo>
                    <a:cubicBezTo>
                      <a:pt x="14042" y="5777935"/>
                      <a:pt x="13526" y="5775974"/>
                      <a:pt x="13113" y="5774115"/>
                    </a:cubicBezTo>
                    <a:cubicBezTo>
                      <a:pt x="12390" y="5771533"/>
                      <a:pt x="11771" y="5768952"/>
                      <a:pt x="11255" y="5766371"/>
                    </a:cubicBezTo>
                    <a:cubicBezTo>
                      <a:pt x="8157" y="5752845"/>
                      <a:pt x="5989" y="5739009"/>
                      <a:pt x="4646" y="5724967"/>
                    </a:cubicBezTo>
                    <a:cubicBezTo>
                      <a:pt x="4440" y="5722592"/>
                      <a:pt x="4233" y="5720320"/>
                      <a:pt x="4027" y="5717945"/>
                    </a:cubicBezTo>
                    <a:cubicBezTo>
                      <a:pt x="3407" y="5709685"/>
                      <a:pt x="3098" y="5701321"/>
                      <a:pt x="3098" y="5692958"/>
                    </a:cubicBezTo>
                    <a:lnTo>
                      <a:pt x="3098" y="337534"/>
                    </a:lnTo>
                    <a:cubicBezTo>
                      <a:pt x="3098" y="329171"/>
                      <a:pt x="3407" y="320807"/>
                      <a:pt x="4027" y="312547"/>
                    </a:cubicBezTo>
                    <a:cubicBezTo>
                      <a:pt x="4233" y="309966"/>
                      <a:pt x="4440" y="307281"/>
                      <a:pt x="4750" y="304700"/>
                    </a:cubicBezTo>
                    <a:cubicBezTo>
                      <a:pt x="6092" y="290864"/>
                      <a:pt x="8260" y="277441"/>
                      <a:pt x="11255" y="264224"/>
                    </a:cubicBezTo>
                    <a:cubicBezTo>
                      <a:pt x="11771" y="261540"/>
                      <a:pt x="12390" y="258959"/>
                      <a:pt x="13113" y="256377"/>
                    </a:cubicBezTo>
                    <a:cubicBezTo>
                      <a:pt x="13629" y="254106"/>
                      <a:pt x="14249" y="251731"/>
                      <a:pt x="14868" y="249563"/>
                    </a:cubicBezTo>
                    <a:cubicBezTo>
                      <a:pt x="21270" y="226021"/>
                      <a:pt x="30253" y="203512"/>
                      <a:pt x="41404" y="182345"/>
                    </a:cubicBezTo>
                    <a:cubicBezTo>
                      <a:pt x="42643" y="179970"/>
                      <a:pt x="43883" y="177698"/>
                      <a:pt x="45122" y="175427"/>
                    </a:cubicBezTo>
                    <a:cubicBezTo>
                      <a:pt x="50284" y="166134"/>
                      <a:pt x="55860" y="157151"/>
                      <a:pt x="61849" y="148375"/>
                    </a:cubicBezTo>
                    <a:cubicBezTo>
                      <a:pt x="63294" y="146413"/>
                      <a:pt x="64740" y="144348"/>
                      <a:pt x="66185" y="142283"/>
                    </a:cubicBezTo>
                    <a:cubicBezTo>
                      <a:pt x="68870" y="138566"/>
                      <a:pt x="71658" y="134848"/>
                      <a:pt x="74549" y="131235"/>
                    </a:cubicBezTo>
                    <a:cubicBezTo>
                      <a:pt x="81983" y="121735"/>
                      <a:pt x="89933" y="112752"/>
                      <a:pt x="98400" y="104079"/>
                    </a:cubicBezTo>
                    <a:cubicBezTo>
                      <a:pt x="100259" y="102117"/>
                      <a:pt x="102117" y="100259"/>
                      <a:pt x="104079" y="98400"/>
                    </a:cubicBezTo>
                    <a:cubicBezTo>
                      <a:pt x="105008" y="97368"/>
                      <a:pt x="106041" y="96438"/>
                      <a:pt x="106970" y="95612"/>
                    </a:cubicBezTo>
                    <a:cubicBezTo>
                      <a:pt x="107899" y="94683"/>
                      <a:pt x="108829" y="93754"/>
                      <a:pt x="109758" y="93031"/>
                    </a:cubicBezTo>
                    <a:cubicBezTo>
                      <a:pt x="112649" y="90140"/>
                      <a:pt x="115643" y="87455"/>
                      <a:pt x="118741" y="84874"/>
                    </a:cubicBezTo>
                    <a:cubicBezTo>
                      <a:pt x="121529" y="82396"/>
                      <a:pt x="124523" y="79918"/>
                      <a:pt x="127517" y="77543"/>
                    </a:cubicBezTo>
                    <a:cubicBezTo>
                      <a:pt x="128757" y="76511"/>
                      <a:pt x="129996" y="75478"/>
                      <a:pt x="131235" y="74549"/>
                    </a:cubicBezTo>
                    <a:cubicBezTo>
                      <a:pt x="131957" y="73929"/>
                      <a:pt x="132680" y="73310"/>
                      <a:pt x="133506" y="72793"/>
                    </a:cubicBezTo>
                    <a:cubicBezTo>
                      <a:pt x="136707" y="70315"/>
                      <a:pt x="139908" y="67837"/>
                      <a:pt x="143212" y="65462"/>
                    </a:cubicBezTo>
                    <a:cubicBezTo>
                      <a:pt x="143522" y="65359"/>
                      <a:pt x="143728" y="65153"/>
                      <a:pt x="144038" y="64843"/>
                    </a:cubicBezTo>
                    <a:cubicBezTo>
                      <a:pt x="147962" y="62055"/>
                      <a:pt x="152092" y="59370"/>
                      <a:pt x="156119" y="56686"/>
                    </a:cubicBezTo>
                    <a:cubicBezTo>
                      <a:pt x="156532" y="56479"/>
                      <a:pt x="156945" y="56170"/>
                      <a:pt x="157358" y="55860"/>
                    </a:cubicBezTo>
                    <a:cubicBezTo>
                      <a:pt x="161384" y="53279"/>
                      <a:pt x="165411" y="50800"/>
                      <a:pt x="169541" y="48529"/>
                    </a:cubicBezTo>
                    <a:cubicBezTo>
                      <a:pt x="173981" y="45844"/>
                      <a:pt x="178628" y="43366"/>
                      <a:pt x="183274" y="40888"/>
                    </a:cubicBezTo>
                    <a:cubicBezTo>
                      <a:pt x="183997" y="40475"/>
                      <a:pt x="184720" y="40165"/>
                      <a:pt x="185442" y="39752"/>
                    </a:cubicBezTo>
                    <a:cubicBezTo>
                      <a:pt x="189366" y="37687"/>
                      <a:pt x="193393" y="35726"/>
                      <a:pt x="197420" y="33970"/>
                    </a:cubicBezTo>
                    <a:cubicBezTo>
                      <a:pt x="202169" y="31699"/>
                      <a:pt x="207022" y="29634"/>
                      <a:pt x="211875" y="27672"/>
                    </a:cubicBezTo>
                    <a:cubicBezTo>
                      <a:pt x="216728" y="25607"/>
                      <a:pt x="221684" y="23748"/>
                      <a:pt x="226744" y="21993"/>
                    </a:cubicBezTo>
                    <a:cubicBezTo>
                      <a:pt x="241715" y="16624"/>
                      <a:pt x="257203" y="12390"/>
                      <a:pt x="273104" y="9396"/>
                    </a:cubicBezTo>
                    <a:cubicBezTo>
                      <a:pt x="278473" y="8260"/>
                      <a:pt x="283843" y="7331"/>
                      <a:pt x="289212" y="6608"/>
                    </a:cubicBezTo>
                    <a:cubicBezTo>
                      <a:pt x="293961" y="5885"/>
                      <a:pt x="298608" y="5266"/>
                      <a:pt x="303357" y="4853"/>
                    </a:cubicBezTo>
                    <a:cubicBezTo>
                      <a:pt x="304080" y="4853"/>
                      <a:pt x="304906" y="4750"/>
                      <a:pt x="305629" y="4646"/>
                    </a:cubicBezTo>
                    <a:cubicBezTo>
                      <a:pt x="308004" y="4337"/>
                      <a:pt x="310482" y="4130"/>
                      <a:pt x="312960" y="4130"/>
                    </a:cubicBezTo>
                    <a:cubicBezTo>
                      <a:pt x="315954" y="3820"/>
                      <a:pt x="318949" y="3614"/>
                      <a:pt x="321943" y="3511"/>
                    </a:cubicBezTo>
                    <a:cubicBezTo>
                      <a:pt x="327106" y="3201"/>
                      <a:pt x="332268" y="3098"/>
                      <a:pt x="337534" y="3098"/>
                    </a:cubicBezTo>
                    <a:lnTo>
                      <a:pt x="7559875" y="3098"/>
                    </a:lnTo>
                    <a:cubicBezTo>
                      <a:pt x="7565141" y="3098"/>
                      <a:pt x="7570304" y="3201"/>
                      <a:pt x="7575467" y="3511"/>
                    </a:cubicBezTo>
                    <a:cubicBezTo>
                      <a:pt x="7578461" y="3614"/>
                      <a:pt x="7581456" y="3820"/>
                      <a:pt x="7584450" y="4130"/>
                    </a:cubicBezTo>
                    <a:cubicBezTo>
                      <a:pt x="7586928" y="4130"/>
                      <a:pt x="7589406" y="4337"/>
                      <a:pt x="7591781" y="4646"/>
                    </a:cubicBezTo>
                    <a:cubicBezTo>
                      <a:pt x="7592504" y="4750"/>
                      <a:pt x="7593329" y="4853"/>
                      <a:pt x="7594052" y="4853"/>
                    </a:cubicBezTo>
                    <a:cubicBezTo>
                      <a:pt x="7598802" y="5266"/>
                      <a:pt x="7603449" y="5885"/>
                      <a:pt x="7608198" y="6608"/>
                    </a:cubicBezTo>
                    <a:cubicBezTo>
                      <a:pt x="7613567" y="7331"/>
                      <a:pt x="7618937" y="8260"/>
                      <a:pt x="7624305" y="9396"/>
                    </a:cubicBezTo>
                    <a:cubicBezTo>
                      <a:pt x="7640207" y="12390"/>
                      <a:pt x="7655695" y="16624"/>
                      <a:pt x="7670666" y="21993"/>
                    </a:cubicBezTo>
                    <a:cubicBezTo>
                      <a:pt x="7675726" y="23748"/>
                      <a:pt x="7680682" y="25607"/>
                      <a:pt x="7685535" y="27672"/>
                    </a:cubicBezTo>
                    <a:cubicBezTo>
                      <a:pt x="7690387" y="29634"/>
                      <a:pt x="7695241" y="31699"/>
                      <a:pt x="7699990" y="33970"/>
                    </a:cubicBezTo>
                    <a:cubicBezTo>
                      <a:pt x="7704017" y="35726"/>
                      <a:pt x="7708044" y="37687"/>
                      <a:pt x="7711968" y="39752"/>
                    </a:cubicBezTo>
                    <a:cubicBezTo>
                      <a:pt x="7712690" y="40165"/>
                      <a:pt x="7713413" y="40475"/>
                      <a:pt x="7714135" y="40888"/>
                    </a:cubicBezTo>
                    <a:cubicBezTo>
                      <a:pt x="7718782" y="43366"/>
                      <a:pt x="7723428" y="45844"/>
                      <a:pt x="7727868" y="48529"/>
                    </a:cubicBezTo>
                    <a:cubicBezTo>
                      <a:pt x="7731999" y="50800"/>
                      <a:pt x="7736025" y="53279"/>
                      <a:pt x="7740052" y="55860"/>
                    </a:cubicBezTo>
                    <a:cubicBezTo>
                      <a:pt x="7740465" y="56170"/>
                      <a:pt x="7740878" y="56479"/>
                      <a:pt x="7741291" y="56686"/>
                    </a:cubicBezTo>
                    <a:cubicBezTo>
                      <a:pt x="7745318" y="59370"/>
                      <a:pt x="7749448" y="62055"/>
                      <a:pt x="7753371" y="64843"/>
                    </a:cubicBezTo>
                    <a:cubicBezTo>
                      <a:pt x="7753682" y="65153"/>
                      <a:pt x="7753888" y="65359"/>
                      <a:pt x="7754198" y="65462"/>
                    </a:cubicBezTo>
                    <a:cubicBezTo>
                      <a:pt x="7757502" y="67837"/>
                      <a:pt x="7760703" y="70315"/>
                      <a:pt x="7763903" y="72793"/>
                    </a:cubicBezTo>
                    <a:cubicBezTo>
                      <a:pt x="7764730" y="73310"/>
                      <a:pt x="7765453" y="73929"/>
                      <a:pt x="7766175" y="74549"/>
                    </a:cubicBezTo>
                    <a:cubicBezTo>
                      <a:pt x="7767414" y="75478"/>
                      <a:pt x="7768653" y="76511"/>
                      <a:pt x="7769892" y="77543"/>
                    </a:cubicBezTo>
                    <a:cubicBezTo>
                      <a:pt x="7772886" y="79918"/>
                      <a:pt x="7775881" y="82396"/>
                      <a:pt x="7778669" y="84874"/>
                    </a:cubicBezTo>
                    <a:cubicBezTo>
                      <a:pt x="7781766" y="87455"/>
                      <a:pt x="7784761" y="90140"/>
                      <a:pt x="7787652" y="93031"/>
                    </a:cubicBezTo>
                    <a:cubicBezTo>
                      <a:pt x="7788581" y="93754"/>
                      <a:pt x="7789510" y="94683"/>
                      <a:pt x="7790440" y="95612"/>
                    </a:cubicBezTo>
                    <a:cubicBezTo>
                      <a:pt x="7791369" y="96438"/>
                      <a:pt x="7792401" y="97368"/>
                      <a:pt x="7793331" y="98400"/>
                    </a:cubicBezTo>
                    <a:cubicBezTo>
                      <a:pt x="7795292" y="100259"/>
                      <a:pt x="7797151" y="102117"/>
                      <a:pt x="7799010" y="104079"/>
                    </a:cubicBezTo>
                    <a:cubicBezTo>
                      <a:pt x="7807477" y="112752"/>
                      <a:pt x="7815427" y="121735"/>
                      <a:pt x="7822861" y="131235"/>
                    </a:cubicBezTo>
                    <a:cubicBezTo>
                      <a:pt x="7825752" y="134848"/>
                      <a:pt x="7828540" y="138566"/>
                      <a:pt x="7831225" y="142283"/>
                    </a:cubicBezTo>
                    <a:cubicBezTo>
                      <a:pt x="7832670" y="144348"/>
                      <a:pt x="7834115" y="146413"/>
                      <a:pt x="7835561" y="148375"/>
                    </a:cubicBezTo>
                    <a:cubicBezTo>
                      <a:pt x="7841550" y="157151"/>
                      <a:pt x="7847125" y="166134"/>
                      <a:pt x="7852288" y="175427"/>
                    </a:cubicBezTo>
                    <a:cubicBezTo>
                      <a:pt x="7853527" y="177698"/>
                      <a:pt x="7854766" y="179970"/>
                      <a:pt x="7856005" y="182345"/>
                    </a:cubicBezTo>
                    <a:cubicBezTo>
                      <a:pt x="7867157" y="203512"/>
                      <a:pt x="7876139" y="226021"/>
                      <a:pt x="7882541" y="249563"/>
                    </a:cubicBezTo>
                    <a:cubicBezTo>
                      <a:pt x="7883161" y="251731"/>
                      <a:pt x="7883780" y="254106"/>
                      <a:pt x="7884297" y="256377"/>
                    </a:cubicBezTo>
                    <a:cubicBezTo>
                      <a:pt x="7885019" y="258959"/>
                      <a:pt x="7885639" y="261540"/>
                      <a:pt x="7886155" y="264224"/>
                    </a:cubicBezTo>
                    <a:cubicBezTo>
                      <a:pt x="7889149" y="277441"/>
                      <a:pt x="7891318" y="290864"/>
                      <a:pt x="7892660" y="304700"/>
                    </a:cubicBezTo>
                    <a:cubicBezTo>
                      <a:pt x="7892970" y="307281"/>
                      <a:pt x="7893176" y="309966"/>
                      <a:pt x="7893383" y="312547"/>
                    </a:cubicBezTo>
                    <a:cubicBezTo>
                      <a:pt x="7894003" y="320807"/>
                      <a:pt x="7894312" y="329171"/>
                      <a:pt x="7894312" y="337534"/>
                    </a:cubicBezTo>
                    <a:lnTo>
                      <a:pt x="7894312" y="5692958"/>
                    </a:lnTo>
                    <a:close/>
                  </a:path>
                </a:pathLst>
              </a:custGeom>
              <a:solidFill>
                <a:srgbClr val="DFDFDF"/>
              </a:solidFill>
              <a:ln w="10322" cap="flat">
                <a:noFill/>
                <a:prstDash val="solid"/>
                <a:miter/>
              </a:ln>
            </p:spPr>
            <p:txBody>
              <a:bodyPr rtlCol="0" anchor="ctr"/>
              <a:lstStyle/>
              <a:p>
                <a:endParaRPr lang="nl-NL"/>
              </a:p>
            </p:txBody>
          </p:sp>
          <p:grpSp>
            <p:nvGrpSpPr>
              <p:cNvPr id="42" name="Graphic 6">
                <a:extLst>
                  <a:ext uri="{FF2B5EF4-FFF2-40B4-BE49-F238E27FC236}">
                    <a16:creationId xmlns:a16="http://schemas.microsoft.com/office/drawing/2014/main" id="{9F45F1C5-2BC9-4FB3-A5A8-C80E0D50A788}"/>
                  </a:ext>
                </a:extLst>
              </p:cNvPr>
              <p:cNvGrpSpPr/>
              <p:nvPr/>
            </p:nvGrpSpPr>
            <p:grpSpPr>
              <a:xfrm>
                <a:off x="5664895" y="2242244"/>
                <a:ext cx="7395599" cy="5528682"/>
                <a:chOff x="5664895" y="2242244"/>
                <a:chExt cx="7395599" cy="5528682"/>
              </a:xfrm>
              <a:solidFill>
                <a:srgbClr val="F2F3F4"/>
              </a:solidFill>
            </p:grpSpPr>
            <p:sp>
              <p:nvSpPr>
                <p:cNvPr id="44" name="Vrije vorm: vorm 43">
                  <a:extLst>
                    <a:ext uri="{FF2B5EF4-FFF2-40B4-BE49-F238E27FC236}">
                      <a16:creationId xmlns:a16="http://schemas.microsoft.com/office/drawing/2014/main" id="{C0F91F63-4DD9-4A8D-8BCA-35A009C59941}"/>
                    </a:ext>
                  </a:extLst>
                </p:cNvPr>
                <p:cNvSpPr/>
                <p:nvPr/>
              </p:nvSpPr>
              <p:spPr>
                <a:xfrm>
                  <a:off x="5670058" y="2247407"/>
                  <a:ext cx="7385274" cy="5518357"/>
                </a:xfrm>
                <a:custGeom>
                  <a:avLst/>
                  <a:gdLst>
                    <a:gd name="connsiteX0" fmla="*/ 7303808 w 7385274"/>
                    <a:gd name="connsiteY0" fmla="*/ 0 h 5518357"/>
                    <a:gd name="connsiteX1" fmla="*/ 81467 w 7385274"/>
                    <a:gd name="connsiteY1" fmla="*/ 0 h 5518357"/>
                    <a:gd name="connsiteX2" fmla="*/ 0 w 7385274"/>
                    <a:gd name="connsiteY2" fmla="*/ 81467 h 5518357"/>
                    <a:gd name="connsiteX3" fmla="*/ 0 w 7385274"/>
                    <a:gd name="connsiteY3" fmla="*/ 5436891 h 5518357"/>
                    <a:gd name="connsiteX4" fmla="*/ 81467 w 7385274"/>
                    <a:gd name="connsiteY4" fmla="*/ 5518357 h 5518357"/>
                    <a:gd name="connsiteX5" fmla="*/ 7303808 w 7385274"/>
                    <a:gd name="connsiteY5" fmla="*/ 5518357 h 5518357"/>
                    <a:gd name="connsiteX6" fmla="*/ 7385275 w 7385274"/>
                    <a:gd name="connsiteY6" fmla="*/ 5436891 h 5518357"/>
                    <a:gd name="connsiteX7" fmla="*/ 7385275 w 7385274"/>
                    <a:gd name="connsiteY7" fmla="*/ 81467 h 5518357"/>
                    <a:gd name="connsiteX8" fmla="*/ 7303808 w 7385274"/>
                    <a:gd name="connsiteY8" fmla="*/ 0 h 5518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5274" h="5518357">
                      <a:moveTo>
                        <a:pt x="7303808" y="0"/>
                      </a:moveTo>
                      <a:lnTo>
                        <a:pt x="81467" y="0"/>
                      </a:lnTo>
                      <a:cubicBezTo>
                        <a:pt x="36552" y="0"/>
                        <a:pt x="0" y="36552"/>
                        <a:pt x="0" y="81467"/>
                      </a:cubicBezTo>
                      <a:lnTo>
                        <a:pt x="0" y="5436891"/>
                      </a:lnTo>
                      <a:cubicBezTo>
                        <a:pt x="0" y="5481806"/>
                        <a:pt x="36552" y="5518357"/>
                        <a:pt x="81467" y="5518357"/>
                      </a:cubicBezTo>
                      <a:lnTo>
                        <a:pt x="7303808" y="5518357"/>
                      </a:lnTo>
                      <a:cubicBezTo>
                        <a:pt x="7348723" y="5518357"/>
                        <a:pt x="7385275" y="5481806"/>
                        <a:pt x="7385275" y="5436891"/>
                      </a:cubicBezTo>
                      <a:lnTo>
                        <a:pt x="7385275" y="81467"/>
                      </a:lnTo>
                      <a:cubicBezTo>
                        <a:pt x="7385275" y="36552"/>
                        <a:pt x="7348723" y="0"/>
                        <a:pt x="7303808" y="0"/>
                      </a:cubicBezTo>
                      <a:close/>
                    </a:path>
                  </a:pathLst>
                </a:custGeom>
                <a:solidFill>
                  <a:srgbClr val="F2F3F4"/>
                </a:solidFill>
                <a:ln w="10322" cap="flat">
                  <a:noFill/>
                  <a:prstDash val="solid"/>
                  <a:miter/>
                </a:ln>
              </p:spPr>
              <p:txBody>
                <a:bodyPr rtlCol="0" anchor="ctr"/>
                <a:lstStyle/>
                <a:p>
                  <a:endParaRPr lang="nl-NL"/>
                </a:p>
              </p:txBody>
            </p:sp>
            <p:sp>
              <p:nvSpPr>
                <p:cNvPr id="45" name="Vrije vorm: vorm 44">
                  <a:extLst>
                    <a:ext uri="{FF2B5EF4-FFF2-40B4-BE49-F238E27FC236}">
                      <a16:creationId xmlns:a16="http://schemas.microsoft.com/office/drawing/2014/main" id="{A0CCF29A-F12E-4246-A95E-1C0040EB31E8}"/>
                    </a:ext>
                  </a:extLst>
                </p:cNvPr>
                <p:cNvSpPr/>
                <p:nvPr/>
              </p:nvSpPr>
              <p:spPr>
                <a:xfrm>
                  <a:off x="5664895" y="2242244"/>
                  <a:ext cx="7395599" cy="5528682"/>
                </a:xfrm>
                <a:custGeom>
                  <a:avLst/>
                  <a:gdLst>
                    <a:gd name="connsiteX0" fmla="*/ 7308971 w 7395599"/>
                    <a:gd name="connsiteY0" fmla="*/ 0 h 5528682"/>
                    <a:gd name="connsiteX1" fmla="*/ 86629 w 7395599"/>
                    <a:gd name="connsiteY1" fmla="*/ 0 h 5528682"/>
                    <a:gd name="connsiteX2" fmla="*/ 0 w 7395599"/>
                    <a:gd name="connsiteY2" fmla="*/ 86629 h 5528682"/>
                    <a:gd name="connsiteX3" fmla="*/ 0 w 7395599"/>
                    <a:gd name="connsiteY3" fmla="*/ 5442053 h 5528682"/>
                    <a:gd name="connsiteX4" fmla="*/ 86629 w 7395599"/>
                    <a:gd name="connsiteY4" fmla="*/ 5528683 h 5528682"/>
                    <a:gd name="connsiteX5" fmla="*/ 7308971 w 7395599"/>
                    <a:gd name="connsiteY5" fmla="*/ 5528683 h 5528682"/>
                    <a:gd name="connsiteX6" fmla="*/ 7395600 w 7395599"/>
                    <a:gd name="connsiteY6" fmla="*/ 5442053 h 5528682"/>
                    <a:gd name="connsiteX7" fmla="*/ 7395600 w 7395599"/>
                    <a:gd name="connsiteY7" fmla="*/ 86629 h 5528682"/>
                    <a:gd name="connsiteX8" fmla="*/ 7308971 w 7395599"/>
                    <a:gd name="connsiteY8" fmla="*/ 0 h 5528682"/>
                    <a:gd name="connsiteX9" fmla="*/ 7390437 w 7395599"/>
                    <a:gd name="connsiteY9" fmla="*/ 5442053 h 5528682"/>
                    <a:gd name="connsiteX10" fmla="*/ 7308971 w 7395599"/>
                    <a:gd name="connsiteY10" fmla="*/ 5523520 h 5528682"/>
                    <a:gd name="connsiteX11" fmla="*/ 86629 w 7395599"/>
                    <a:gd name="connsiteY11" fmla="*/ 5523520 h 5528682"/>
                    <a:gd name="connsiteX12" fmla="*/ 5163 w 7395599"/>
                    <a:gd name="connsiteY12" fmla="*/ 5442053 h 5528682"/>
                    <a:gd name="connsiteX13" fmla="*/ 5163 w 7395599"/>
                    <a:gd name="connsiteY13" fmla="*/ 86629 h 5528682"/>
                    <a:gd name="connsiteX14" fmla="*/ 86629 w 7395599"/>
                    <a:gd name="connsiteY14" fmla="*/ 5163 h 5528682"/>
                    <a:gd name="connsiteX15" fmla="*/ 7308971 w 7395599"/>
                    <a:gd name="connsiteY15" fmla="*/ 5163 h 5528682"/>
                    <a:gd name="connsiteX16" fmla="*/ 7390437 w 7395599"/>
                    <a:gd name="connsiteY16" fmla="*/ 86629 h 5528682"/>
                    <a:gd name="connsiteX17" fmla="*/ 7390437 w 7395599"/>
                    <a:gd name="connsiteY17" fmla="*/ 5442053 h 552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95599" h="5528682">
                      <a:moveTo>
                        <a:pt x="7308971" y="0"/>
                      </a:moveTo>
                      <a:lnTo>
                        <a:pt x="86629" y="0"/>
                      </a:lnTo>
                      <a:cubicBezTo>
                        <a:pt x="38823" y="0"/>
                        <a:pt x="0" y="38823"/>
                        <a:pt x="0" y="86629"/>
                      </a:cubicBezTo>
                      <a:lnTo>
                        <a:pt x="0" y="5442053"/>
                      </a:lnTo>
                      <a:cubicBezTo>
                        <a:pt x="0" y="5489859"/>
                        <a:pt x="38823" y="5528683"/>
                        <a:pt x="86629" y="5528683"/>
                      </a:cubicBezTo>
                      <a:lnTo>
                        <a:pt x="7308971" y="5528683"/>
                      </a:lnTo>
                      <a:cubicBezTo>
                        <a:pt x="7356777" y="5528683"/>
                        <a:pt x="7395600" y="5489859"/>
                        <a:pt x="7395600" y="5442053"/>
                      </a:cubicBezTo>
                      <a:lnTo>
                        <a:pt x="7395600" y="86629"/>
                      </a:lnTo>
                      <a:cubicBezTo>
                        <a:pt x="7395600" y="38823"/>
                        <a:pt x="7356777" y="0"/>
                        <a:pt x="7308971" y="0"/>
                      </a:cubicBezTo>
                      <a:close/>
                      <a:moveTo>
                        <a:pt x="7390437" y="5442053"/>
                      </a:moveTo>
                      <a:cubicBezTo>
                        <a:pt x="7390437" y="5486969"/>
                        <a:pt x="7353886" y="5523520"/>
                        <a:pt x="7308971" y="5523520"/>
                      </a:cubicBezTo>
                      <a:lnTo>
                        <a:pt x="86629" y="5523520"/>
                      </a:lnTo>
                      <a:cubicBezTo>
                        <a:pt x="41714" y="5523520"/>
                        <a:pt x="5163" y="5486969"/>
                        <a:pt x="5163" y="5442053"/>
                      </a:cubicBezTo>
                      <a:lnTo>
                        <a:pt x="5163" y="86629"/>
                      </a:lnTo>
                      <a:cubicBezTo>
                        <a:pt x="5163" y="41714"/>
                        <a:pt x="41714" y="5163"/>
                        <a:pt x="86629" y="5163"/>
                      </a:cubicBezTo>
                      <a:lnTo>
                        <a:pt x="7308971" y="5163"/>
                      </a:lnTo>
                      <a:cubicBezTo>
                        <a:pt x="7353886" y="5163"/>
                        <a:pt x="7390437" y="41714"/>
                        <a:pt x="7390437" y="86629"/>
                      </a:cubicBezTo>
                      <a:lnTo>
                        <a:pt x="7390437" y="5442053"/>
                      </a:lnTo>
                      <a:close/>
                    </a:path>
                  </a:pathLst>
                </a:custGeom>
                <a:solidFill>
                  <a:srgbClr val="F2F3F4"/>
                </a:solidFill>
                <a:ln w="10322" cap="flat">
                  <a:noFill/>
                  <a:prstDash val="solid"/>
                  <a:miter/>
                </a:ln>
              </p:spPr>
              <p:txBody>
                <a:bodyPr rtlCol="0" anchor="ctr"/>
                <a:lstStyle/>
                <a:p>
                  <a:endParaRPr lang="nl-NL"/>
                </a:p>
              </p:txBody>
            </p:sp>
          </p:grpSp>
          <p:sp>
            <p:nvSpPr>
              <p:cNvPr id="49" name="Rechthoek: afgeronde hoeken 48">
                <a:extLst>
                  <a:ext uri="{FF2B5EF4-FFF2-40B4-BE49-F238E27FC236}">
                    <a16:creationId xmlns:a16="http://schemas.microsoft.com/office/drawing/2014/main" id="{C8C20CC9-FBED-4BF1-B73D-FC96A5466D43}"/>
                  </a:ext>
                </a:extLst>
              </p:cNvPr>
              <p:cNvSpPr/>
              <p:nvPr userDrawn="1"/>
            </p:nvSpPr>
            <p:spPr>
              <a:xfrm>
                <a:off x="5658320" y="2228125"/>
                <a:ext cx="7424437" cy="5563832"/>
              </a:xfrm>
              <a:prstGeom prst="roundRect">
                <a:avLst>
                  <a:gd name="adj" fmla="val 1674"/>
                </a:avLst>
              </a:prstGeom>
              <a:solidFill>
                <a:schemeClr val="tx1">
                  <a:lumMod val="85000"/>
                  <a:lumOff val="15000"/>
                </a:schemeClr>
              </a:solidFill>
              <a:ln w="10322" cap="flat">
                <a:noFill/>
                <a:prstDash val="solid"/>
                <a:miter/>
              </a:ln>
            </p:spPr>
            <p:txBody>
              <a:bodyPr rtlCol="0" anchor="ctr"/>
              <a:lstStyle/>
              <a:p>
                <a:endParaRPr lang="nl-NL"/>
              </a:p>
            </p:txBody>
          </p:sp>
          <p:sp>
            <p:nvSpPr>
              <p:cNvPr id="43" name="Vrije vorm: vorm 42">
                <a:extLst>
                  <a:ext uri="{FF2B5EF4-FFF2-40B4-BE49-F238E27FC236}">
                    <a16:creationId xmlns:a16="http://schemas.microsoft.com/office/drawing/2014/main" id="{56F2052E-6CD3-4365-B8DB-2B26DB91BF88}"/>
                  </a:ext>
                </a:extLst>
              </p:cNvPr>
              <p:cNvSpPr/>
              <p:nvPr/>
            </p:nvSpPr>
            <p:spPr>
              <a:xfrm>
                <a:off x="5448064" y="2025413"/>
                <a:ext cx="7829262" cy="5962345"/>
              </a:xfrm>
              <a:custGeom>
                <a:avLst/>
                <a:gdLst>
                  <a:gd name="connsiteX0" fmla="*/ 7525802 w 7829262"/>
                  <a:gd name="connsiteY0" fmla="*/ 0 h 5962345"/>
                  <a:gd name="connsiteX1" fmla="*/ 303461 w 7829262"/>
                  <a:gd name="connsiteY1" fmla="*/ 0 h 5962345"/>
                  <a:gd name="connsiteX2" fmla="*/ 0 w 7829262"/>
                  <a:gd name="connsiteY2" fmla="*/ 303461 h 5962345"/>
                  <a:gd name="connsiteX3" fmla="*/ 0 w 7829262"/>
                  <a:gd name="connsiteY3" fmla="*/ 5658885 h 5962345"/>
                  <a:gd name="connsiteX4" fmla="*/ 303461 w 7829262"/>
                  <a:gd name="connsiteY4" fmla="*/ 5962345 h 5962345"/>
                  <a:gd name="connsiteX5" fmla="*/ 7525802 w 7829262"/>
                  <a:gd name="connsiteY5" fmla="*/ 5962345 h 5962345"/>
                  <a:gd name="connsiteX6" fmla="*/ 7829263 w 7829262"/>
                  <a:gd name="connsiteY6" fmla="*/ 5658885 h 5962345"/>
                  <a:gd name="connsiteX7" fmla="*/ 7829263 w 7829262"/>
                  <a:gd name="connsiteY7" fmla="*/ 303461 h 5962345"/>
                  <a:gd name="connsiteX8" fmla="*/ 7525802 w 7829262"/>
                  <a:gd name="connsiteY8" fmla="*/ 0 h 5962345"/>
                  <a:gd name="connsiteX9" fmla="*/ 7612431 w 7829262"/>
                  <a:gd name="connsiteY9" fmla="*/ 5658885 h 5962345"/>
                  <a:gd name="connsiteX10" fmla="*/ 7525802 w 7829262"/>
                  <a:gd name="connsiteY10" fmla="*/ 5745514 h 5962345"/>
                  <a:gd name="connsiteX11" fmla="*/ 303461 w 7829262"/>
                  <a:gd name="connsiteY11" fmla="*/ 5745514 h 5962345"/>
                  <a:gd name="connsiteX12" fmla="*/ 216831 w 7829262"/>
                  <a:gd name="connsiteY12" fmla="*/ 5658885 h 5962345"/>
                  <a:gd name="connsiteX13" fmla="*/ 216831 w 7829262"/>
                  <a:gd name="connsiteY13" fmla="*/ 303461 h 5962345"/>
                  <a:gd name="connsiteX14" fmla="*/ 303461 w 7829262"/>
                  <a:gd name="connsiteY14" fmla="*/ 216831 h 5962345"/>
                  <a:gd name="connsiteX15" fmla="*/ 7525802 w 7829262"/>
                  <a:gd name="connsiteY15" fmla="*/ 216831 h 5962345"/>
                  <a:gd name="connsiteX16" fmla="*/ 7612431 w 7829262"/>
                  <a:gd name="connsiteY16" fmla="*/ 303461 h 5962345"/>
                  <a:gd name="connsiteX17" fmla="*/ 7612431 w 7829262"/>
                  <a:gd name="connsiteY17" fmla="*/ 5658885 h 596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29262" h="5962345">
                    <a:moveTo>
                      <a:pt x="7525802" y="0"/>
                    </a:moveTo>
                    <a:lnTo>
                      <a:pt x="303461" y="0"/>
                    </a:lnTo>
                    <a:cubicBezTo>
                      <a:pt x="136087" y="0"/>
                      <a:pt x="0" y="136087"/>
                      <a:pt x="0" y="303461"/>
                    </a:cubicBezTo>
                    <a:lnTo>
                      <a:pt x="0" y="5658885"/>
                    </a:lnTo>
                    <a:cubicBezTo>
                      <a:pt x="0" y="5826258"/>
                      <a:pt x="136087" y="5962345"/>
                      <a:pt x="303461" y="5962345"/>
                    </a:cubicBezTo>
                    <a:lnTo>
                      <a:pt x="7525802" y="5962345"/>
                    </a:lnTo>
                    <a:cubicBezTo>
                      <a:pt x="7693175" y="5962345"/>
                      <a:pt x="7829263" y="5826258"/>
                      <a:pt x="7829263" y="5658885"/>
                    </a:cubicBezTo>
                    <a:lnTo>
                      <a:pt x="7829263" y="303461"/>
                    </a:lnTo>
                    <a:cubicBezTo>
                      <a:pt x="7829263" y="136087"/>
                      <a:pt x="7693175" y="0"/>
                      <a:pt x="7525802" y="0"/>
                    </a:cubicBezTo>
                    <a:close/>
                    <a:moveTo>
                      <a:pt x="7612431" y="5658885"/>
                    </a:moveTo>
                    <a:cubicBezTo>
                      <a:pt x="7612431" y="5706691"/>
                      <a:pt x="7573608" y="5745514"/>
                      <a:pt x="7525802" y="5745514"/>
                    </a:cubicBezTo>
                    <a:lnTo>
                      <a:pt x="303461" y="5745514"/>
                    </a:lnTo>
                    <a:cubicBezTo>
                      <a:pt x="255654" y="5745514"/>
                      <a:pt x="216831" y="5706691"/>
                      <a:pt x="216831" y="5658885"/>
                    </a:cubicBezTo>
                    <a:lnTo>
                      <a:pt x="216831" y="303461"/>
                    </a:lnTo>
                    <a:cubicBezTo>
                      <a:pt x="216831" y="255654"/>
                      <a:pt x="255654" y="216831"/>
                      <a:pt x="303461" y="216831"/>
                    </a:cubicBezTo>
                    <a:lnTo>
                      <a:pt x="7525802" y="216831"/>
                    </a:lnTo>
                    <a:cubicBezTo>
                      <a:pt x="7573608" y="216831"/>
                      <a:pt x="7612431" y="255654"/>
                      <a:pt x="7612431" y="303461"/>
                    </a:cubicBezTo>
                    <a:lnTo>
                      <a:pt x="7612431" y="5658885"/>
                    </a:lnTo>
                    <a:close/>
                  </a:path>
                </a:pathLst>
              </a:custGeom>
              <a:solidFill>
                <a:srgbClr val="030303"/>
              </a:solidFill>
              <a:ln w="10322" cap="flat">
                <a:noFill/>
                <a:prstDash val="solid"/>
                <a:miter/>
              </a:ln>
            </p:spPr>
            <p:txBody>
              <a:bodyPr rtlCol="0" anchor="ctr"/>
              <a:lstStyle/>
              <a:p>
                <a:endParaRPr lang="nl-NL"/>
              </a:p>
            </p:txBody>
          </p:sp>
        </p:grpSp>
        <p:sp>
          <p:nvSpPr>
            <p:cNvPr id="34" name="Vrije vorm: vorm 33">
              <a:extLst>
                <a:ext uri="{FF2B5EF4-FFF2-40B4-BE49-F238E27FC236}">
                  <a16:creationId xmlns:a16="http://schemas.microsoft.com/office/drawing/2014/main" id="{9C3EA36C-C36E-48D0-B6BB-6C7D71D0D21C}"/>
                </a:ext>
              </a:extLst>
            </p:cNvPr>
            <p:cNvSpPr/>
            <p:nvPr/>
          </p:nvSpPr>
          <p:spPr>
            <a:xfrm>
              <a:off x="5417088" y="1995470"/>
              <a:ext cx="318845" cy="6022851"/>
            </a:xfrm>
            <a:custGeom>
              <a:avLst/>
              <a:gdLst>
                <a:gd name="connsiteX0" fmla="*/ 318845 w 318845"/>
                <a:gd name="connsiteY0" fmla="*/ 6022852 h 6022851"/>
                <a:gd name="connsiteX1" fmla="*/ 308004 w 318845"/>
                <a:gd name="connsiteY1" fmla="*/ 6022129 h 6022851"/>
                <a:gd name="connsiteX2" fmla="*/ 302531 w 318845"/>
                <a:gd name="connsiteY2" fmla="*/ 6021715 h 6022851"/>
                <a:gd name="connsiteX3" fmla="*/ 300260 w 318845"/>
                <a:gd name="connsiteY3" fmla="*/ 6021509 h 6022851"/>
                <a:gd name="connsiteX4" fmla="*/ 286114 w 318845"/>
                <a:gd name="connsiteY4" fmla="*/ 6019754 h 6022851"/>
                <a:gd name="connsiteX5" fmla="*/ 270007 w 318845"/>
                <a:gd name="connsiteY5" fmla="*/ 6016966 h 6022851"/>
                <a:gd name="connsiteX6" fmla="*/ 254312 w 318845"/>
                <a:gd name="connsiteY6" fmla="*/ 6013559 h 6022851"/>
                <a:gd name="connsiteX7" fmla="*/ 239237 w 318845"/>
                <a:gd name="connsiteY7" fmla="*/ 6009428 h 6022851"/>
                <a:gd name="connsiteX8" fmla="*/ 238411 w 318845"/>
                <a:gd name="connsiteY8" fmla="*/ 6009222 h 6022851"/>
                <a:gd name="connsiteX9" fmla="*/ 223646 w 318845"/>
                <a:gd name="connsiteY9" fmla="*/ 6004369 h 6022851"/>
                <a:gd name="connsiteX10" fmla="*/ 208778 w 318845"/>
                <a:gd name="connsiteY10" fmla="*/ 5998690 h 6022851"/>
                <a:gd name="connsiteX11" fmla="*/ 194322 w 318845"/>
                <a:gd name="connsiteY11" fmla="*/ 5992392 h 6022851"/>
                <a:gd name="connsiteX12" fmla="*/ 182345 w 318845"/>
                <a:gd name="connsiteY12" fmla="*/ 5986610 h 6022851"/>
                <a:gd name="connsiteX13" fmla="*/ 180177 w 318845"/>
                <a:gd name="connsiteY13" fmla="*/ 5985474 h 6022851"/>
                <a:gd name="connsiteX14" fmla="*/ 166444 w 318845"/>
                <a:gd name="connsiteY14" fmla="*/ 5977833 h 6022851"/>
                <a:gd name="connsiteX15" fmla="*/ 128137 w 318845"/>
                <a:gd name="connsiteY15" fmla="*/ 5951814 h 6022851"/>
                <a:gd name="connsiteX16" fmla="*/ 127621 w 318845"/>
                <a:gd name="connsiteY16" fmla="*/ 5951400 h 6022851"/>
                <a:gd name="connsiteX17" fmla="*/ 104286 w 318845"/>
                <a:gd name="connsiteY17" fmla="*/ 5931163 h 6022851"/>
                <a:gd name="connsiteX18" fmla="*/ 103873 w 318845"/>
                <a:gd name="connsiteY18" fmla="*/ 5930750 h 6022851"/>
                <a:gd name="connsiteX19" fmla="*/ 93031 w 318845"/>
                <a:gd name="connsiteY19" fmla="*/ 5919908 h 6022851"/>
                <a:gd name="connsiteX20" fmla="*/ 87042 w 318845"/>
                <a:gd name="connsiteY20" fmla="*/ 5913610 h 6022851"/>
                <a:gd name="connsiteX21" fmla="*/ 77440 w 318845"/>
                <a:gd name="connsiteY21" fmla="*/ 5902458 h 6022851"/>
                <a:gd name="connsiteX22" fmla="*/ 71451 w 318845"/>
                <a:gd name="connsiteY22" fmla="*/ 5895127 h 6022851"/>
                <a:gd name="connsiteX23" fmla="*/ 58544 w 318845"/>
                <a:gd name="connsiteY23" fmla="*/ 5877575 h 6022851"/>
                <a:gd name="connsiteX24" fmla="*/ 54208 w 318845"/>
                <a:gd name="connsiteY24" fmla="*/ 5871070 h 6022851"/>
                <a:gd name="connsiteX25" fmla="*/ 50181 w 318845"/>
                <a:gd name="connsiteY25" fmla="*/ 5864771 h 6022851"/>
                <a:gd name="connsiteX26" fmla="*/ 42024 w 318845"/>
                <a:gd name="connsiteY26" fmla="*/ 5850935 h 6022851"/>
                <a:gd name="connsiteX27" fmla="*/ 38307 w 318845"/>
                <a:gd name="connsiteY27" fmla="*/ 5844017 h 6022851"/>
                <a:gd name="connsiteX28" fmla="*/ 11461 w 318845"/>
                <a:gd name="connsiteY28" fmla="*/ 5775767 h 6022851"/>
                <a:gd name="connsiteX29" fmla="*/ 10016 w 318845"/>
                <a:gd name="connsiteY29" fmla="*/ 5769985 h 6022851"/>
                <a:gd name="connsiteX30" fmla="*/ 8157 w 318845"/>
                <a:gd name="connsiteY30" fmla="*/ 5762241 h 6022851"/>
                <a:gd name="connsiteX31" fmla="*/ 1549 w 318845"/>
                <a:gd name="connsiteY31" fmla="*/ 5720837 h 6022851"/>
                <a:gd name="connsiteX32" fmla="*/ 929 w 318845"/>
                <a:gd name="connsiteY32" fmla="*/ 5713815 h 6022851"/>
                <a:gd name="connsiteX33" fmla="*/ 0 w 318845"/>
                <a:gd name="connsiteY33" fmla="*/ 5688828 h 6022851"/>
                <a:gd name="connsiteX34" fmla="*/ 0 w 318845"/>
                <a:gd name="connsiteY34" fmla="*/ 333404 h 6022851"/>
                <a:gd name="connsiteX35" fmla="*/ 929 w 318845"/>
                <a:gd name="connsiteY35" fmla="*/ 308417 h 6022851"/>
                <a:gd name="connsiteX36" fmla="*/ 1652 w 318845"/>
                <a:gd name="connsiteY36" fmla="*/ 300570 h 6022851"/>
                <a:gd name="connsiteX37" fmla="*/ 8157 w 318845"/>
                <a:gd name="connsiteY37" fmla="*/ 260094 h 6022851"/>
                <a:gd name="connsiteX38" fmla="*/ 10016 w 318845"/>
                <a:gd name="connsiteY38" fmla="*/ 252247 h 6022851"/>
                <a:gd name="connsiteX39" fmla="*/ 11771 w 318845"/>
                <a:gd name="connsiteY39" fmla="*/ 245432 h 6022851"/>
                <a:gd name="connsiteX40" fmla="*/ 38307 w 318845"/>
                <a:gd name="connsiteY40" fmla="*/ 178215 h 6022851"/>
                <a:gd name="connsiteX41" fmla="*/ 42024 w 318845"/>
                <a:gd name="connsiteY41" fmla="*/ 171297 h 6022851"/>
                <a:gd name="connsiteX42" fmla="*/ 58751 w 318845"/>
                <a:gd name="connsiteY42" fmla="*/ 144244 h 6022851"/>
                <a:gd name="connsiteX43" fmla="*/ 63088 w 318845"/>
                <a:gd name="connsiteY43" fmla="*/ 138153 h 6022851"/>
                <a:gd name="connsiteX44" fmla="*/ 71451 w 318845"/>
                <a:gd name="connsiteY44" fmla="*/ 127104 h 6022851"/>
                <a:gd name="connsiteX45" fmla="*/ 95303 w 318845"/>
                <a:gd name="connsiteY45" fmla="*/ 99949 h 6022851"/>
                <a:gd name="connsiteX46" fmla="*/ 100981 w 318845"/>
                <a:gd name="connsiteY46" fmla="*/ 94270 h 6022851"/>
                <a:gd name="connsiteX47" fmla="*/ 103873 w 318845"/>
                <a:gd name="connsiteY47" fmla="*/ 91482 h 6022851"/>
                <a:gd name="connsiteX48" fmla="*/ 106660 w 318845"/>
                <a:gd name="connsiteY48" fmla="*/ 88901 h 6022851"/>
                <a:gd name="connsiteX49" fmla="*/ 115643 w 318845"/>
                <a:gd name="connsiteY49" fmla="*/ 80744 h 6022851"/>
                <a:gd name="connsiteX50" fmla="*/ 124420 w 318845"/>
                <a:gd name="connsiteY50" fmla="*/ 73413 h 6022851"/>
                <a:gd name="connsiteX51" fmla="*/ 128137 w 318845"/>
                <a:gd name="connsiteY51" fmla="*/ 70419 h 6022851"/>
                <a:gd name="connsiteX52" fmla="*/ 130409 w 318845"/>
                <a:gd name="connsiteY52" fmla="*/ 68663 h 6022851"/>
                <a:gd name="connsiteX53" fmla="*/ 140114 w 318845"/>
                <a:gd name="connsiteY53" fmla="*/ 61332 h 6022851"/>
                <a:gd name="connsiteX54" fmla="*/ 140940 w 318845"/>
                <a:gd name="connsiteY54" fmla="*/ 60713 h 6022851"/>
                <a:gd name="connsiteX55" fmla="*/ 153021 w 318845"/>
                <a:gd name="connsiteY55" fmla="*/ 52556 h 6022851"/>
                <a:gd name="connsiteX56" fmla="*/ 154260 w 318845"/>
                <a:gd name="connsiteY56" fmla="*/ 51730 h 6022851"/>
                <a:gd name="connsiteX57" fmla="*/ 166444 w 318845"/>
                <a:gd name="connsiteY57" fmla="*/ 44399 h 6022851"/>
                <a:gd name="connsiteX58" fmla="*/ 180177 w 318845"/>
                <a:gd name="connsiteY58" fmla="*/ 36758 h 6022851"/>
                <a:gd name="connsiteX59" fmla="*/ 182345 w 318845"/>
                <a:gd name="connsiteY59" fmla="*/ 35622 h 6022851"/>
                <a:gd name="connsiteX60" fmla="*/ 194322 w 318845"/>
                <a:gd name="connsiteY60" fmla="*/ 29840 h 6022851"/>
                <a:gd name="connsiteX61" fmla="*/ 208778 w 318845"/>
                <a:gd name="connsiteY61" fmla="*/ 23542 h 6022851"/>
                <a:gd name="connsiteX62" fmla="*/ 223646 w 318845"/>
                <a:gd name="connsiteY62" fmla="*/ 17863 h 6022851"/>
                <a:gd name="connsiteX63" fmla="*/ 270007 w 318845"/>
                <a:gd name="connsiteY63" fmla="*/ 5266 h 6022851"/>
                <a:gd name="connsiteX64" fmla="*/ 286114 w 318845"/>
                <a:gd name="connsiteY64" fmla="*/ 2478 h 6022851"/>
                <a:gd name="connsiteX65" fmla="*/ 300260 w 318845"/>
                <a:gd name="connsiteY65" fmla="*/ 723 h 6022851"/>
                <a:gd name="connsiteX66" fmla="*/ 302531 w 318845"/>
                <a:gd name="connsiteY66" fmla="*/ 516 h 6022851"/>
                <a:gd name="connsiteX67" fmla="*/ 309862 w 318845"/>
                <a:gd name="connsiteY67" fmla="*/ 0 h 6022851"/>
                <a:gd name="connsiteX68" fmla="*/ 303977 w 318845"/>
                <a:gd name="connsiteY68" fmla="*/ 516 h 6022851"/>
                <a:gd name="connsiteX69" fmla="*/ 289212 w 318845"/>
                <a:gd name="connsiteY69" fmla="*/ 2375 h 6022851"/>
                <a:gd name="connsiteX70" fmla="*/ 282190 w 318845"/>
                <a:gd name="connsiteY70" fmla="*/ 3614 h 6022851"/>
                <a:gd name="connsiteX71" fmla="*/ 273414 w 318845"/>
                <a:gd name="connsiteY71" fmla="*/ 5163 h 6022851"/>
                <a:gd name="connsiteX72" fmla="*/ 260404 w 318845"/>
                <a:gd name="connsiteY72" fmla="*/ 8157 h 6022851"/>
                <a:gd name="connsiteX73" fmla="*/ 246568 w 318845"/>
                <a:gd name="connsiteY73" fmla="*/ 11977 h 6022851"/>
                <a:gd name="connsiteX74" fmla="*/ 235314 w 318845"/>
                <a:gd name="connsiteY74" fmla="*/ 15694 h 6022851"/>
                <a:gd name="connsiteX75" fmla="*/ 211978 w 318845"/>
                <a:gd name="connsiteY75" fmla="*/ 24884 h 6022851"/>
                <a:gd name="connsiteX76" fmla="*/ 204957 w 318845"/>
                <a:gd name="connsiteY76" fmla="*/ 28085 h 6022851"/>
                <a:gd name="connsiteX77" fmla="*/ 194219 w 318845"/>
                <a:gd name="connsiteY77" fmla="*/ 33351 h 6022851"/>
                <a:gd name="connsiteX78" fmla="*/ 193290 w 318845"/>
                <a:gd name="connsiteY78" fmla="*/ 33867 h 6022851"/>
                <a:gd name="connsiteX79" fmla="*/ 181416 w 318845"/>
                <a:gd name="connsiteY79" fmla="*/ 40475 h 6022851"/>
                <a:gd name="connsiteX80" fmla="*/ 180899 w 318845"/>
                <a:gd name="connsiteY80" fmla="*/ 40785 h 6022851"/>
                <a:gd name="connsiteX81" fmla="*/ 172639 w 318845"/>
                <a:gd name="connsiteY81" fmla="*/ 45844 h 6022851"/>
                <a:gd name="connsiteX82" fmla="*/ 165618 w 318845"/>
                <a:gd name="connsiteY82" fmla="*/ 50387 h 6022851"/>
                <a:gd name="connsiteX83" fmla="*/ 164069 w 318845"/>
                <a:gd name="connsiteY83" fmla="*/ 51523 h 6022851"/>
                <a:gd name="connsiteX84" fmla="*/ 153021 w 318845"/>
                <a:gd name="connsiteY84" fmla="*/ 59370 h 6022851"/>
                <a:gd name="connsiteX85" fmla="*/ 142592 w 318845"/>
                <a:gd name="connsiteY85" fmla="*/ 67527 h 6022851"/>
                <a:gd name="connsiteX86" fmla="*/ 140424 w 318845"/>
                <a:gd name="connsiteY86" fmla="*/ 69386 h 6022851"/>
                <a:gd name="connsiteX87" fmla="*/ 130512 w 318845"/>
                <a:gd name="connsiteY87" fmla="*/ 77956 h 6022851"/>
                <a:gd name="connsiteX88" fmla="*/ 119980 w 318845"/>
                <a:gd name="connsiteY88" fmla="*/ 87972 h 6022851"/>
                <a:gd name="connsiteX89" fmla="*/ 111100 w 318845"/>
                <a:gd name="connsiteY89" fmla="*/ 97161 h 6022851"/>
                <a:gd name="connsiteX90" fmla="*/ 108725 w 318845"/>
                <a:gd name="connsiteY90" fmla="*/ 99742 h 6022851"/>
                <a:gd name="connsiteX91" fmla="*/ 100362 w 318845"/>
                <a:gd name="connsiteY91" fmla="*/ 109551 h 6022851"/>
                <a:gd name="connsiteX92" fmla="*/ 91379 w 318845"/>
                <a:gd name="connsiteY92" fmla="*/ 121013 h 6022851"/>
                <a:gd name="connsiteX93" fmla="*/ 84667 w 318845"/>
                <a:gd name="connsiteY93" fmla="*/ 130409 h 6022851"/>
                <a:gd name="connsiteX94" fmla="*/ 81260 w 318845"/>
                <a:gd name="connsiteY94" fmla="*/ 135261 h 6022851"/>
                <a:gd name="connsiteX95" fmla="*/ 77337 w 318845"/>
                <a:gd name="connsiteY95" fmla="*/ 141457 h 6022851"/>
                <a:gd name="connsiteX96" fmla="*/ 73619 w 318845"/>
                <a:gd name="connsiteY96" fmla="*/ 147445 h 6022851"/>
                <a:gd name="connsiteX97" fmla="*/ 66701 w 318845"/>
                <a:gd name="connsiteY97" fmla="*/ 159629 h 6022851"/>
                <a:gd name="connsiteX98" fmla="*/ 62778 w 318845"/>
                <a:gd name="connsiteY98" fmla="*/ 167270 h 6022851"/>
                <a:gd name="connsiteX99" fmla="*/ 54311 w 318845"/>
                <a:gd name="connsiteY99" fmla="*/ 185752 h 6022851"/>
                <a:gd name="connsiteX100" fmla="*/ 51833 w 318845"/>
                <a:gd name="connsiteY100" fmla="*/ 191844 h 6022851"/>
                <a:gd name="connsiteX101" fmla="*/ 48322 w 318845"/>
                <a:gd name="connsiteY101" fmla="*/ 201240 h 6022851"/>
                <a:gd name="connsiteX102" fmla="*/ 44296 w 318845"/>
                <a:gd name="connsiteY102" fmla="*/ 213527 h 6022851"/>
                <a:gd name="connsiteX103" fmla="*/ 40682 w 318845"/>
                <a:gd name="connsiteY103" fmla="*/ 226124 h 6022851"/>
                <a:gd name="connsiteX104" fmla="*/ 40578 w 318845"/>
                <a:gd name="connsiteY104" fmla="*/ 226744 h 6022851"/>
                <a:gd name="connsiteX105" fmla="*/ 37274 w 318845"/>
                <a:gd name="connsiteY105" fmla="*/ 240683 h 6022851"/>
                <a:gd name="connsiteX106" fmla="*/ 37171 w 318845"/>
                <a:gd name="connsiteY106" fmla="*/ 241406 h 6022851"/>
                <a:gd name="connsiteX107" fmla="*/ 35313 w 318845"/>
                <a:gd name="connsiteY107" fmla="*/ 251937 h 6022851"/>
                <a:gd name="connsiteX108" fmla="*/ 30976 w 318845"/>
                <a:gd name="connsiteY108" fmla="*/ 302428 h 6022851"/>
                <a:gd name="connsiteX109" fmla="*/ 30976 w 318845"/>
                <a:gd name="connsiteY109" fmla="*/ 5719804 h 6022851"/>
                <a:gd name="connsiteX110" fmla="*/ 31595 w 318845"/>
                <a:gd name="connsiteY110" fmla="*/ 5737770 h 6022851"/>
                <a:gd name="connsiteX111" fmla="*/ 32215 w 318845"/>
                <a:gd name="connsiteY111" fmla="*/ 5747269 h 6022851"/>
                <a:gd name="connsiteX112" fmla="*/ 33144 w 318845"/>
                <a:gd name="connsiteY112" fmla="*/ 5755323 h 6022851"/>
                <a:gd name="connsiteX113" fmla="*/ 33557 w 318845"/>
                <a:gd name="connsiteY113" fmla="*/ 5759143 h 6022851"/>
                <a:gd name="connsiteX114" fmla="*/ 35209 w 318845"/>
                <a:gd name="connsiteY114" fmla="*/ 5769779 h 6022851"/>
                <a:gd name="connsiteX115" fmla="*/ 35416 w 318845"/>
                <a:gd name="connsiteY115" fmla="*/ 5771224 h 6022851"/>
                <a:gd name="connsiteX116" fmla="*/ 36552 w 318845"/>
                <a:gd name="connsiteY116" fmla="*/ 5777729 h 6022851"/>
                <a:gd name="connsiteX117" fmla="*/ 37171 w 318845"/>
                <a:gd name="connsiteY117" fmla="*/ 5780827 h 6022851"/>
                <a:gd name="connsiteX118" fmla="*/ 37378 w 318845"/>
                <a:gd name="connsiteY118" fmla="*/ 5781962 h 6022851"/>
                <a:gd name="connsiteX119" fmla="*/ 39546 w 318845"/>
                <a:gd name="connsiteY119" fmla="*/ 5791461 h 6022851"/>
                <a:gd name="connsiteX120" fmla="*/ 40578 w 318845"/>
                <a:gd name="connsiteY120" fmla="*/ 5795488 h 6022851"/>
                <a:gd name="connsiteX121" fmla="*/ 44296 w 318845"/>
                <a:gd name="connsiteY121" fmla="*/ 5808704 h 6022851"/>
                <a:gd name="connsiteX122" fmla="*/ 48529 w 318845"/>
                <a:gd name="connsiteY122" fmla="*/ 5821508 h 6022851"/>
                <a:gd name="connsiteX123" fmla="*/ 48735 w 318845"/>
                <a:gd name="connsiteY123" fmla="*/ 5822025 h 6022851"/>
                <a:gd name="connsiteX124" fmla="*/ 51110 w 318845"/>
                <a:gd name="connsiteY124" fmla="*/ 5828323 h 6022851"/>
                <a:gd name="connsiteX125" fmla="*/ 51420 w 318845"/>
                <a:gd name="connsiteY125" fmla="*/ 5829149 h 6022851"/>
                <a:gd name="connsiteX126" fmla="*/ 54105 w 318845"/>
                <a:gd name="connsiteY126" fmla="*/ 5836067 h 6022851"/>
                <a:gd name="connsiteX127" fmla="*/ 54311 w 318845"/>
                <a:gd name="connsiteY127" fmla="*/ 5836583 h 6022851"/>
                <a:gd name="connsiteX128" fmla="*/ 62778 w 318845"/>
                <a:gd name="connsiteY128" fmla="*/ 5854962 h 6022851"/>
                <a:gd name="connsiteX129" fmla="*/ 66701 w 318845"/>
                <a:gd name="connsiteY129" fmla="*/ 5862603 h 6022851"/>
                <a:gd name="connsiteX130" fmla="*/ 73619 w 318845"/>
                <a:gd name="connsiteY130" fmla="*/ 5874787 h 6022851"/>
                <a:gd name="connsiteX131" fmla="*/ 77337 w 318845"/>
                <a:gd name="connsiteY131" fmla="*/ 5880776 h 6022851"/>
                <a:gd name="connsiteX132" fmla="*/ 81260 w 318845"/>
                <a:gd name="connsiteY132" fmla="*/ 5886970 h 6022851"/>
                <a:gd name="connsiteX133" fmla="*/ 84667 w 318845"/>
                <a:gd name="connsiteY133" fmla="*/ 5891824 h 6022851"/>
                <a:gd name="connsiteX134" fmla="*/ 91379 w 318845"/>
                <a:gd name="connsiteY134" fmla="*/ 5901219 h 6022851"/>
                <a:gd name="connsiteX135" fmla="*/ 100362 w 318845"/>
                <a:gd name="connsiteY135" fmla="*/ 5912680 h 6022851"/>
                <a:gd name="connsiteX136" fmla="*/ 107693 w 318845"/>
                <a:gd name="connsiteY136" fmla="*/ 5921251 h 6022851"/>
                <a:gd name="connsiteX137" fmla="*/ 108725 w 318845"/>
                <a:gd name="connsiteY137" fmla="*/ 5922489 h 6022851"/>
                <a:gd name="connsiteX138" fmla="*/ 111100 w 318845"/>
                <a:gd name="connsiteY138" fmla="*/ 5925071 h 6022851"/>
                <a:gd name="connsiteX139" fmla="*/ 111926 w 318845"/>
                <a:gd name="connsiteY139" fmla="*/ 5926000 h 6022851"/>
                <a:gd name="connsiteX140" fmla="*/ 119980 w 318845"/>
                <a:gd name="connsiteY140" fmla="*/ 5934260 h 6022851"/>
                <a:gd name="connsiteX141" fmla="*/ 128034 w 318845"/>
                <a:gd name="connsiteY141" fmla="*/ 5942108 h 6022851"/>
                <a:gd name="connsiteX142" fmla="*/ 128653 w 318845"/>
                <a:gd name="connsiteY142" fmla="*/ 5942624 h 6022851"/>
                <a:gd name="connsiteX143" fmla="*/ 132370 w 318845"/>
                <a:gd name="connsiteY143" fmla="*/ 5945928 h 6022851"/>
                <a:gd name="connsiteX144" fmla="*/ 140011 w 318845"/>
                <a:gd name="connsiteY144" fmla="*/ 5952536 h 6022851"/>
                <a:gd name="connsiteX145" fmla="*/ 142592 w 318845"/>
                <a:gd name="connsiteY145" fmla="*/ 5954704 h 6022851"/>
                <a:gd name="connsiteX146" fmla="*/ 153021 w 318845"/>
                <a:gd name="connsiteY146" fmla="*/ 5962862 h 6022851"/>
                <a:gd name="connsiteX147" fmla="*/ 160868 w 318845"/>
                <a:gd name="connsiteY147" fmla="*/ 5968541 h 6022851"/>
                <a:gd name="connsiteX148" fmla="*/ 161694 w 318845"/>
                <a:gd name="connsiteY148" fmla="*/ 5969160 h 6022851"/>
                <a:gd name="connsiteX149" fmla="*/ 167889 w 318845"/>
                <a:gd name="connsiteY149" fmla="*/ 5973393 h 6022851"/>
                <a:gd name="connsiteX150" fmla="*/ 178731 w 318845"/>
                <a:gd name="connsiteY150" fmla="*/ 5980208 h 6022851"/>
                <a:gd name="connsiteX151" fmla="*/ 179350 w 318845"/>
                <a:gd name="connsiteY151" fmla="*/ 5980621 h 6022851"/>
                <a:gd name="connsiteX152" fmla="*/ 186888 w 318845"/>
                <a:gd name="connsiteY152" fmla="*/ 5984854 h 6022851"/>
                <a:gd name="connsiteX153" fmla="*/ 191121 w 318845"/>
                <a:gd name="connsiteY153" fmla="*/ 5987229 h 6022851"/>
                <a:gd name="connsiteX154" fmla="*/ 199175 w 318845"/>
                <a:gd name="connsiteY154" fmla="*/ 5991359 h 6022851"/>
                <a:gd name="connsiteX155" fmla="*/ 210120 w 318845"/>
                <a:gd name="connsiteY155" fmla="*/ 5996522 h 6022851"/>
                <a:gd name="connsiteX156" fmla="*/ 218174 w 318845"/>
                <a:gd name="connsiteY156" fmla="*/ 6000136 h 6022851"/>
                <a:gd name="connsiteX157" fmla="*/ 221168 w 318845"/>
                <a:gd name="connsiteY157" fmla="*/ 6001375 h 6022851"/>
                <a:gd name="connsiteX158" fmla="*/ 229944 w 318845"/>
                <a:gd name="connsiteY158" fmla="*/ 6004679 h 6022851"/>
                <a:gd name="connsiteX159" fmla="*/ 235417 w 318845"/>
                <a:gd name="connsiteY159" fmla="*/ 6006641 h 6022851"/>
                <a:gd name="connsiteX160" fmla="*/ 236553 w 318845"/>
                <a:gd name="connsiteY160" fmla="*/ 6007054 h 6022851"/>
                <a:gd name="connsiteX161" fmla="*/ 246568 w 318845"/>
                <a:gd name="connsiteY161" fmla="*/ 6010255 h 6022851"/>
                <a:gd name="connsiteX162" fmla="*/ 257306 w 318845"/>
                <a:gd name="connsiteY162" fmla="*/ 6013249 h 6022851"/>
                <a:gd name="connsiteX163" fmla="*/ 258752 w 318845"/>
                <a:gd name="connsiteY163" fmla="*/ 6013662 h 6022851"/>
                <a:gd name="connsiteX164" fmla="*/ 262469 w 318845"/>
                <a:gd name="connsiteY164" fmla="*/ 6014591 h 6022851"/>
                <a:gd name="connsiteX165" fmla="*/ 272898 w 318845"/>
                <a:gd name="connsiteY165" fmla="*/ 6016966 h 6022851"/>
                <a:gd name="connsiteX166" fmla="*/ 273414 w 318845"/>
                <a:gd name="connsiteY166" fmla="*/ 6017070 h 6022851"/>
                <a:gd name="connsiteX167" fmla="*/ 282190 w 318845"/>
                <a:gd name="connsiteY167" fmla="*/ 6018618 h 6022851"/>
                <a:gd name="connsiteX168" fmla="*/ 289212 w 318845"/>
                <a:gd name="connsiteY168" fmla="*/ 6019857 h 6022851"/>
                <a:gd name="connsiteX169" fmla="*/ 303977 w 318845"/>
                <a:gd name="connsiteY169" fmla="*/ 6021715 h 6022851"/>
                <a:gd name="connsiteX170" fmla="*/ 318845 w 318845"/>
                <a:gd name="connsiteY170" fmla="*/ 6022852 h 602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318845" h="6022851">
                  <a:moveTo>
                    <a:pt x="318845" y="6022852"/>
                  </a:moveTo>
                  <a:cubicBezTo>
                    <a:pt x="315231" y="6022645"/>
                    <a:pt x="311618" y="6022438"/>
                    <a:pt x="308004" y="6022129"/>
                  </a:cubicBezTo>
                  <a:cubicBezTo>
                    <a:pt x="306145" y="6022026"/>
                    <a:pt x="304390" y="6021922"/>
                    <a:pt x="302531" y="6021715"/>
                  </a:cubicBezTo>
                  <a:cubicBezTo>
                    <a:pt x="301809" y="6021612"/>
                    <a:pt x="300983" y="6021509"/>
                    <a:pt x="300260" y="6021509"/>
                  </a:cubicBezTo>
                  <a:cubicBezTo>
                    <a:pt x="295510" y="6020993"/>
                    <a:pt x="290760" y="6020373"/>
                    <a:pt x="286114" y="6019754"/>
                  </a:cubicBezTo>
                  <a:cubicBezTo>
                    <a:pt x="280642" y="6018928"/>
                    <a:pt x="275376" y="6017999"/>
                    <a:pt x="270007" y="6016966"/>
                  </a:cubicBezTo>
                  <a:cubicBezTo>
                    <a:pt x="264741" y="6015933"/>
                    <a:pt x="259475" y="6014798"/>
                    <a:pt x="254312" y="6013559"/>
                  </a:cubicBezTo>
                  <a:cubicBezTo>
                    <a:pt x="249253" y="6012216"/>
                    <a:pt x="244193" y="6010874"/>
                    <a:pt x="239237" y="6009428"/>
                  </a:cubicBezTo>
                  <a:cubicBezTo>
                    <a:pt x="238927" y="6009326"/>
                    <a:pt x="238618" y="6009222"/>
                    <a:pt x="238411" y="6009222"/>
                  </a:cubicBezTo>
                  <a:cubicBezTo>
                    <a:pt x="233455" y="6007673"/>
                    <a:pt x="228499" y="6006021"/>
                    <a:pt x="223646" y="6004369"/>
                  </a:cubicBezTo>
                  <a:cubicBezTo>
                    <a:pt x="218587" y="6002614"/>
                    <a:pt x="213630" y="6000755"/>
                    <a:pt x="208778" y="5998690"/>
                  </a:cubicBezTo>
                  <a:cubicBezTo>
                    <a:pt x="203925" y="5996728"/>
                    <a:pt x="199072" y="5994663"/>
                    <a:pt x="194322" y="5992392"/>
                  </a:cubicBezTo>
                  <a:cubicBezTo>
                    <a:pt x="190295" y="5990534"/>
                    <a:pt x="186268" y="5988572"/>
                    <a:pt x="182345" y="5986610"/>
                  </a:cubicBezTo>
                  <a:cubicBezTo>
                    <a:pt x="181622" y="5986196"/>
                    <a:pt x="180899" y="5985784"/>
                    <a:pt x="180177" y="5985474"/>
                  </a:cubicBezTo>
                  <a:cubicBezTo>
                    <a:pt x="175530" y="5982996"/>
                    <a:pt x="170884" y="5980518"/>
                    <a:pt x="166444" y="5977833"/>
                  </a:cubicBezTo>
                  <a:cubicBezTo>
                    <a:pt x="153021" y="5969986"/>
                    <a:pt x="140218" y="5961313"/>
                    <a:pt x="128137" y="5951814"/>
                  </a:cubicBezTo>
                  <a:cubicBezTo>
                    <a:pt x="127930" y="5951607"/>
                    <a:pt x="127827" y="5951504"/>
                    <a:pt x="127621" y="5951400"/>
                  </a:cubicBezTo>
                  <a:cubicBezTo>
                    <a:pt x="119567" y="5944999"/>
                    <a:pt x="111720" y="5938184"/>
                    <a:pt x="104286" y="5931163"/>
                  </a:cubicBezTo>
                  <a:cubicBezTo>
                    <a:pt x="104079" y="5931060"/>
                    <a:pt x="103976" y="5930853"/>
                    <a:pt x="103873" y="5930750"/>
                  </a:cubicBezTo>
                  <a:cubicBezTo>
                    <a:pt x="100155" y="5927239"/>
                    <a:pt x="96542" y="5923625"/>
                    <a:pt x="93031" y="5919908"/>
                  </a:cubicBezTo>
                  <a:cubicBezTo>
                    <a:pt x="90966" y="5917843"/>
                    <a:pt x="89004" y="5915778"/>
                    <a:pt x="87042" y="5913610"/>
                  </a:cubicBezTo>
                  <a:cubicBezTo>
                    <a:pt x="83841" y="5909996"/>
                    <a:pt x="80537" y="5906279"/>
                    <a:pt x="77440" y="5902458"/>
                  </a:cubicBezTo>
                  <a:cubicBezTo>
                    <a:pt x="75375" y="5900084"/>
                    <a:pt x="73413" y="5897709"/>
                    <a:pt x="71451" y="5895127"/>
                  </a:cubicBezTo>
                  <a:cubicBezTo>
                    <a:pt x="67011" y="5889448"/>
                    <a:pt x="62675" y="5883563"/>
                    <a:pt x="58544" y="5877575"/>
                  </a:cubicBezTo>
                  <a:cubicBezTo>
                    <a:pt x="57099" y="5875406"/>
                    <a:pt x="55653" y="5873238"/>
                    <a:pt x="54208" y="5871070"/>
                  </a:cubicBezTo>
                  <a:cubicBezTo>
                    <a:pt x="52866" y="5869005"/>
                    <a:pt x="51523" y="5866836"/>
                    <a:pt x="50181" y="5864771"/>
                  </a:cubicBezTo>
                  <a:cubicBezTo>
                    <a:pt x="47290" y="5860228"/>
                    <a:pt x="44605" y="5855685"/>
                    <a:pt x="42024" y="5850935"/>
                  </a:cubicBezTo>
                  <a:cubicBezTo>
                    <a:pt x="40785" y="5848663"/>
                    <a:pt x="39546" y="5846289"/>
                    <a:pt x="38307" y="5844017"/>
                  </a:cubicBezTo>
                  <a:cubicBezTo>
                    <a:pt x="26949" y="5822541"/>
                    <a:pt x="17863" y="5799722"/>
                    <a:pt x="11461" y="5775767"/>
                  </a:cubicBezTo>
                  <a:cubicBezTo>
                    <a:pt x="10945" y="5773908"/>
                    <a:pt x="10429" y="5771946"/>
                    <a:pt x="10016" y="5769985"/>
                  </a:cubicBezTo>
                  <a:cubicBezTo>
                    <a:pt x="9293" y="5767403"/>
                    <a:pt x="8673" y="5764822"/>
                    <a:pt x="8157" y="5762241"/>
                  </a:cubicBezTo>
                  <a:cubicBezTo>
                    <a:pt x="5059" y="5748715"/>
                    <a:pt x="2891" y="5734879"/>
                    <a:pt x="1549" y="5720837"/>
                  </a:cubicBezTo>
                  <a:cubicBezTo>
                    <a:pt x="1342" y="5718461"/>
                    <a:pt x="1136" y="5716190"/>
                    <a:pt x="929" y="5713815"/>
                  </a:cubicBezTo>
                  <a:cubicBezTo>
                    <a:pt x="310" y="5705555"/>
                    <a:pt x="0" y="5697191"/>
                    <a:pt x="0" y="5688828"/>
                  </a:cubicBezTo>
                  <a:lnTo>
                    <a:pt x="0" y="333404"/>
                  </a:lnTo>
                  <a:cubicBezTo>
                    <a:pt x="0" y="325040"/>
                    <a:pt x="310" y="316677"/>
                    <a:pt x="929" y="308417"/>
                  </a:cubicBezTo>
                  <a:cubicBezTo>
                    <a:pt x="1136" y="305835"/>
                    <a:pt x="1342" y="303151"/>
                    <a:pt x="1652" y="300570"/>
                  </a:cubicBezTo>
                  <a:cubicBezTo>
                    <a:pt x="2994" y="286734"/>
                    <a:pt x="5163" y="273311"/>
                    <a:pt x="8157" y="260094"/>
                  </a:cubicBezTo>
                  <a:cubicBezTo>
                    <a:pt x="8673" y="257410"/>
                    <a:pt x="9293" y="254828"/>
                    <a:pt x="10016" y="252247"/>
                  </a:cubicBezTo>
                  <a:cubicBezTo>
                    <a:pt x="10532" y="249976"/>
                    <a:pt x="11151" y="247601"/>
                    <a:pt x="11771" y="245432"/>
                  </a:cubicBezTo>
                  <a:cubicBezTo>
                    <a:pt x="18173" y="221891"/>
                    <a:pt x="27156" y="199382"/>
                    <a:pt x="38307" y="178215"/>
                  </a:cubicBezTo>
                  <a:cubicBezTo>
                    <a:pt x="39546" y="175840"/>
                    <a:pt x="40785" y="173568"/>
                    <a:pt x="42024" y="171297"/>
                  </a:cubicBezTo>
                  <a:cubicBezTo>
                    <a:pt x="47187" y="162004"/>
                    <a:pt x="52762" y="153021"/>
                    <a:pt x="58751" y="144244"/>
                  </a:cubicBezTo>
                  <a:cubicBezTo>
                    <a:pt x="60197" y="142283"/>
                    <a:pt x="61642" y="140218"/>
                    <a:pt x="63088" y="138153"/>
                  </a:cubicBezTo>
                  <a:cubicBezTo>
                    <a:pt x="65772" y="134435"/>
                    <a:pt x="68560" y="130718"/>
                    <a:pt x="71451" y="127104"/>
                  </a:cubicBezTo>
                  <a:cubicBezTo>
                    <a:pt x="78885" y="117605"/>
                    <a:pt x="86836" y="108622"/>
                    <a:pt x="95303" y="99949"/>
                  </a:cubicBezTo>
                  <a:cubicBezTo>
                    <a:pt x="97161" y="97987"/>
                    <a:pt x="99020" y="96129"/>
                    <a:pt x="100981" y="94270"/>
                  </a:cubicBezTo>
                  <a:cubicBezTo>
                    <a:pt x="101911" y="93237"/>
                    <a:pt x="102943" y="92308"/>
                    <a:pt x="103873" y="91482"/>
                  </a:cubicBezTo>
                  <a:cubicBezTo>
                    <a:pt x="104802" y="90553"/>
                    <a:pt x="105731" y="89624"/>
                    <a:pt x="106660" y="88901"/>
                  </a:cubicBezTo>
                  <a:cubicBezTo>
                    <a:pt x="109551" y="86010"/>
                    <a:pt x="112546" y="83325"/>
                    <a:pt x="115643" y="80744"/>
                  </a:cubicBezTo>
                  <a:cubicBezTo>
                    <a:pt x="118431" y="78266"/>
                    <a:pt x="121426" y="75788"/>
                    <a:pt x="124420" y="73413"/>
                  </a:cubicBezTo>
                  <a:cubicBezTo>
                    <a:pt x="125659" y="72380"/>
                    <a:pt x="126898" y="71348"/>
                    <a:pt x="128137" y="70419"/>
                  </a:cubicBezTo>
                  <a:cubicBezTo>
                    <a:pt x="128860" y="69799"/>
                    <a:pt x="129583" y="69180"/>
                    <a:pt x="130409" y="68663"/>
                  </a:cubicBezTo>
                  <a:cubicBezTo>
                    <a:pt x="133609" y="66185"/>
                    <a:pt x="136810" y="63707"/>
                    <a:pt x="140114" y="61332"/>
                  </a:cubicBezTo>
                  <a:cubicBezTo>
                    <a:pt x="140424" y="61229"/>
                    <a:pt x="140631" y="61023"/>
                    <a:pt x="140940" y="60713"/>
                  </a:cubicBezTo>
                  <a:cubicBezTo>
                    <a:pt x="144864" y="57925"/>
                    <a:pt x="148994" y="55240"/>
                    <a:pt x="153021" y="52556"/>
                  </a:cubicBezTo>
                  <a:cubicBezTo>
                    <a:pt x="153434" y="52349"/>
                    <a:pt x="153847" y="52040"/>
                    <a:pt x="154260" y="51730"/>
                  </a:cubicBezTo>
                  <a:cubicBezTo>
                    <a:pt x="158287" y="49252"/>
                    <a:pt x="162314" y="46774"/>
                    <a:pt x="166444" y="44399"/>
                  </a:cubicBezTo>
                  <a:cubicBezTo>
                    <a:pt x="170884" y="41714"/>
                    <a:pt x="175530" y="39236"/>
                    <a:pt x="180177" y="36758"/>
                  </a:cubicBezTo>
                  <a:cubicBezTo>
                    <a:pt x="180899" y="36345"/>
                    <a:pt x="181622" y="36035"/>
                    <a:pt x="182345" y="35622"/>
                  </a:cubicBezTo>
                  <a:cubicBezTo>
                    <a:pt x="186268" y="33660"/>
                    <a:pt x="190295" y="31699"/>
                    <a:pt x="194322" y="29840"/>
                  </a:cubicBezTo>
                  <a:cubicBezTo>
                    <a:pt x="199072" y="27569"/>
                    <a:pt x="203925" y="25503"/>
                    <a:pt x="208778" y="23542"/>
                  </a:cubicBezTo>
                  <a:cubicBezTo>
                    <a:pt x="213630" y="21477"/>
                    <a:pt x="218587" y="19618"/>
                    <a:pt x="223646" y="17863"/>
                  </a:cubicBezTo>
                  <a:cubicBezTo>
                    <a:pt x="238618" y="12597"/>
                    <a:pt x="254106" y="8363"/>
                    <a:pt x="270007" y="5266"/>
                  </a:cubicBezTo>
                  <a:cubicBezTo>
                    <a:pt x="275376" y="4233"/>
                    <a:pt x="280642" y="3304"/>
                    <a:pt x="286114" y="2478"/>
                  </a:cubicBezTo>
                  <a:cubicBezTo>
                    <a:pt x="290760" y="1859"/>
                    <a:pt x="295510" y="1239"/>
                    <a:pt x="300260" y="723"/>
                  </a:cubicBezTo>
                  <a:cubicBezTo>
                    <a:pt x="300983" y="723"/>
                    <a:pt x="301809" y="620"/>
                    <a:pt x="302531" y="516"/>
                  </a:cubicBezTo>
                  <a:cubicBezTo>
                    <a:pt x="304906" y="206"/>
                    <a:pt x="307384" y="0"/>
                    <a:pt x="309862" y="0"/>
                  </a:cubicBezTo>
                  <a:cubicBezTo>
                    <a:pt x="307900" y="103"/>
                    <a:pt x="305939" y="310"/>
                    <a:pt x="303977" y="516"/>
                  </a:cubicBezTo>
                  <a:cubicBezTo>
                    <a:pt x="299021" y="1033"/>
                    <a:pt x="294065" y="1652"/>
                    <a:pt x="289212" y="2375"/>
                  </a:cubicBezTo>
                  <a:cubicBezTo>
                    <a:pt x="286837" y="2685"/>
                    <a:pt x="284462" y="3098"/>
                    <a:pt x="282190" y="3614"/>
                  </a:cubicBezTo>
                  <a:cubicBezTo>
                    <a:pt x="279196" y="4027"/>
                    <a:pt x="276305" y="4543"/>
                    <a:pt x="273414" y="5163"/>
                  </a:cubicBezTo>
                  <a:cubicBezTo>
                    <a:pt x="268974" y="5989"/>
                    <a:pt x="264637" y="7021"/>
                    <a:pt x="260404" y="8157"/>
                  </a:cubicBezTo>
                  <a:cubicBezTo>
                    <a:pt x="255758" y="9293"/>
                    <a:pt x="251111" y="10532"/>
                    <a:pt x="246568" y="11977"/>
                  </a:cubicBezTo>
                  <a:cubicBezTo>
                    <a:pt x="242748" y="13113"/>
                    <a:pt x="239031" y="14352"/>
                    <a:pt x="235314" y="15694"/>
                  </a:cubicBezTo>
                  <a:cubicBezTo>
                    <a:pt x="227363" y="18379"/>
                    <a:pt x="219516" y="21373"/>
                    <a:pt x="211978" y="24884"/>
                  </a:cubicBezTo>
                  <a:cubicBezTo>
                    <a:pt x="209604" y="25813"/>
                    <a:pt x="207229" y="26949"/>
                    <a:pt x="204957" y="28085"/>
                  </a:cubicBezTo>
                  <a:cubicBezTo>
                    <a:pt x="201343" y="29737"/>
                    <a:pt x="197730" y="31492"/>
                    <a:pt x="194219" y="33351"/>
                  </a:cubicBezTo>
                  <a:cubicBezTo>
                    <a:pt x="193909" y="33557"/>
                    <a:pt x="193599" y="33660"/>
                    <a:pt x="193290" y="33867"/>
                  </a:cubicBezTo>
                  <a:cubicBezTo>
                    <a:pt x="189263" y="36035"/>
                    <a:pt x="185339" y="38204"/>
                    <a:pt x="181416" y="40475"/>
                  </a:cubicBezTo>
                  <a:cubicBezTo>
                    <a:pt x="181209" y="40578"/>
                    <a:pt x="181003" y="40682"/>
                    <a:pt x="180899" y="40785"/>
                  </a:cubicBezTo>
                  <a:cubicBezTo>
                    <a:pt x="178111" y="42437"/>
                    <a:pt x="175324" y="44089"/>
                    <a:pt x="172639" y="45844"/>
                  </a:cubicBezTo>
                  <a:cubicBezTo>
                    <a:pt x="170264" y="47290"/>
                    <a:pt x="167889" y="48839"/>
                    <a:pt x="165618" y="50387"/>
                  </a:cubicBezTo>
                  <a:cubicBezTo>
                    <a:pt x="165102" y="50697"/>
                    <a:pt x="164585" y="51110"/>
                    <a:pt x="164069" y="51523"/>
                  </a:cubicBezTo>
                  <a:cubicBezTo>
                    <a:pt x="160352" y="54001"/>
                    <a:pt x="156635" y="56686"/>
                    <a:pt x="153021" y="59370"/>
                  </a:cubicBezTo>
                  <a:cubicBezTo>
                    <a:pt x="149510" y="61952"/>
                    <a:pt x="146000" y="64636"/>
                    <a:pt x="142592" y="67527"/>
                  </a:cubicBezTo>
                  <a:cubicBezTo>
                    <a:pt x="141766" y="68044"/>
                    <a:pt x="141044" y="68663"/>
                    <a:pt x="140424" y="69386"/>
                  </a:cubicBezTo>
                  <a:cubicBezTo>
                    <a:pt x="137017" y="71967"/>
                    <a:pt x="133713" y="74858"/>
                    <a:pt x="130512" y="77956"/>
                  </a:cubicBezTo>
                  <a:cubicBezTo>
                    <a:pt x="126898" y="81157"/>
                    <a:pt x="123387" y="84564"/>
                    <a:pt x="119980" y="87972"/>
                  </a:cubicBezTo>
                  <a:cubicBezTo>
                    <a:pt x="116986" y="90863"/>
                    <a:pt x="113991" y="93960"/>
                    <a:pt x="111100" y="97161"/>
                  </a:cubicBezTo>
                  <a:cubicBezTo>
                    <a:pt x="110377" y="97987"/>
                    <a:pt x="109551" y="98813"/>
                    <a:pt x="108725" y="99742"/>
                  </a:cubicBezTo>
                  <a:cubicBezTo>
                    <a:pt x="105938" y="102943"/>
                    <a:pt x="103150" y="106247"/>
                    <a:pt x="100362" y="109551"/>
                  </a:cubicBezTo>
                  <a:cubicBezTo>
                    <a:pt x="97161" y="113269"/>
                    <a:pt x="94167" y="117089"/>
                    <a:pt x="91379" y="121013"/>
                  </a:cubicBezTo>
                  <a:cubicBezTo>
                    <a:pt x="89004" y="124110"/>
                    <a:pt x="86733" y="127208"/>
                    <a:pt x="84667" y="130409"/>
                  </a:cubicBezTo>
                  <a:cubicBezTo>
                    <a:pt x="83428" y="131957"/>
                    <a:pt x="82396" y="133609"/>
                    <a:pt x="81260" y="135261"/>
                  </a:cubicBezTo>
                  <a:cubicBezTo>
                    <a:pt x="79918" y="137223"/>
                    <a:pt x="78576" y="139288"/>
                    <a:pt x="77337" y="141457"/>
                  </a:cubicBezTo>
                  <a:cubicBezTo>
                    <a:pt x="75994" y="143418"/>
                    <a:pt x="74755" y="145380"/>
                    <a:pt x="73619" y="147445"/>
                  </a:cubicBezTo>
                  <a:cubicBezTo>
                    <a:pt x="71245" y="151472"/>
                    <a:pt x="68870" y="155499"/>
                    <a:pt x="66701" y="159629"/>
                  </a:cubicBezTo>
                  <a:cubicBezTo>
                    <a:pt x="65359" y="162107"/>
                    <a:pt x="64017" y="164689"/>
                    <a:pt x="62778" y="167270"/>
                  </a:cubicBezTo>
                  <a:cubicBezTo>
                    <a:pt x="59783" y="173259"/>
                    <a:pt x="56892" y="179454"/>
                    <a:pt x="54311" y="185752"/>
                  </a:cubicBezTo>
                  <a:cubicBezTo>
                    <a:pt x="53485" y="187714"/>
                    <a:pt x="52659" y="189779"/>
                    <a:pt x="51833" y="191844"/>
                  </a:cubicBezTo>
                  <a:cubicBezTo>
                    <a:pt x="50594" y="194942"/>
                    <a:pt x="49458" y="198039"/>
                    <a:pt x="48322" y="201240"/>
                  </a:cubicBezTo>
                  <a:cubicBezTo>
                    <a:pt x="46877" y="205267"/>
                    <a:pt x="45535" y="209397"/>
                    <a:pt x="44296" y="213527"/>
                  </a:cubicBezTo>
                  <a:cubicBezTo>
                    <a:pt x="42953" y="217657"/>
                    <a:pt x="41817" y="221891"/>
                    <a:pt x="40682" y="226124"/>
                  </a:cubicBezTo>
                  <a:cubicBezTo>
                    <a:pt x="40578" y="226331"/>
                    <a:pt x="40578" y="226537"/>
                    <a:pt x="40578" y="226744"/>
                  </a:cubicBezTo>
                  <a:cubicBezTo>
                    <a:pt x="39339" y="231390"/>
                    <a:pt x="38204" y="236036"/>
                    <a:pt x="37274" y="240683"/>
                  </a:cubicBezTo>
                  <a:cubicBezTo>
                    <a:pt x="37274" y="240993"/>
                    <a:pt x="37171" y="241199"/>
                    <a:pt x="37171" y="241406"/>
                  </a:cubicBezTo>
                  <a:cubicBezTo>
                    <a:pt x="36448" y="244916"/>
                    <a:pt x="35726" y="248427"/>
                    <a:pt x="35313" y="251937"/>
                  </a:cubicBezTo>
                  <a:cubicBezTo>
                    <a:pt x="32421" y="268355"/>
                    <a:pt x="30976" y="285185"/>
                    <a:pt x="30976" y="302428"/>
                  </a:cubicBezTo>
                  <a:lnTo>
                    <a:pt x="30976" y="5719804"/>
                  </a:lnTo>
                  <a:cubicBezTo>
                    <a:pt x="30976" y="5725793"/>
                    <a:pt x="31182" y="5731884"/>
                    <a:pt x="31595" y="5737770"/>
                  </a:cubicBezTo>
                  <a:cubicBezTo>
                    <a:pt x="31699" y="5740971"/>
                    <a:pt x="31905" y="5744171"/>
                    <a:pt x="32215" y="5747269"/>
                  </a:cubicBezTo>
                  <a:cubicBezTo>
                    <a:pt x="32421" y="5749953"/>
                    <a:pt x="32731" y="5752638"/>
                    <a:pt x="33144" y="5755323"/>
                  </a:cubicBezTo>
                  <a:cubicBezTo>
                    <a:pt x="33247" y="5756665"/>
                    <a:pt x="33454" y="5757904"/>
                    <a:pt x="33557" y="5759143"/>
                  </a:cubicBezTo>
                  <a:cubicBezTo>
                    <a:pt x="33970" y="5762757"/>
                    <a:pt x="34487" y="5766268"/>
                    <a:pt x="35209" y="5769779"/>
                  </a:cubicBezTo>
                  <a:cubicBezTo>
                    <a:pt x="35313" y="5770295"/>
                    <a:pt x="35313" y="5770707"/>
                    <a:pt x="35416" y="5771224"/>
                  </a:cubicBezTo>
                  <a:cubicBezTo>
                    <a:pt x="35726" y="5773392"/>
                    <a:pt x="36139" y="5775561"/>
                    <a:pt x="36552" y="5777729"/>
                  </a:cubicBezTo>
                  <a:cubicBezTo>
                    <a:pt x="36758" y="5778761"/>
                    <a:pt x="36965" y="5779794"/>
                    <a:pt x="37171" y="5780827"/>
                  </a:cubicBezTo>
                  <a:cubicBezTo>
                    <a:pt x="37274" y="5781239"/>
                    <a:pt x="37378" y="5781549"/>
                    <a:pt x="37378" y="5781962"/>
                  </a:cubicBezTo>
                  <a:cubicBezTo>
                    <a:pt x="37997" y="5785163"/>
                    <a:pt x="38720" y="5788261"/>
                    <a:pt x="39546" y="5791461"/>
                  </a:cubicBezTo>
                  <a:cubicBezTo>
                    <a:pt x="39856" y="5792804"/>
                    <a:pt x="40165" y="5794146"/>
                    <a:pt x="40578" y="5795488"/>
                  </a:cubicBezTo>
                  <a:cubicBezTo>
                    <a:pt x="41714" y="5799928"/>
                    <a:pt x="42953" y="5804368"/>
                    <a:pt x="44296" y="5808704"/>
                  </a:cubicBezTo>
                  <a:cubicBezTo>
                    <a:pt x="45638" y="5813042"/>
                    <a:pt x="46980" y="5817378"/>
                    <a:pt x="48529" y="5821508"/>
                  </a:cubicBezTo>
                  <a:cubicBezTo>
                    <a:pt x="48632" y="5821714"/>
                    <a:pt x="48632" y="5821818"/>
                    <a:pt x="48735" y="5822025"/>
                  </a:cubicBezTo>
                  <a:cubicBezTo>
                    <a:pt x="49458" y="5824192"/>
                    <a:pt x="50181" y="5826258"/>
                    <a:pt x="51110" y="5828323"/>
                  </a:cubicBezTo>
                  <a:cubicBezTo>
                    <a:pt x="51213" y="5828633"/>
                    <a:pt x="51317" y="5828839"/>
                    <a:pt x="51420" y="5829149"/>
                  </a:cubicBezTo>
                  <a:cubicBezTo>
                    <a:pt x="52246" y="5831524"/>
                    <a:pt x="53175" y="5833796"/>
                    <a:pt x="54105" y="5836067"/>
                  </a:cubicBezTo>
                  <a:cubicBezTo>
                    <a:pt x="54208" y="5836273"/>
                    <a:pt x="54208" y="5836377"/>
                    <a:pt x="54311" y="5836583"/>
                  </a:cubicBezTo>
                  <a:cubicBezTo>
                    <a:pt x="56996" y="5842881"/>
                    <a:pt x="59783" y="5848973"/>
                    <a:pt x="62778" y="5854962"/>
                  </a:cubicBezTo>
                  <a:cubicBezTo>
                    <a:pt x="64017" y="5857544"/>
                    <a:pt x="65359" y="5860022"/>
                    <a:pt x="66701" y="5862603"/>
                  </a:cubicBezTo>
                  <a:cubicBezTo>
                    <a:pt x="68870" y="5866733"/>
                    <a:pt x="71245" y="5870760"/>
                    <a:pt x="73619" y="5874787"/>
                  </a:cubicBezTo>
                  <a:cubicBezTo>
                    <a:pt x="74755" y="5876852"/>
                    <a:pt x="75994" y="5878814"/>
                    <a:pt x="77337" y="5880776"/>
                  </a:cubicBezTo>
                  <a:cubicBezTo>
                    <a:pt x="78576" y="5882841"/>
                    <a:pt x="79918" y="5884905"/>
                    <a:pt x="81260" y="5886970"/>
                  </a:cubicBezTo>
                  <a:cubicBezTo>
                    <a:pt x="82293" y="5888623"/>
                    <a:pt x="83428" y="5890275"/>
                    <a:pt x="84667" y="5891824"/>
                  </a:cubicBezTo>
                  <a:cubicBezTo>
                    <a:pt x="86733" y="5895024"/>
                    <a:pt x="89004" y="5898122"/>
                    <a:pt x="91379" y="5901219"/>
                  </a:cubicBezTo>
                  <a:cubicBezTo>
                    <a:pt x="94167" y="5905143"/>
                    <a:pt x="97161" y="5908963"/>
                    <a:pt x="100362" y="5912680"/>
                  </a:cubicBezTo>
                  <a:cubicBezTo>
                    <a:pt x="102633" y="5915572"/>
                    <a:pt x="105112" y="5918462"/>
                    <a:pt x="107693" y="5921251"/>
                  </a:cubicBezTo>
                  <a:cubicBezTo>
                    <a:pt x="108003" y="5921663"/>
                    <a:pt x="108416" y="5922077"/>
                    <a:pt x="108725" y="5922489"/>
                  </a:cubicBezTo>
                  <a:cubicBezTo>
                    <a:pt x="109551" y="5923419"/>
                    <a:pt x="110377" y="5924245"/>
                    <a:pt x="111100" y="5925071"/>
                  </a:cubicBezTo>
                  <a:cubicBezTo>
                    <a:pt x="111410" y="5925381"/>
                    <a:pt x="111720" y="5925690"/>
                    <a:pt x="111926" y="5926000"/>
                  </a:cubicBezTo>
                  <a:cubicBezTo>
                    <a:pt x="114611" y="5928788"/>
                    <a:pt x="117295" y="5931576"/>
                    <a:pt x="119980" y="5934260"/>
                  </a:cubicBezTo>
                  <a:cubicBezTo>
                    <a:pt x="122665" y="5937049"/>
                    <a:pt x="125349" y="5939630"/>
                    <a:pt x="128034" y="5942108"/>
                  </a:cubicBezTo>
                  <a:cubicBezTo>
                    <a:pt x="128240" y="5942211"/>
                    <a:pt x="128447" y="5942417"/>
                    <a:pt x="128653" y="5942624"/>
                  </a:cubicBezTo>
                  <a:cubicBezTo>
                    <a:pt x="129789" y="5943760"/>
                    <a:pt x="131028" y="5944895"/>
                    <a:pt x="132370" y="5945928"/>
                  </a:cubicBezTo>
                  <a:cubicBezTo>
                    <a:pt x="134848" y="5948303"/>
                    <a:pt x="137430" y="5950471"/>
                    <a:pt x="140011" y="5952536"/>
                  </a:cubicBezTo>
                  <a:cubicBezTo>
                    <a:pt x="140837" y="5953259"/>
                    <a:pt x="141663" y="5953982"/>
                    <a:pt x="142592" y="5954704"/>
                  </a:cubicBezTo>
                  <a:cubicBezTo>
                    <a:pt x="146000" y="5957492"/>
                    <a:pt x="149407" y="5960280"/>
                    <a:pt x="153021" y="5962862"/>
                  </a:cubicBezTo>
                  <a:cubicBezTo>
                    <a:pt x="155602" y="5964926"/>
                    <a:pt x="158184" y="5966785"/>
                    <a:pt x="160868" y="5968541"/>
                  </a:cubicBezTo>
                  <a:cubicBezTo>
                    <a:pt x="161075" y="5968747"/>
                    <a:pt x="161384" y="5968953"/>
                    <a:pt x="161694" y="5969160"/>
                  </a:cubicBezTo>
                  <a:cubicBezTo>
                    <a:pt x="163759" y="5970606"/>
                    <a:pt x="165824" y="5972051"/>
                    <a:pt x="167889" y="5973393"/>
                  </a:cubicBezTo>
                  <a:cubicBezTo>
                    <a:pt x="171400" y="5975665"/>
                    <a:pt x="175014" y="5978040"/>
                    <a:pt x="178731" y="5980208"/>
                  </a:cubicBezTo>
                  <a:cubicBezTo>
                    <a:pt x="178937" y="5980311"/>
                    <a:pt x="179144" y="5980414"/>
                    <a:pt x="179350" y="5980621"/>
                  </a:cubicBezTo>
                  <a:cubicBezTo>
                    <a:pt x="181829" y="5982067"/>
                    <a:pt x="184307" y="5983512"/>
                    <a:pt x="186888" y="5984854"/>
                  </a:cubicBezTo>
                  <a:cubicBezTo>
                    <a:pt x="188230" y="5985680"/>
                    <a:pt x="189676" y="5986506"/>
                    <a:pt x="191121" y="5987229"/>
                  </a:cubicBezTo>
                  <a:cubicBezTo>
                    <a:pt x="193806" y="5988675"/>
                    <a:pt x="196490" y="5990120"/>
                    <a:pt x="199175" y="5991359"/>
                  </a:cubicBezTo>
                  <a:cubicBezTo>
                    <a:pt x="202686" y="5993218"/>
                    <a:pt x="206403" y="5994973"/>
                    <a:pt x="210120" y="5996522"/>
                  </a:cubicBezTo>
                  <a:cubicBezTo>
                    <a:pt x="212804" y="5997761"/>
                    <a:pt x="215489" y="5999000"/>
                    <a:pt x="218174" y="6000136"/>
                  </a:cubicBezTo>
                  <a:cubicBezTo>
                    <a:pt x="219206" y="6000549"/>
                    <a:pt x="220135" y="6000962"/>
                    <a:pt x="221168" y="6001375"/>
                  </a:cubicBezTo>
                  <a:cubicBezTo>
                    <a:pt x="224059" y="6002511"/>
                    <a:pt x="226950" y="6003646"/>
                    <a:pt x="229944" y="6004679"/>
                  </a:cubicBezTo>
                  <a:cubicBezTo>
                    <a:pt x="231700" y="6005402"/>
                    <a:pt x="233558" y="6006021"/>
                    <a:pt x="235417" y="6006641"/>
                  </a:cubicBezTo>
                  <a:cubicBezTo>
                    <a:pt x="235830" y="6006744"/>
                    <a:pt x="236140" y="6006950"/>
                    <a:pt x="236553" y="6007054"/>
                  </a:cubicBezTo>
                  <a:cubicBezTo>
                    <a:pt x="239857" y="6008189"/>
                    <a:pt x="243161" y="6009222"/>
                    <a:pt x="246568" y="6010255"/>
                  </a:cubicBezTo>
                  <a:cubicBezTo>
                    <a:pt x="250079" y="6011390"/>
                    <a:pt x="253693" y="6012423"/>
                    <a:pt x="257306" y="6013249"/>
                  </a:cubicBezTo>
                  <a:cubicBezTo>
                    <a:pt x="257823" y="6013455"/>
                    <a:pt x="258236" y="6013559"/>
                    <a:pt x="258752" y="6013662"/>
                  </a:cubicBezTo>
                  <a:cubicBezTo>
                    <a:pt x="259991" y="6013972"/>
                    <a:pt x="261230" y="6014282"/>
                    <a:pt x="262469" y="6014591"/>
                  </a:cubicBezTo>
                  <a:cubicBezTo>
                    <a:pt x="265876" y="6015521"/>
                    <a:pt x="269387" y="6016243"/>
                    <a:pt x="272898" y="6016966"/>
                  </a:cubicBezTo>
                  <a:cubicBezTo>
                    <a:pt x="273104" y="6016966"/>
                    <a:pt x="273207" y="6017070"/>
                    <a:pt x="273414" y="6017070"/>
                  </a:cubicBezTo>
                  <a:cubicBezTo>
                    <a:pt x="276305" y="6017689"/>
                    <a:pt x="279196" y="6018205"/>
                    <a:pt x="282190" y="6018618"/>
                  </a:cubicBezTo>
                  <a:cubicBezTo>
                    <a:pt x="284462" y="6019134"/>
                    <a:pt x="286837" y="6019548"/>
                    <a:pt x="289212" y="6019857"/>
                  </a:cubicBezTo>
                  <a:cubicBezTo>
                    <a:pt x="294065" y="6020580"/>
                    <a:pt x="299021" y="6021199"/>
                    <a:pt x="303977" y="6021715"/>
                  </a:cubicBezTo>
                  <a:cubicBezTo>
                    <a:pt x="308830" y="6022232"/>
                    <a:pt x="313889" y="6022645"/>
                    <a:pt x="318845" y="6022852"/>
                  </a:cubicBezTo>
                  <a:close/>
                </a:path>
              </a:pathLst>
            </a:custGeom>
            <a:solidFill>
              <a:srgbClr val="F1F1F1"/>
            </a:solidFill>
            <a:ln w="10322" cap="flat">
              <a:noFill/>
              <a:prstDash val="solid"/>
              <a:miter/>
            </a:ln>
          </p:spPr>
          <p:txBody>
            <a:bodyPr rtlCol="0" anchor="ctr"/>
            <a:lstStyle/>
            <a:p>
              <a:endParaRPr lang="nl-NL"/>
            </a:p>
          </p:txBody>
        </p:sp>
        <p:sp>
          <p:nvSpPr>
            <p:cNvPr id="35" name="Vrije vorm: vorm 34">
              <a:extLst>
                <a:ext uri="{FF2B5EF4-FFF2-40B4-BE49-F238E27FC236}">
                  <a16:creationId xmlns:a16="http://schemas.microsoft.com/office/drawing/2014/main" id="{4EA64475-AA7F-4944-8D12-D43C5004C43E}"/>
                </a:ext>
              </a:extLst>
            </p:cNvPr>
            <p:cNvSpPr/>
            <p:nvPr/>
          </p:nvSpPr>
          <p:spPr>
            <a:xfrm>
              <a:off x="5735933" y="8018321"/>
              <a:ext cx="15591" cy="412"/>
            </a:xfrm>
            <a:custGeom>
              <a:avLst/>
              <a:gdLst>
                <a:gd name="connsiteX0" fmla="*/ 15591 w 15591"/>
                <a:gd name="connsiteY0" fmla="*/ 413 h 412"/>
                <a:gd name="connsiteX1" fmla="*/ 0 w 15591"/>
                <a:gd name="connsiteY1" fmla="*/ 0 h 412"/>
                <a:gd name="connsiteX2" fmla="*/ 15591 w 15591"/>
                <a:gd name="connsiteY2" fmla="*/ 413 h 412"/>
              </a:gdLst>
              <a:ahLst/>
              <a:cxnLst>
                <a:cxn ang="0">
                  <a:pos x="connsiteX0" y="connsiteY0"/>
                </a:cxn>
                <a:cxn ang="0">
                  <a:pos x="connsiteX1" y="connsiteY1"/>
                </a:cxn>
                <a:cxn ang="0">
                  <a:pos x="connsiteX2" y="connsiteY2"/>
                </a:cxn>
              </a:cxnLst>
              <a:rect l="l" t="t" r="r" b="b"/>
              <a:pathLst>
                <a:path w="15591" h="412">
                  <a:moveTo>
                    <a:pt x="15591" y="413"/>
                  </a:moveTo>
                  <a:cubicBezTo>
                    <a:pt x="10325" y="413"/>
                    <a:pt x="5163" y="309"/>
                    <a:pt x="0" y="0"/>
                  </a:cubicBezTo>
                  <a:cubicBezTo>
                    <a:pt x="5163" y="206"/>
                    <a:pt x="10325" y="413"/>
                    <a:pt x="15591" y="413"/>
                  </a:cubicBezTo>
                  <a:close/>
                </a:path>
              </a:pathLst>
            </a:custGeom>
            <a:solidFill>
              <a:srgbClr val="DFDFDF"/>
            </a:solidFill>
            <a:ln w="10322" cap="flat">
              <a:noFill/>
              <a:prstDash val="solid"/>
              <a:miter/>
            </a:ln>
          </p:spPr>
          <p:txBody>
            <a:bodyPr rtlCol="0" anchor="ctr"/>
            <a:lstStyle/>
            <a:p>
              <a:endParaRPr lang="nl-NL"/>
            </a:p>
          </p:txBody>
        </p:sp>
        <p:sp>
          <p:nvSpPr>
            <p:cNvPr id="36" name="Vrije vorm: vorm 35">
              <a:extLst>
                <a:ext uri="{FF2B5EF4-FFF2-40B4-BE49-F238E27FC236}">
                  <a16:creationId xmlns:a16="http://schemas.microsoft.com/office/drawing/2014/main" id="{05FFA67B-C712-4EBB-90A4-89B8675E6ED1}"/>
                </a:ext>
              </a:extLst>
            </p:cNvPr>
            <p:cNvSpPr/>
            <p:nvPr/>
          </p:nvSpPr>
          <p:spPr>
            <a:xfrm>
              <a:off x="12998440" y="1995470"/>
              <a:ext cx="309862" cy="6022128"/>
            </a:xfrm>
            <a:custGeom>
              <a:avLst/>
              <a:gdLst>
                <a:gd name="connsiteX0" fmla="*/ 309862 w 309862"/>
                <a:gd name="connsiteY0" fmla="*/ 333404 h 6022128"/>
                <a:gd name="connsiteX1" fmla="*/ 309862 w 309862"/>
                <a:gd name="connsiteY1" fmla="*/ 5688828 h 6022128"/>
                <a:gd name="connsiteX2" fmla="*/ 308933 w 309862"/>
                <a:gd name="connsiteY2" fmla="*/ 5713815 h 6022128"/>
                <a:gd name="connsiteX3" fmla="*/ 308313 w 309862"/>
                <a:gd name="connsiteY3" fmla="*/ 5720837 h 6022128"/>
                <a:gd name="connsiteX4" fmla="*/ 301706 w 309862"/>
                <a:gd name="connsiteY4" fmla="*/ 5762241 h 6022128"/>
                <a:gd name="connsiteX5" fmla="*/ 299847 w 309862"/>
                <a:gd name="connsiteY5" fmla="*/ 5769985 h 6022128"/>
                <a:gd name="connsiteX6" fmla="*/ 298401 w 309862"/>
                <a:gd name="connsiteY6" fmla="*/ 5775767 h 6022128"/>
                <a:gd name="connsiteX7" fmla="*/ 271555 w 309862"/>
                <a:gd name="connsiteY7" fmla="*/ 5844017 h 6022128"/>
                <a:gd name="connsiteX8" fmla="*/ 267838 w 309862"/>
                <a:gd name="connsiteY8" fmla="*/ 5850935 h 6022128"/>
                <a:gd name="connsiteX9" fmla="*/ 259682 w 309862"/>
                <a:gd name="connsiteY9" fmla="*/ 5864771 h 6022128"/>
                <a:gd name="connsiteX10" fmla="*/ 255655 w 309862"/>
                <a:gd name="connsiteY10" fmla="*/ 5871070 h 6022128"/>
                <a:gd name="connsiteX11" fmla="*/ 251318 w 309862"/>
                <a:gd name="connsiteY11" fmla="*/ 5877575 h 6022128"/>
                <a:gd name="connsiteX12" fmla="*/ 238411 w 309862"/>
                <a:gd name="connsiteY12" fmla="*/ 5895127 h 6022128"/>
                <a:gd name="connsiteX13" fmla="*/ 232423 w 309862"/>
                <a:gd name="connsiteY13" fmla="*/ 5902458 h 6022128"/>
                <a:gd name="connsiteX14" fmla="*/ 222820 w 309862"/>
                <a:gd name="connsiteY14" fmla="*/ 5913610 h 6022128"/>
                <a:gd name="connsiteX15" fmla="*/ 216831 w 309862"/>
                <a:gd name="connsiteY15" fmla="*/ 5919908 h 6022128"/>
                <a:gd name="connsiteX16" fmla="*/ 205990 w 309862"/>
                <a:gd name="connsiteY16" fmla="*/ 5930750 h 6022128"/>
                <a:gd name="connsiteX17" fmla="*/ 205577 w 309862"/>
                <a:gd name="connsiteY17" fmla="*/ 5931163 h 6022128"/>
                <a:gd name="connsiteX18" fmla="*/ 182242 w 309862"/>
                <a:gd name="connsiteY18" fmla="*/ 5951400 h 6022128"/>
                <a:gd name="connsiteX19" fmla="*/ 181726 w 309862"/>
                <a:gd name="connsiteY19" fmla="*/ 5951814 h 6022128"/>
                <a:gd name="connsiteX20" fmla="*/ 143419 w 309862"/>
                <a:gd name="connsiteY20" fmla="*/ 5977833 h 6022128"/>
                <a:gd name="connsiteX21" fmla="*/ 129686 w 309862"/>
                <a:gd name="connsiteY21" fmla="*/ 5985474 h 6022128"/>
                <a:gd name="connsiteX22" fmla="*/ 127518 w 309862"/>
                <a:gd name="connsiteY22" fmla="*/ 5986610 h 6022128"/>
                <a:gd name="connsiteX23" fmla="*/ 115540 w 309862"/>
                <a:gd name="connsiteY23" fmla="*/ 5992392 h 6022128"/>
                <a:gd name="connsiteX24" fmla="*/ 101085 w 309862"/>
                <a:gd name="connsiteY24" fmla="*/ 5998690 h 6022128"/>
                <a:gd name="connsiteX25" fmla="*/ 86217 w 309862"/>
                <a:gd name="connsiteY25" fmla="*/ 6004369 h 6022128"/>
                <a:gd name="connsiteX26" fmla="*/ 71451 w 309862"/>
                <a:gd name="connsiteY26" fmla="*/ 6009222 h 6022128"/>
                <a:gd name="connsiteX27" fmla="*/ 70625 w 309862"/>
                <a:gd name="connsiteY27" fmla="*/ 6009428 h 6022128"/>
                <a:gd name="connsiteX28" fmla="*/ 55550 w 309862"/>
                <a:gd name="connsiteY28" fmla="*/ 6013559 h 6022128"/>
                <a:gd name="connsiteX29" fmla="*/ 39856 w 309862"/>
                <a:gd name="connsiteY29" fmla="*/ 6016966 h 6022128"/>
                <a:gd name="connsiteX30" fmla="*/ 23748 w 309862"/>
                <a:gd name="connsiteY30" fmla="*/ 6019754 h 6022128"/>
                <a:gd name="connsiteX31" fmla="*/ 9602 w 309862"/>
                <a:gd name="connsiteY31" fmla="*/ 6021509 h 6022128"/>
                <a:gd name="connsiteX32" fmla="*/ 7331 w 309862"/>
                <a:gd name="connsiteY32" fmla="*/ 6021715 h 6022128"/>
                <a:gd name="connsiteX33" fmla="*/ 1858 w 309862"/>
                <a:gd name="connsiteY33" fmla="*/ 6022129 h 6022128"/>
                <a:gd name="connsiteX34" fmla="*/ 5885 w 309862"/>
                <a:gd name="connsiteY34" fmla="*/ 6021715 h 6022128"/>
                <a:gd name="connsiteX35" fmla="*/ 20651 w 309862"/>
                <a:gd name="connsiteY35" fmla="*/ 6019857 h 6022128"/>
                <a:gd name="connsiteX36" fmla="*/ 27672 w 309862"/>
                <a:gd name="connsiteY36" fmla="*/ 6018618 h 6022128"/>
                <a:gd name="connsiteX37" fmla="*/ 36449 w 309862"/>
                <a:gd name="connsiteY37" fmla="*/ 6017070 h 6022128"/>
                <a:gd name="connsiteX38" fmla="*/ 51110 w 309862"/>
                <a:gd name="connsiteY38" fmla="*/ 6013662 h 6022128"/>
                <a:gd name="connsiteX39" fmla="*/ 63294 w 309862"/>
                <a:gd name="connsiteY39" fmla="*/ 6010255 h 6022128"/>
                <a:gd name="connsiteX40" fmla="*/ 73310 w 309862"/>
                <a:gd name="connsiteY40" fmla="*/ 6007054 h 6022128"/>
                <a:gd name="connsiteX41" fmla="*/ 91689 w 309862"/>
                <a:gd name="connsiteY41" fmla="*/ 6000136 h 6022128"/>
                <a:gd name="connsiteX42" fmla="*/ 99743 w 309862"/>
                <a:gd name="connsiteY42" fmla="*/ 5996522 h 6022128"/>
                <a:gd name="connsiteX43" fmla="*/ 110688 w 309862"/>
                <a:gd name="connsiteY43" fmla="*/ 5991359 h 6022128"/>
                <a:gd name="connsiteX44" fmla="*/ 118741 w 309862"/>
                <a:gd name="connsiteY44" fmla="*/ 5987229 h 6022128"/>
                <a:gd name="connsiteX45" fmla="*/ 122975 w 309862"/>
                <a:gd name="connsiteY45" fmla="*/ 5984854 h 6022128"/>
                <a:gd name="connsiteX46" fmla="*/ 131131 w 309862"/>
                <a:gd name="connsiteY46" fmla="*/ 5980208 h 6022128"/>
                <a:gd name="connsiteX47" fmla="*/ 141973 w 309862"/>
                <a:gd name="connsiteY47" fmla="*/ 5973393 h 6022128"/>
                <a:gd name="connsiteX48" fmla="*/ 148168 w 309862"/>
                <a:gd name="connsiteY48" fmla="*/ 5969160 h 6022128"/>
                <a:gd name="connsiteX49" fmla="*/ 156841 w 309862"/>
                <a:gd name="connsiteY49" fmla="*/ 5962862 h 6022128"/>
                <a:gd name="connsiteX50" fmla="*/ 167270 w 309862"/>
                <a:gd name="connsiteY50" fmla="*/ 5954704 h 6022128"/>
                <a:gd name="connsiteX51" fmla="*/ 169851 w 309862"/>
                <a:gd name="connsiteY51" fmla="*/ 5952536 h 6022128"/>
                <a:gd name="connsiteX52" fmla="*/ 177492 w 309862"/>
                <a:gd name="connsiteY52" fmla="*/ 5945928 h 6022128"/>
                <a:gd name="connsiteX53" fmla="*/ 181209 w 309862"/>
                <a:gd name="connsiteY53" fmla="*/ 5942624 h 6022128"/>
                <a:gd name="connsiteX54" fmla="*/ 189882 w 309862"/>
                <a:gd name="connsiteY54" fmla="*/ 5934260 h 6022128"/>
                <a:gd name="connsiteX55" fmla="*/ 198762 w 309862"/>
                <a:gd name="connsiteY55" fmla="*/ 5925071 h 6022128"/>
                <a:gd name="connsiteX56" fmla="*/ 201137 w 309862"/>
                <a:gd name="connsiteY56" fmla="*/ 5922489 h 6022128"/>
                <a:gd name="connsiteX57" fmla="*/ 209501 w 309862"/>
                <a:gd name="connsiteY57" fmla="*/ 5912680 h 6022128"/>
                <a:gd name="connsiteX58" fmla="*/ 218484 w 309862"/>
                <a:gd name="connsiteY58" fmla="*/ 5901219 h 6022128"/>
                <a:gd name="connsiteX59" fmla="*/ 225195 w 309862"/>
                <a:gd name="connsiteY59" fmla="*/ 5891824 h 6022128"/>
                <a:gd name="connsiteX60" fmla="*/ 228602 w 309862"/>
                <a:gd name="connsiteY60" fmla="*/ 5886970 h 6022128"/>
                <a:gd name="connsiteX61" fmla="*/ 232526 w 309862"/>
                <a:gd name="connsiteY61" fmla="*/ 5880776 h 6022128"/>
                <a:gd name="connsiteX62" fmla="*/ 236243 w 309862"/>
                <a:gd name="connsiteY62" fmla="*/ 5874787 h 6022128"/>
                <a:gd name="connsiteX63" fmla="*/ 243161 w 309862"/>
                <a:gd name="connsiteY63" fmla="*/ 5862603 h 6022128"/>
                <a:gd name="connsiteX64" fmla="*/ 247084 w 309862"/>
                <a:gd name="connsiteY64" fmla="*/ 5854962 h 6022128"/>
                <a:gd name="connsiteX65" fmla="*/ 255551 w 309862"/>
                <a:gd name="connsiteY65" fmla="*/ 5836583 h 6022128"/>
                <a:gd name="connsiteX66" fmla="*/ 258443 w 309862"/>
                <a:gd name="connsiteY66" fmla="*/ 5829149 h 6022128"/>
                <a:gd name="connsiteX67" fmla="*/ 261333 w 309862"/>
                <a:gd name="connsiteY67" fmla="*/ 5821508 h 6022128"/>
                <a:gd name="connsiteX68" fmla="*/ 265567 w 309862"/>
                <a:gd name="connsiteY68" fmla="*/ 5808704 h 6022128"/>
                <a:gd name="connsiteX69" fmla="*/ 269284 w 309862"/>
                <a:gd name="connsiteY69" fmla="*/ 5795488 h 6022128"/>
                <a:gd name="connsiteX70" fmla="*/ 272692 w 309862"/>
                <a:gd name="connsiteY70" fmla="*/ 5780827 h 6022128"/>
                <a:gd name="connsiteX71" fmla="*/ 274653 w 309862"/>
                <a:gd name="connsiteY71" fmla="*/ 5769779 h 6022128"/>
                <a:gd name="connsiteX72" fmla="*/ 278886 w 309862"/>
                <a:gd name="connsiteY72" fmla="*/ 5719804 h 6022128"/>
                <a:gd name="connsiteX73" fmla="*/ 278886 w 309862"/>
                <a:gd name="connsiteY73" fmla="*/ 302428 h 6022128"/>
                <a:gd name="connsiteX74" fmla="*/ 274550 w 309862"/>
                <a:gd name="connsiteY74" fmla="*/ 251937 h 6022128"/>
                <a:gd name="connsiteX75" fmla="*/ 272692 w 309862"/>
                <a:gd name="connsiteY75" fmla="*/ 241406 h 6022128"/>
                <a:gd name="connsiteX76" fmla="*/ 272588 w 309862"/>
                <a:gd name="connsiteY76" fmla="*/ 240683 h 6022128"/>
                <a:gd name="connsiteX77" fmla="*/ 269284 w 309862"/>
                <a:gd name="connsiteY77" fmla="*/ 226744 h 6022128"/>
                <a:gd name="connsiteX78" fmla="*/ 269181 w 309862"/>
                <a:gd name="connsiteY78" fmla="*/ 226124 h 6022128"/>
                <a:gd name="connsiteX79" fmla="*/ 265567 w 309862"/>
                <a:gd name="connsiteY79" fmla="*/ 213527 h 6022128"/>
                <a:gd name="connsiteX80" fmla="*/ 261540 w 309862"/>
                <a:gd name="connsiteY80" fmla="*/ 201240 h 6022128"/>
                <a:gd name="connsiteX81" fmla="*/ 258029 w 309862"/>
                <a:gd name="connsiteY81" fmla="*/ 191844 h 6022128"/>
                <a:gd name="connsiteX82" fmla="*/ 255551 w 309862"/>
                <a:gd name="connsiteY82" fmla="*/ 185752 h 6022128"/>
                <a:gd name="connsiteX83" fmla="*/ 247084 w 309862"/>
                <a:gd name="connsiteY83" fmla="*/ 167270 h 6022128"/>
                <a:gd name="connsiteX84" fmla="*/ 243161 w 309862"/>
                <a:gd name="connsiteY84" fmla="*/ 159629 h 6022128"/>
                <a:gd name="connsiteX85" fmla="*/ 236243 w 309862"/>
                <a:gd name="connsiteY85" fmla="*/ 147445 h 6022128"/>
                <a:gd name="connsiteX86" fmla="*/ 232526 w 309862"/>
                <a:gd name="connsiteY86" fmla="*/ 141457 h 6022128"/>
                <a:gd name="connsiteX87" fmla="*/ 228602 w 309862"/>
                <a:gd name="connsiteY87" fmla="*/ 135261 h 6022128"/>
                <a:gd name="connsiteX88" fmla="*/ 225195 w 309862"/>
                <a:gd name="connsiteY88" fmla="*/ 130409 h 6022128"/>
                <a:gd name="connsiteX89" fmla="*/ 218484 w 309862"/>
                <a:gd name="connsiteY89" fmla="*/ 121013 h 6022128"/>
                <a:gd name="connsiteX90" fmla="*/ 209501 w 309862"/>
                <a:gd name="connsiteY90" fmla="*/ 109551 h 6022128"/>
                <a:gd name="connsiteX91" fmla="*/ 201137 w 309862"/>
                <a:gd name="connsiteY91" fmla="*/ 99742 h 6022128"/>
                <a:gd name="connsiteX92" fmla="*/ 198762 w 309862"/>
                <a:gd name="connsiteY92" fmla="*/ 97161 h 6022128"/>
                <a:gd name="connsiteX93" fmla="*/ 189882 w 309862"/>
                <a:gd name="connsiteY93" fmla="*/ 87972 h 6022128"/>
                <a:gd name="connsiteX94" fmla="*/ 179350 w 309862"/>
                <a:gd name="connsiteY94" fmla="*/ 77956 h 6022128"/>
                <a:gd name="connsiteX95" fmla="*/ 169439 w 309862"/>
                <a:gd name="connsiteY95" fmla="*/ 69386 h 6022128"/>
                <a:gd name="connsiteX96" fmla="*/ 167270 w 309862"/>
                <a:gd name="connsiteY96" fmla="*/ 67527 h 6022128"/>
                <a:gd name="connsiteX97" fmla="*/ 156841 w 309862"/>
                <a:gd name="connsiteY97" fmla="*/ 59370 h 6022128"/>
                <a:gd name="connsiteX98" fmla="*/ 145793 w 309862"/>
                <a:gd name="connsiteY98" fmla="*/ 51523 h 6022128"/>
                <a:gd name="connsiteX99" fmla="*/ 144245 w 309862"/>
                <a:gd name="connsiteY99" fmla="*/ 50387 h 6022128"/>
                <a:gd name="connsiteX100" fmla="*/ 137224 w 309862"/>
                <a:gd name="connsiteY100" fmla="*/ 45844 h 6022128"/>
                <a:gd name="connsiteX101" fmla="*/ 128963 w 309862"/>
                <a:gd name="connsiteY101" fmla="*/ 40785 h 6022128"/>
                <a:gd name="connsiteX102" fmla="*/ 128447 w 309862"/>
                <a:gd name="connsiteY102" fmla="*/ 40475 h 6022128"/>
                <a:gd name="connsiteX103" fmla="*/ 116573 w 309862"/>
                <a:gd name="connsiteY103" fmla="*/ 33867 h 6022128"/>
                <a:gd name="connsiteX104" fmla="*/ 115643 w 309862"/>
                <a:gd name="connsiteY104" fmla="*/ 33351 h 6022128"/>
                <a:gd name="connsiteX105" fmla="*/ 104905 w 309862"/>
                <a:gd name="connsiteY105" fmla="*/ 28085 h 6022128"/>
                <a:gd name="connsiteX106" fmla="*/ 97884 w 309862"/>
                <a:gd name="connsiteY106" fmla="*/ 24884 h 6022128"/>
                <a:gd name="connsiteX107" fmla="*/ 74549 w 309862"/>
                <a:gd name="connsiteY107" fmla="*/ 15694 h 6022128"/>
                <a:gd name="connsiteX108" fmla="*/ 63294 w 309862"/>
                <a:gd name="connsiteY108" fmla="*/ 11977 h 6022128"/>
                <a:gd name="connsiteX109" fmla="*/ 49459 w 309862"/>
                <a:gd name="connsiteY109" fmla="*/ 8157 h 6022128"/>
                <a:gd name="connsiteX110" fmla="*/ 36449 w 309862"/>
                <a:gd name="connsiteY110" fmla="*/ 5163 h 6022128"/>
                <a:gd name="connsiteX111" fmla="*/ 27672 w 309862"/>
                <a:gd name="connsiteY111" fmla="*/ 3614 h 6022128"/>
                <a:gd name="connsiteX112" fmla="*/ 20651 w 309862"/>
                <a:gd name="connsiteY112" fmla="*/ 2375 h 6022128"/>
                <a:gd name="connsiteX113" fmla="*/ 5885 w 309862"/>
                <a:gd name="connsiteY113" fmla="*/ 516 h 6022128"/>
                <a:gd name="connsiteX114" fmla="*/ 0 w 309862"/>
                <a:gd name="connsiteY114" fmla="*/ 0 h 6022128"/>
                <a:gd name="connsiteX115" fmla="*/ 7331 w 309862"/>
                <a:gd name="connsiteY115" fmla="*/ 516 h 6022128"/>
                <a:gd name="connsiteX116" fmla="*/ 9602 w 309862"/>
                <a:gd name="connsiteY116" fmla="*/ 723 h 6022128"/>
                <a:gd name="connsiteX117" fmla="*/ 23748 w 309862"/>
                <a:gd name="connsiteY117" fmla="*/ 2478 h 6022128"/>
                <a:gd name="connsiteX118" fmla="*/ 39856 w 309862"/>
                <a:gd name="connsiteY118" fmla="*/ 5266 h 6022128"/>
                <a:gd name="connsiteX119" fmla="*/ 86217 w 309862"/>
                <a:gd name="connsiteY119" fmla="*/ 17863 h 6022128"/>
                <a:gd name="connsiteX120" fmla="*/ 101085 w 309862"/>
                <a:gd name="connsiteY120" fmla="*/ 23542 h 6022128"/>
                <a:gd name="connsiteX121" fmla="*/ 115540 w 309862"/>
                <a:gd name="connsiteY121" fmla="*/ 29840 h 6022128"/>
                <a:gd name="connsiteX122" fmla="*/ 127518 w 309862"/>
                <a:gd name="connsiteY122" fmla="*/ 35622 h 6022128"/>
                <a:gd name="connsiteX123" fmla="*/ 129686 w 309862"/>
                <a:gd name="connsiteY123" fmla="*/ 36758 h 6022128"/>
                <a:gd name="connsiteX124" fmla="*/ 143419 w 309862"/>
                <a:gd name="connsiteY124" fmla="*/ 44399 h 6022128"/>
                <a:gd name="connsiteX125" fmla="*/ 155602 w 309862"/>
                <a:gd name="connsiteY125" fmla="*/ 51730 h 6022128"/>
                <a:gd name="connsiteX126" fmla="*/ 156841 w 309862"/>
                <a:gd name="connsiteY126" fmla="*/ 52556 h 6022128"/>
                <a:gd name="connsiteX127" fmla="*/ 168922 w 309862"/>
                <a:gd name="connsiteY127" fmla="*/ 60713 h 6022128"/>
                <a:gd name="connsiteX128" fmla="*/ 169748 w 309862"/>
                <a:gd name="connsiteY128" fmla="*/ 61332 h 6022128"/>
                <a:gd name="connsiteX129" fmla="*/ 179454 w 309862"/>
                <a:gd name="connsiteY129" fmla="*/ 68663 h 6022128"/>
                <a:gd name="connsiteX130" fmla="*/ 181726 w 309862"/>
                <a:gd name="connsiteY130" fmla="*/ 70419 h 6022128"/>
                <a:gd name="connsiteX131" fmla="*/ 185443 w 309862"/>
                <a:gd name="connsiteY131" fmla="*/ 73413 h 6022128"/>
                <a:gd name="connsiteX132" fmla="*/ 194219 w 309862"/>
                <a:gd name="connsiteY132" fmla="*/ 80744 h 6022128"/>
                <a:gd name="connsiteX133" fmla="*/ 203202 w 309862"/>
                <a:gd name="connsiteY133" fmla="*/ 88901 h 6022128"/>
                <a:gd name="connsiteX134" fmla="*/ 205990 w 309862"/>
                <a:gd name="connsiteY134" fmla="*/ 91482 h 6022128"/>
                <a:gd name="connsiteX135" fmla="*/ 208881 w 309862"/>
                <a:gd name="connsiteY135" fmla="*/ 94270 h 6022128"/>
                <a:gd name="connsiteX136" fmla="*/ 214560 w 309862"/>
                <a:gd name="connsiteY136" fmla="*/ 99949 h 6022128"/>
                <a:gd name="connsiteX137" fmla="*/ 238411 w 309862"/>
                <a:gd name="connsiteY137" fmla="*/ 127104 h 6022128"/>
                <a:gd name="connsiteX138" fmla="*/ 246775 w 309862"/>
                <a:gd name="connsiteY138" fmla="*/ 138153 h 6022128"/>
                <a:gd name="connsiteX139" fmla="*/ 251111 w 309862"/>
                <a:gd name="connsiteY139" fmla="*/ 144244 h 6022128"/>
                <a:gd name="connsiteX140" fmla="*/ 267838 w 309862"/>
                <a:gd name="connsiteY140" fmla="*/ 171297 h 6022128"/>
                <a:gd name="connsiteX141" fmla="*/ 271555 w 309862"/>
                <a:gd name="connsiteY141" fmla="*/ 178215 h 6022128"/>
                <a:gd name="connsiteX142" fmla="*/ 298091 w 309862"/>
                <a:gd name="connsiteY142" fmla="*/ 245432 h 6022128"/>
                <a:gd name="connsiteX143" fmla="*/ 299847 w 309862"/>
                <a:gd name="connsiteY143" fmla="*/ 252247 h 6022128"/>
                <a:gd name="connsiteX144" fmla="*/ 301706 w 309862"/>
                <a:gd name="connsiteY144" fmla="*/ 260094 h 6022128"/>
                <a:gd name="connsiteX145" fmla="*/ 308211 w 309862"/>
                <a:gd name="connsiteY145" fmla="*/ 300570 h 6022128"/>
                <a:gd name="connsiteX146" fmla="*/ 308933 w 309862"/>
                <a:gd name="connsiteY146" fmla="*/ 308417 h 6022128"/>
                <a:gd name="connsiteX147" fmla="*/ 309862 w 309862"/>
                <a:gd name="connsiteY147" fmla="*/ 333404 h 602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309862" h="6022128">
                  <a:moveTo>
                    <a:pt x="309862" y="333404"/>
                  </a:moveTo>
                  <a:lnTo>
                    <a:pt x="309862" y="5688828"/>
                  </a:lnTo>
                  <a:cubicBezTo>
                    <a:pt x="309862" y="5697191"/>
                    <a:pt x="309553" y="5705555"/>
                    <a:pt x="308933" y="5713815"/>
                  </a:cubicBezTo>
                  <a:cubicBezTo>
                    <a:pt x="308727" y="5716190"/>
                    <a:pt x="308520" y="5718461"/>
                    <a:pt x="308313" y="5720837"/>
                  </a:cubicBezTo>
                  <a:cubicBezTo>
                    <a:pt x="306972" y="5734879"/>
                    <a:pt x="304803" y="5748715"/>
                    <a:pt x="301706" y="5762241"/>
                  </a:cubicBezTo>
                  <a:cubicBezTo>
                    <a:pt x="301189" y="5764822"/>
                    <a:pt x="300569" y="5767403"/>
                    <a:pt x="299847" y="5769985"/>
                  </a:cubicBezTo>
                  <a:cubicBezTo>
                    <a:pt x="299434" y="5771946"/>
                    <a:pt x="298918" y="5773908"/>
                    <a:pt x="298401" y="5775767"/>
                  </a:cubicBezTo>
                  <a:cubicBezTo>
                    <a:pt x="292000" y="5799722"/>
                    <a:pt x="282914" y="5822541"/>
                    <a:pt x="271555" y="5844017"/>
                  </a:cubicBezTo>
                  <a:cubicBezTo>
                    <a:pt x="270316" y="5846289"/>
                    <a:pt x="269077" y="5848663"/>
                    <a:pt x="267838" y="5850935"/>
                  </a:cubicBezTo>
                  <a:cubicBezTo>
                    <a:pt x="265257" y="5855685"/>
                    <a:pt x="262572" y="5860228"/>
                    <a:pt x="259682" y="5864771"/>
                  </a:cubicBezTo>
                  <a:cubicBezTo>
                    <a:pt x="258339" y="5866836"/>
                    <a:pt x="256997" y="5869005"/>
                    <a:pt x="255655" y="5871070"/>
                  </a:cubicBezTo>
                  <a:cubicBezTo>
                    <a:pt x="254209" y="5873238"/>
                    <a:pt x="252764" y="5875406"/>
                    <a:pt x="251318" y="5877575"/>
                  </a:cubicBezTo>
                  <a:cubicBezTo>
                    <a:pt x="247188" y="5883563"/>
                    <a:pt x="242851" y="5889448"/>
                    <a:pt x="238411" y="5895127"/>
                  </a:cubicBezTo>
                  <a:cubicBezTo>
                    <a:pt x="236450" y="5897709"/>
                    <a:pt x="234488" y="5900084"/>
                    <a:pt x="232423" y="5902458"/>
                  </a:cubicBezTo>
                  <a:cubicBezTo>
                    <a:pt x="229325" y="5906279"/>
                    <a:pt x="226021" y="5909996"/>
                    <a:pt x="222820" y="5913610"/>
                  </a:cubicBezTo>
                  <a:cubicBezTo>
                    <a:pt x="220858" y="5915778"/>
                    <a:pt x="218897" y="5917843"/>
                    <a:pt x="216831" y="5919908"/>
                  </a:cubicBezTo>
                  <a:cubicBezTo>
                    <a:pt x="213321" y="5923625"/>
                    <a:pt x="209707" y="5927239"/>
                    <a:pt x="205990" y="5930750"/>
                  </a:cubicBezTo>
                  <a:cubicBezTo>
                    <a:pt x="205887" y="5930853"/>
                    <a:pt x="205783" y="5931060"/>
                    <a:pt x="205577" y="5931163"/>
                  </a:cubicBezTo>
                  <a:cubicBezTo>
                    <a:pt x="198143" y="5938184"/>
                    <a:pt x="190295" y="5944999"/>
                    <a:pt x="182242" y="5951400"/>
                  </a:cubicBezTo>
                  <a:cubicBezTo>
                    <a:pt x="182035" y="5951504"/>
                    <a:pt x="181932" y="5951607"/>
                    <a:pt x="181726" y="5951814"/>
                  </a:cubicBezTo>
                  <a:cubicBezTo>
                    <a:pt x="169645" y="5961313"/>
                    <a:pt x="156841" y="5969986"/>
                    <a:pt x="143419" y="5977833"/>
                  </a:cubicBezTo>
                  <a:cubicBezTo>
                    <a:pt x="138979" y="5980518"/>
                    <a:pt x="134332" y="5982996"/>
                    <a:pt x="129686" y="5985474"/>
                  </a:cubicBezTo>
                  <a:cubicBezTo>
                    <a:pt x="128963" y="5985784"/>
                    <a:pt x="128240" y="5986196"/>
                    <a:pt x="127518" y="5986610"/>
                  </a:cubicBezTo>
                  <a:cubicBezTo>
                    <a:pt x="123594" y="5988572"/>
                    <a:pt x="119567" y="5990534"/>
                    <a:pt x="115540" y="5992392"/>
                  </a:cubicBezTo>
                  <a:cubicBezTo>
                    <a:pt x="110791" y="5994663"/>
                    <a:pt x="105938" y="5996728"/>
                    <a:pt x="101085" y="5998690"/>
                  </a:cubicBezTo>
                  <a:cubicBezTo>
                    <a:pt x="96232" y="6000755"/>
                    <a:pt x="91276" y="6002614"/>
                    <a:pt x="86217" y="6004369"/>
                  </a:cubicBezTo>
                  <a:cubicBezTo>
                    <a:pt x="81363" y="6006021"/>
                    <a:pt x="76407" y="6007673"/>
                    <a:pt x="71451" y="6009222"/>
                  </a:cubicBezTo>
                  <a:cubicBezTo>
                    <a:pt x="71245" y="6009222"/>
                    <a:pt x="70935" y="6009326"/>
                    <a:pt x="70625" y="6009428"/>
                  </a:cubicBezTo>
                  <a:cubicBezTo>
                    <a:pt x="65669" y="6010874"/>
                    <a:pt x="60609" y="6012216"/>
                    <a:pt x="55550" y="6013559"/>
                  </a:cubicBezTo>
                  <a:cubicBezTo>
                    <a:pt x="50388" y="6014798"/>
                    <a:pt x="45122" y="6015933"/>
                    <a:pt x="39856" y="6016966"/>
                  </a:cubicBezTo>
                  <a:cubicBezTo>
                    <a:pt x="34487" y="6017999"/>
                    <a:pt x="29221" y="6018928"/>
                    <a:pt x="23748" y="6019754"/>
                  </a:cubicBezTo>
                  <a:cubicBezTo>
                    <a:pt x="19102" y="6020373"/>
                    <a:pt x="14352" y="6020993"/>
                    <a:pt x="9602" y="6021509"/>
                  </a:cubicBezTo>
                  <a:cubicBezTo>
                    <a:pt x="8880" y="6021509"/>
                    <a:pt x="8054" y="6021612"/>
                    <a:pt x="7331" y="6021715"/>
                  </a:cubicBezTo>
                  <a:cubicBezTo>
                    <a:pt x="5473" y="6021922"/>
                    <a:pt x="3717" y="6022026"/>
                    <a:pt x="1858" y="6022129"/>
                  </a:cubicBezTo>
                  <a:cubicBezTo>
                    <a:pt x="3201" y="6022026"/>
                    <a:pt x="4543" y="6021819"/>
                    <a:pt x="5885" y="6021715"/>
                  </a:cubicBezTo>
                  <a:cubicBezTo>
                    <a:pt x="10841" y="6021303"/>
                    <a:pt x="15798" y="6020683"/>
                    <a:pt x="20651" y="6019857"/>
                  </a:cubicBezTo>
                  <a:cubicBezTo>
                    <a:pt x="23026" y="6019548"/>
                    <a:pt x="25400" y="6019134"/>
                    <a:pt x="27672" y="6018618"/>
                  </a:cubicBezTo>
                  <a:cubicBezTo>
                    <a:pt x="30666" y="6018205"/>
                    <a:pt x="33557" y="6017689"/>
                    <a:pt x="36449" y="6017070"/>
                  </a:cubicBezTo>
                  <a:cubicBezTo>
                    <a:pt x="41405" y="6016037"/>
                    <a:pt x="46258" y="6014901"/>
                    <a:pt x="51110" y="6013662"/>
                  </a:cubicBezTo>
                  <a:cubicBezTo>
                    <a:pt x="55241" y="6012629"/>
                    <a:pt x="59370" y="6011494"/>
                    <a:pt x="63294" y="6010255"/>
                  </a:cubicBezTo>
                  <a:cubicBezTo>
                    <a:pt x="66702" y="6009222"/>
                    <a:pt x="70006" y="6008189"/>
                    <a:pt x="73310" y="6007054"/>
                  </a:cubicBezTo>
                  <a:cubicBezTo>
                    <a:pt x="79608" y="6004885"/>
                    <a:pt x="85700" y="6002614"/>
                    <a:pt x="91689" y="6000136"/>
                  </a:cubicBezTo>
                  <a:cubicBezTo>
                    <a:pt x="94373" y="5999000"/>
                    <a:pt x="97058" y="5997761"/>
                    <a:pt x="99743" y="5996522"/>
                  </a:cubicBezTo>
                  <a:cubicBezTo>
                    <a:pt x="103460" y="5994973"/>
                    <a:pt x="107177" y="5993218"/>
                    <a:pt x="110688" y="5991359"/>
                  </a:cubicBezTo>
                  <a:cubicBezTo>
                    <a:pt x="113372" y="5990017"/>
                    <a:pt x="116056" y="5988675"/>
                    <a:pt x="118741" y="5987229"/>
                  </a:cubicBezTo>
                  <a:cubicBezTo>
                    <a:pt x="120187" y="5986506"/>
                    <a:pt x="121632" y="5985680"/>
                    <a:pt x="122975" y="5984854"/>
                  </a:cubicBezTo>
                  <a:cubicBezTo>
                    <a:pt x="125762" y="5983409"/>
                    <a:pt x="128447" y="5981860"/>
                    <a:pt x="131131" y="5980208"/>
                  </a:cubicBezTo>
                  <a:cubicBezTo>
                    <a:pt x="134848" y="5978040"/>
                    <a:pt x="138463" y="5975665"/>
                    <a:pt x="141973" y="5973393"/>
                  </a:cubicBezTo>
                  <a:cubicBezTo>
                    <a:pt x="144038" y="5972051"/>
                    <a:pt x="146103" y="5970606"/>
                    <a:pt x="148168" y="5969160"/>
                  </a:cubicBezTo>
                  <a:cubicBezTo>
                    <a:pt x="151163" y="5967198"/>
                    <a:pt x="154053" y="5965030"/>
                    <a:pt x="156841" y="5962862"/>
                  </a:cubicBezTo>
                  <a:cubicBezTo>
                    <a:pt x="160352" y="5960280"/>
                    <a:pt x="163862" y="5957596"/>
                    <a:pt x="167270" y="5954704"/>
                  </a:cubicBezTo>
                  <a:cubicBezTo>
                    <a:pt x="168200" y="5953982"/>
                    <a:pt x="169025" y="5953259"/>
                    <a:pt x="169851" y="5952536"/>
                  </a:cubicBezTo>
                  <a:cubicBezTo>
                    <a:pt x="172433" y="5950471"/>
                    <a:pt x="175014" y="5948303"/>
                    <a:pt x="177492" y="5945928"/>
                  </a:cubicBezTo>
                  <a:cubicBezTo>
                    <a:pt x="178834" y="5944895"/>
                    <a:pt x="180073" y="5943760"/>
                    <a:pt x="181209" y="5942624"/>
                  </a:cubicBezTo>
                  <a:cubicBezTo>
                    <a:pt x="184204" y="5939939"/>
                    <a:pt x="187094" y="5937255"/>
                    <a:pt x="189882" y="5934260"/>
                  </a:cubicBezTo>
                  <a:cubicBezTo>
                    <a:pt x="192877" y="5931369"/>
                    <a:pt x="195871" y="5928272"/>
                    <a:pt x="198762" y="5925071"/>
                  </a:cubicBezTo>
                  <a:cubicBezTo>
                    <a:pt x="199485" y="5924245"/>
                    <a:pt x="200311" y="5923419"/>
                    <a:pt x="201137" y="5922489"/>
                  </a:cubicBezTo>
                  <a:cubicBezTo>
                    <a:pt x="203925" y="5919289"/>
                    <a:pt x="206713" y="5915985"/>
                    <a:pt x="209501" y="5912680"/>
                  </a:cubicBezTo>
                  <a:cubicBezTo>
                    <a:pt x="212702" y="5908963"/>
                    <a:pt x="215696" y="5905143"/>
                    <a:pt x="218484" y="5901219"/>
                  </a:cubicBezTo>
                  <a:cubicBezTo>
                    <a:pt x="220858" y="5898122"/>
                    <a:pt x="223130" y="5895024"/>
                    <a:pt x="225195" y="5891824"/>
                  </a:cubicBezTo>
                  <a:cubicBezTo>
                    <a:pt x="226434" y="5890275"/>
                    <a:pt x="227570" y="5888623"/>
                    <a:pt x="228602" y="5886970"/>
                  </a:cubicBezTo>
                  <a:cubicBezTo>
                    <a:pt x="229945" y="5884905"/>
                    <a:pt x="231287" y="5882841"/>
                    <a:pt x="232526" y="5880776"/>
                  </a:cubicBezTo>
                  <a:cubicBezTo>
                    <a:pt x="233868" y="5878814"/>
                    <a:pt x="235107" y="5876852"/>
                    <a:pt x="236243" y="5874787"/>
                  </a:cubicBezTo>
                  <a:cubicBezTo>
                    <a:pt x="238618" y="5870760"/>
                    <a:pt x="240993" y="5866733"/>
                    <a:pt x="243161" y="5862603"/>
                  </a:cubicBezTo>
                  <a:cubicBezTo>
                    <a:pt x="244503" y="5860022"/>
                    <a:pt x="245845" y="5857544"/>
                    <a:pt x="247084" y="5854962"/>
                  </a:cubicBezTo>
                  <a:cubicBezTo>
                    <a:pt x="250079" y="5848973"/>
                    <a:pt x="252867" y="5842881"/>
                    <a:pt x="255551" y="5836583"/>
                  </a:cubicBezTo>
                  <a:cubicBezTo>
                    <a:pt x="256584" y="5834105"/>
                    <a:pt x="257513" y="5831627"/>
                    <a:pt x="258443" y="5829149"/>
                  </a:cubicBezTo>
                  <a:cubicBezTo>
                    <a:pt x="259475" y="5826671"/>
                    <a:pt x="260404" y="5824090"/>
                    <a:pt x="261333" y="5821508"/>
                  </a:cubicBezTo>
                  <a:cubicBezTo>
                    <a:pt x="262882" y="5817378"/>
                    <a:pt x="264225" y="5813042"/>
                    <a:pt x="265567" y="5808704"/>
                  </a:cubicBezTo>
                  <a:cubicBezTo>
                    <a:pt x="266909" y="5804368"/>
                    <a:pt x="268148" y="5799928"/>
                    <a:pt x="269284" y="5795488"/>
                  </a:cubicBezTo>
                  <a:cubicBezTo>
                    <a:pt x="270626" y="5790739"/>
                    <a:pt x="271659" y="5785783"/>
                    <a:pt x="272692" y="5780827"/>
                  </a:cubicBezTo>
                  <a:cubicBezTo>
                    <a:pt x="273517" y="5777212"/>
                    <a:pt x="274137" y="5773495"/>
                    <a:pt x="274653" y="5769779"/>
                  </a:cubicBezTo>
                  <a:cubicBezTo>
                    <a:pt x="277441" y="5753568"/>
                    <a:pt x="278886" y="5736841"/>
                    <a:pt x="278886" y="5719804"/>
                  </a:cubicBezTo>
                  <a:lnTo>
                    <a:pt x="278886" y="302428"/>
                  </a:lnTo>
                  <a:cubicBezTo>
                    <a:pt x="278886" y="285185"/>
                    <a:pt x="277441" y="268355"/>
                    <a:pt x="274550" y="251937"/>
                  </a:cubicBezTo>
                  <a:cubicBezTo>
                    <a:pt x="274137" y="248427"/>
                    <a:pt x="273414" y="244916"/>
                    <a:pt x="272692" y="241406"/>
                  </a:cubicBezTo>
                  <a:cubicBezTo>
                    <a:pt x="272692" y="241199"/>
                    <a:pt x="272588" y="240993"/>
                    <a:pt x="272588" y="240683"/>
                  </a:cubicBezTo>
                  <a:cubicBezTo>
                    <a:pt x="271659" y="236036"/>
                    <a:pt x="270523" y="231390"/>
                    <a:pt x="269284" y="226744"/>
                  </a:cubicBezTo>
                  <a:cubicBezTo>
                    <a:pt x="269284" y="226537"/>
                    <a:pt x="269284" y="226331"/>
                    <a:pt x="269181" y="226124"/>
                  </a:cubicBezTo>
                  <a:cubicBezTo>
                    <a:pt x="268045" y="221891"/>
                    <a:pt x="266909" y="217657"/>
                    <a:pt x="265567" y="213527"/>
                  </a:cubicBezTo>
                  <a:cubicBezTo>
                    <a:pt x="264328" y="209397"/>
                    <a:pt x="262986" y="205267"/>
                    <a:pt x="261540" y="201240"/>
                  </a:cubicBezTo>
                  <a:cubicBezTo>
                    <a:pt x="260404" y="198039"/>
                    <a:pt x="259268" y="194942"/>
                    <a:pt x="258029" y="191844"/>
                  </a:cubicBezTo>
                  <a:cubicBezTo>
                    <a:pt x="257204" y="189779"/>
                    <a:pt x="256377" y="187714"/>
                    <a:pt x="255551" y="185752"/>
                  </a:cubicBezTo>
                  <a:cubicBezTo>
                    <a:pt x="252970" y="179454"/>
                    <a:pt x="250079" y="173259"/>
                    <a:pt x="247084" y="167270"/>
                  </a:cubicBezTo>
                  <a:cubicBezTo>
                    <a:pt x="245845" y="164689"/>
                    <a:pt x="244503" y="162107"/>
                    <a:pt x="243161" y="159629"/>
                  </a:cubicBezTo>
                  <a:cubicBezTo>
                    <a:pt x="240993" y="155499"/>
                    <a:pt x="238618" y="151472"/>
                    <a:pt x="236243" y="147445"/>
                  </a:cubicBezTo>
                  <a:cubicBezTo>
                    <a:pt x="235107" y="145380"/>
                    <a:pt x="233868" y="143418"/>
                    <a:pt x="232526" y="141457"/>
                  </a:cubicBezTo>
                  <a:cubicBezTo>
                    <a:pt x="231287" y="139288"/>
                    <a:pt x="229945" y="137223"/>
                    <a:pt x="228602" y="135261"/>
                  </a:cubicBezTo>
                  <a:cubicBezTo>
                    <a:pt x="227467" y="133609"/>
                    <a:pt x="226434" y="131957"/>
                    <a:pt x="225195" y="130409"/>
                  </a:cubicBezTo>
                  <a:cubicBezTo>
                    <a:pt x="223130" y="127208"/>
                    <a:pt x="220858" y="124110"/>
                    <a:pt x="218484" y="121013"/>
                  </a:cubicBezTo>
                  <a:cubicBezTo>
                    <a:pt x="215696" y="117089"/>
                    <a:pt x="212702" y="113269"/>
                    <a:pt x="209501" y="109551"/>
                  </a:cubicBezTo>
                  <a:cubicBezTo>
                    <a:pt x="206713" y="106247"/>
                    <a:pt x="203925" y="102943"/>
                    <a:pt x="201137" y="99742"/>
                  </a:cubicBezTo>
                  <a:cubicBezTo>
                    <a:pt x="200311" y="98813"/>
                    <a:pt x="199485" y="97987"/>
                    <a:pt x="198762" y="97161"/>
                  </a:cubicBezTo>
                  <a:cubicBezTo>
                    <a:pt x="195871" y="93960"/>
                    <a:pt x="192877" y="90863"/>
                    <a:pt x="189882" y="87972"/>
                  </a:cubicBezTo>
                  <a:cubicBezTo>
                    <a:pt x="186475" y="84564"/>
                    <a:pt x="182965" y="81157"/>
                    <a:pt x="179350" y="77956"/>
                  </a:cubicBezTo>
                  <a:cubicBezTo>
                    <a:pt x="176150" y="74858"/>
                    <a:pt x="172845" y="71967"/>
                    <a:pt x="169439" y="69386"/>
                  </a:cubicBezTo>
                  <a:cubicBezTo>
                    <a:pt x="168819" y="68663"/>
                    <a:pt x="168096" y="68044"/>
                    <a:pt x="167270" y="67527"/>
                  </a:cubicBezTo>
                  <a:cubicBezTo>
                    <a:pt x="163862" y="64636"/>
                    <a:pt x="160352" y="61952"/>
                    <a:pt x="156841" y="59370"/>
                  </a:cubicBezTo>
                  <a:cubicBezTo>
                    <a:pt x="153228" y="56686"/>
                    <a:pt x="149511" y="54001"/>
                    <a:pt x="145793" y="51523"/>
                  </a:cubicBezTo>
                  <a:cubicBezTo>
                    <a:pt x="145277" y="51110"/>
                    <a:pt x="144761" y="50697"/>
                    <a:pt x="144245" y="50387"/>
                  </a:cubicBezTo>
                  <a:cubicBezTo>
                    <a:pt x="141973" y="48839"/>
                    <a:pt x="139598" y="47290"/>
                    <a:pt x="137224" y="45844"/>
                  </a:cubicBezTo>
                  <a:cubicBezTo>
                    <a:pt x="134539" y="44089"/>
                    <a:pt x="131751" y="42437"/>
                    <a:pt x="128963" y="40785"/>
                  </a:cubicBezTo>
                  <a:cubicBezTo>
                    <a:pt x="128860" y="40682"/>
                    <a:pt x="128653" y="40578"/>
                    <a:pt x="128447" y="40475"/>
                  </a:cubicBezTo>
                  <a:cubicBezTo>
                    <a:pt x="124523" y="38204"/>
                    <a:pt x="120599" y="36035"/>
                    <a:pt x="116573" y="33867"/>
                  </a:cubicBezTo>
                  <a:cubicBezTo>
                    <a:pt x="116263" y="33660"/>
                    <a:pt x="115954" y="33557"/>
                    <a:pt x="115643" y="33351"/>
                  </a:cubicBezTo>
                  <a:cubicBezTo>
                    <a:pt x="112133" y="31492"/>
                    <a:pt x="108519" y="29737"/>
                    <a:pt x="104905" y="28085"/>
                  </a:cubicBezTo>
                  <a:cubicBezTo>
                    <a:pt x="102634" y="26949"/>
                    <a:pt x="100259" y="25813"/>
                    <a:pt x="97884" y="24884"/>
                  </a:cubicBezTo>
                  <a:cubicBezTo>
                    <a:pt x="90346" y="21373"/>
                    <a:pt x="82499" y="18379"/>
                    <a:pt x="74549" y="15694"/>
                  </a:cubicBezTo>
                  <a:cubicBezTo>
                    <a:pt x="70831" y="14352"/>
                    <a:pt x="67114" y="13113"/>
                    <a:pt x="63294" y="11977"/>
                  </a:cubicBezTo>
                  <a:cubicBezTo>
                    <a:pt x="58751" y="10532"/>
                    <a:pt x="54104" y="9293"/>
                    <a:pt x="49459" y="8157"/>
                  </a:cubicBezTo>
                  <a:cubicBezTo>
                    <a:pt x="45225" y="7021"/>
                    <a:pt x="40888" y="5989"/>
                    <a:pt x="36449" y="5163"/>
                  </a:cubicBezTo>
                  <a:cubicBezTo>
                    <a:pt x="33557" y="4543"/>
                    <a:pt x="30666" y="4027"/>
                    <a:pt x="27672" y="3614"/>
                  </a:cubicBezTo>
                  <a:cubicBezTo>
                    <a:pt x="25400" y="3098"/>
                    <a:pt x="23026" y="2685"/>
                    <a:pt x="20651" y="2375"/>
                  </a:cubicBezTo>
                  <a:cubicBezTo>
                    <a:pt x="15798" y="1652"/>
                    <a:pt x="10841" y="1033"/>
                    <a:pt x="5885" y="516"/>
                  </a:cubicBezTo>
                  <a:cubicBezTo>
                    <a:pt x="3924" y="310"/>
                    <a:pt x="1962" y="103"/>
                    <a:pt x="0" y="0"/>
                  </a:cubicBezTo>
                  <a:cubicBezTo>
                    <a:pt x="2478" y="0"/>
                    <a:pt x="4957" y="206"/>
                    <a:pt x="7331" y="516"/>
                  </a:cubicBezTo>
                  <a:cubicBezTo>
                    <a:pt x="8054" y="620"/>
                    <a:pt x="8880" y="723"/>
                    <a:pt x="9602" y="723"/>
                  </a:cubicBezTo>
                  <a:cubicBezTo>
                    <a:pt x="14352" y="1239"/>
                    <a:pt x="19102" y="1859"/>
                    <a:pt x="23748" y="2478"/>
                  </a:cubicBezTo>
                  <a:cubicBezTo>
                    <a:pt x="29221" y="3304"/>
                    <a:pt x="34487" y="4233"/>
                    <a:pt x="39856" y="5266"/>
                  </a:cubicBezTo>
                  <a:cubicBezTo>
                    <a:pt x="55757" y="8363"/>
                    <a:pt x="71245" y="12597"/>
                    <a:pt x="86217" y="17863"/>
                  </a:cubicBezTo>
                  <a:cubicBezTo>
                    <a:pt x="91276" y="19618"/>
                    <a:pt x="96232" y="21477"/>
                    <a:pt x="101085" y="23542"/>
                  </a:cubicBezTo>
                  <a:cubicBezTo>
                    <a:pt x="105938" y="25503"/>
                    <a:pt x="110791" y="27569"/>
                    <a:pt x="115540" y="29840"/>
                  </a:cubicBezTo>
                  <a:cubicBezTo>
                    <a:pt x="119567" y="31699"/>
                    <a:pt x="123594" y="33660"/>
                    <a:pt x="127518" y="35622"/>
                  </a:cubicBezTo>
                  <a:cubicBezTo>
                    <a:pt x="128240" y="36035"/>
                    <a:pt x="128963" y="36345"/>
                    <a:pt x="129686" y="36758"/>
                  </a:cubicBezTo>
                  <a:cubicBezTo>
                    <a:pt x="134332" y="39236"/>
                    <a:pt x="138979" y="41714"/>
                    <a:pt x="143419" y="44399"/>
                  </a:cubicBezTo>
                  <a:cubicBezTo>
                    <a:pt x="147549" y="46774"/>
                    <a:pt x="151575" y="49252"/>
                    <a:pt x="155602" y="51730"/>
                  </a:cubicBezTo>
                  <a:cubicBezTo>
                    <a:pt x="156015" y="52040"/>
                    <a:pt x="156429" y="52349"/>
                    <a:pt x="156841" y="52556"/>
                  </a:cubicBezTo>
                  <a:cubicBezTo>
                    <a:pt x="160868" y="55240"/>
                    <a:pt x="164999" y="57925"/>
                    <a:pt x="168922" y="60713"/>
                  </a:cubicBezTo>
                  <a:cubicBezTo>
                    <a:pt x="169232" y="61023"/>
                    <a:pt x="169439" y="61229"/>
                    <a:pt x="169748" y="61332"/>
                  </a:cubicBezTo>
                  <a:cubicBezTo>
                    <a:pt x="173052" y="63707"/>
                    <a:pt x="176253" y="66185"/>
                    <a:pt x="179454" y="68663"/>
                  </a:cubicBezTo>
                  <a:cubicBezTo>
                    <a:pt x="180280" y="69180"/>
                    <a:pt x="181003" y="69799"/>
                    <a:pt x="181726" y="70419"/>
                  </a:cubicBezTo>
                  <a:cubicBezTo>
                    <a:pt x="182965" y="71348"/>
                    <a:pt x="184204" y="72380"/>
                    <a:pt x="185443" y="73413"/>
                  </a:cubicBezTo>
                  <a:cubicBezTo>
                    <a:pt x="188437" y="75788"/>
                    <a:pt x="191431" y="78266"/>
                    <a:pt x="194219" y="80744"/>
                  </a:cubicBezTo>
                  <a:cubicBezTo>
                    <a:pt x="197316" y="83325"/>
                    <a:pt x="200311" y="86010"/>
                    <a:pt x="203202" y="88901"/>
                  </a:cubicBezTo>
                  <a:cubicBezTo>
                    <a:pt x="204131" y="89624"/>
                    <a:pt x="205060" y="90553"/>
                    <a:pt x="205990" y="91482"/>
                  </a:cubicBezTo>
                  <a:cubicBezTo>
                    <a:pt x="206919" y="92308"/>
                    <a:pt x="207952" y="93237"/>
                    <a:pt x="208881" y="94270"/>
                  </a:cubicBezTo>
                  <a:cubicBezTo>
                    <a:pt x="210842" y="96129"/>
                    <a:pt x="212702" y="97987"/>
                    <a:pt x="214560" y="99949"/>
                  </a:cubicBezTo>
                  <a:cubicBezTo>
                    <a:pt x="223027" y="108622"/>
                    <a:pt x="230977" y="117605"/>
                    <a:pt x="238411" y="127104"/>
                  </a:cubicBezTo>
                  <a:cubicBezTo>
                    <a:pt x="241302" y="130718"/>
                    <a:pt x="244090" y="134435"/>
                    <a:pt x="246775" y="138153"/>
                  </a:cubicBezTo>
                  <a:cubicBezTo>
                    <a:pt x="248221" y="140218"/>
                    <a:pt x="249666" y="142283"/>
                    <a:pt x="251111" y="144244"/>
                  </a:cubicBezTo>
                  <a:cubicBezTo>
                    <a:pt x="257100" y="153021"/>
                    <a:pt x="262676" y="162004"/>
                    <a:pt x="267838" y="171297"/>
                  </a:cubicBezTo>
                  <a:cubicBezTo>
                    <a:pt x="269077" y="173568"/>
                    <a:pt x="270316" y="175840"/>
                    <a:pt x="271555" y="178215"/>
                  </a:cubicBezTo>
                  <a:cubicBezTo>
                    <a:pt x="282707" y="199382"/>
                    <a:pt x="291690" y="221891"/>
                    <a:pt x="298091" y="245432"/>
                  </a:cubicBezTo>
                  <a:cubicBezTo>
                    <a:pt x="298711" y="247601"/>
                    <a:pt x="299330" y="249976"/>
                    <a:pt x="299847" y="252247"/>
                  </a:cubicBezTo>
                  <a:cubicBezTo>
                    <a:pt x="300569" y="254828"/>
                    <a:pt x="301189" y="257410"/>
                    <a:pt x="301706" y="260094"/>
                  </a:cubicBezTo>
                  <a:cubicBezTo>
                    <a:pt x="304700" y="273311"/>
                    <a:pt x="306868" y="286734"/>
                    <a:pt x="308211" y="300570"/>
                  </a:cubicBezTo>
                  <a:cubicBezTo>
                    <a:pt x="308520" y="303151"/>
                    <a:pt x="308727" y="305835"/>
                    <a:pt x="308933" y="308417"/>
                  </a:cubicBezTo>
                  <a:cubicBezTo>
                    <a:pt x="309553" y="316677"/>
                    <a:pt x="309862" y="325040"/>
                    <a:pt x="309862" y="333404"/>
                  </a:cubicBezTo>
                  <a:close/>
                </a:path>
              </a:pathLst>
            </a:custGeom>
            <a:solidFill>
              <a:srgbClr val="A1A1A1"/>
            </a:solidFill>
            <a:ln w="10322" cap="flat">
              <a:noFill/>
              <a:prstDash val="solid"/>
              <a:miter/>
            </a:ln>
          </p:spPr>
          <p:txBody>
            <a:bodyPr rtlCol="0" anchor="ctr"/>
            <a:lstStyle/>
            <a:p>
              <a:endParaRPr lang="nl-NL"/>
            </a:p>
          </p:txBody>
        </p:sp>
        <p:sp>
          <p:nvSpPr>
            <p:cNvPr id="37" name="Vrije vorm: vorm 36">
              <a:extLst>
                <a:ext uri="{FF2B5EF4-FFF2-40B4-BE49-F238E27FC236}">
                  <a16:creationId xmlns:a16="http://schemas.microsoft.com/office/drawing/2014/main" id="{F746451C-2DDC-4993-B509-4B0303235F20}"/>
                </a:ext>
              </a:extLst>
            </p:cNvPr>
            <p:cNvSpPr/>
            <p:nvPr/>
          </p:nvSpPr>
          <p:spPr>
            <a:xfrm>
              <a:off x="12973866" y="8018321"/>
              <a:ext cx="15591" cy="412"/>
            </a:xfrm>
            <a:custGeom>
              <a:avLst/>
              <a:gdLst>
                <a:gd name="connsiteX0" fmla="*/ 0 w 15591"/>
                <a:gd name="connsiteY0" fmla="*/ 413 h 412"/>
                <a:gd name="connsiteX1" fmla="*/ 15591 w 15591"/>
                <a:gd name="connsiteY1" fmla="*/ 0 h 412"/>
                <a:gd name="connsiteX2" fmla="*/ 0 w 15591"/>
                <a:gd name="connsiteY2" fmla="*/ 413 h 412"/>
              </a:gdLst>
              <a:ahLst/>
              <a:cxnLst>
                <a:cxn ang="0">
                  <a:pos x="connsiteX0" y="connsiteY0"/>
                </a:cxn>
                <a:cxn ang="0">
                  <a:pos x="connsiteX1" y="connsiteY1"/>
                </a:cxn>
                <a:cxn ang="0">
                  <a:pos x="connsiteX2" y="connsiteY2"/>
                </a:cxn>
              </a:cxnLst>
              <a:rect l="l" t="t" r="r" b="b"/>
              <a:pathLst>
                <a:path w="15591" h="412">
                  <a:moveTo>
                    <a:pt x="0" y="413"/>
                  </a:moveTo>
                  <a:cubicBezTo>
                    <a:pt x="5266" y="413"/>
                    <a:pt x="10429" y="206"/>
                    <a:pt x="15591" y="0"/>
                  </a:cubicBezTo>
                  <a:cubicBezTo>
                    <a:pt x="10429" y="309"/>
                    <a:pt x="5266" y="413"/>
                    <a:pt x="0" y="413"/>
                  </a:cubicBezTo>
                  <a:close/>
                </a:path>
              </a:pathLst>
            </a:custGeom>
            <a:solidFill>
              <a:srgbClr val="DFDFDF"/>
            </a:solidFill>
            <a:ln w="10322" cap="flat">
              <a:noFill/>
              <a:prstDash val="solid"/>
              <a:miter/>
            </a:ln>
          </p:spPr>
          <p:txBody>
            <a:bodyPr rtlCol="0" anchor="ctr"/>
            <a:lstStyle/>
            <a:p>
              <a:endParaRPr lang="nl-NL"/>
            </a:p>
          </p:txBody>
        </p:sp>
        <p:sp>
          <p:nvSpPr>
            <p:cNvPr id="38" name="Vrije vorm: vorm 37">
              <a:extLst>
                <a:ext uri="{FF2B5EF4-FFF2-40B4-BE49-F238E27FC236}">
                  <a16:creationId xmlns:a16="http://schemas.microsoft.com/office/drawing/2014/main" id="{5DBA13C6-C4E5-485F-B82F-3A2203DB2842}"/>
                </a:ext>
              </a:extLst>
            </p:cNvPr>
            <p:cNvSpPr/>
            <p:nvPr/>
          </p:nvSpPr>
          <p:spPr>
            <a:xfrm>
              <a:off x="5448064" y="1994437"/>
              <a:ext cx="7829262" cy="334436"/>
            </a:xfrm>
            <a:custGeom>
              <a:avLst/>
              <a:gdLst>
                <a:gd name="connsiteX0" fmla="*/ 7829263 w 7829262"/>
                <a:gd name="connsiteY0" fmla="*/ 303461 h 334436"/>
                <a:gd name="connsiteX1" fmla="*/ 7829263 w 7829262"/>
                <a:gd name="connsiteY1" fmla="*/ 334437 h 334436"/>
                <a:gd name="connsiteX2" fmla="*/ 7525802 w 7829262"/>
                <a:gd name="connsiteY2" fmla="*/ 30976 h 334436"/>
                <a:gd name="connsiteX3" fmla="*/ 303461 w 7829262"/>
                <a:gd name="connsiteY3" fmla="*/ 30976 h 334436"/>
                <a:gd name="connsiteX4" fmla="*/ 0 w 7829262"/>
                <a:gd name="connsiteY4" fmla="*/ 334437 h 334436"/>
                <a:gd name="connsiteX5" fmla="*/ 0 w 7829262"/>
                <a:gd name="connsiteY5" fmla="*/ 303461 h 334436"/>
                <a:gd name="connsiteX6" fmla="*/ 4337 w 7829262"/>
                <a:gd name="connsiteY6" fmla="*/ 252970 h 334436"/>
                <a:gd name="connsiteX7" fmla="*/ 6195 w 7829262"/>
                <a:gd name="connsiteY7" fmla="*/ 242438 h 334436"/>
                <a:gd name="connsiteX8" fmla="*/ 6298 w 7829262"/>
                <a:gd name="connsiteY8" fmla="*/ 241715 h 334436"/>
                <a:gd name="connsiteX9" fmla="*/ 9603 w 7829262"/>
                <a:gd name="connsiteY9" fmla="*/ 227776 h 334436"/>
                <a:gd name="connsiteX10" fmla="*/ 9706 w 7829262"/>
                <a:gd name="connsiteY10" fmla="*/ 227157 h 334436"/>
                <a:gd name="connsiteX11" fmla="*/ 13320 w 7829262"/>
                <a:gd name="connsiteY11" fmla="*/ 214560 h 334436"/>
                <a:gd name="connsiteX12" fmla="*/ 17347 w 7829262"/>
                <a:gd name="connsiteY12" fmla="*/ 202273 h 334436"/>
                <a:gd name="connsiteX13" fmla="*/ 20857 w 7829262"/>
                <a:gd name="connsiteY13" fmla="*/ 192877 h 334436"/>
                <a:gd name="connsiteX14" fmla="*/ 23335 w 7829262"/>
                <a:gd name="connsiteY14" fmla="*/ 186785 h 334436"/>
                <a:gd name="connsiteX15" fmla="*/ 31802 w 7829262"/>
                <a:gd name="connsiteY15" fmla="*/ 168302 h 334436"/>
                <a:gd name="connsiteX16" fmla="*/ 35726 w 7829262"/>
                <a:gd name="connsiteY16" fmla="*/ 160662 h 334436"/>
                <a:gd name="connsiteX17" fmla="*/ 42643 w 7829262"/>
                <a:gd name="connsiteY17" fmla="*/ 148478 h 334436"/>
                <a:gd name="connsiteX18" fmla="*/ 46361 w 7829262"/>
                <a:gd name="connsiteY18" fmla="*/ 142489 h 334436"/>
                <a:gd name="connsiteX19" fmla="*/ 50284 w 7829262"/>
                <a:gd name="connsiteY19" fmla="*/ 136294 h 334436"/>
                <a:gd name="connsiteX20" fmla="*/ 53692 w 7829262"/>
                <a:gd name="connsiteY20" fmla="*/ 131441 h 334436"/>
                <a:gd name="connsiteX21" fmla="*/ 60403 w 7829262"/>
                <a:gd name="connsiteY21" fmla="*/ 122045 h 334436"/>
                <a:gd name="connsiteX22" fmla="*/ 69386 w 7829262"/>
                <a:gd name="connsiteY22" fmla="*/ 110584 h 334436"/>
                <a:gd name="connsiteX23" fmla="*/ 77750 w 7829262"/>
                <a:gd name="connsiteY23" fmla="*/ 100775 h 334436"/>
                <a:gd name="connsiteX24" fmla="*/ 80124 w 7829262"/>
                <a:gd name="connsiteY24" fmla="*/ 98194 h 334436"/>
                <a:gd name="connsiteX25" fmla="*/ 89004 w 7829262"/>
                <a:gd name="connsiteY25" fmla="*/ 89004 h 334436"/>
                <a:gd name="connsiteX26" fmla="*/ 99536 w 7829262"/>
                <a:gd name="connsiteY26" fmla="*/ 78989 h 334436"/>
                <a:gd name="connsiteX27" fmla="*/ 109448 w 7829262"/>
                <a:gd name="connsiteY27" fmla="*/ 70419 h 334436"/>
                <a:gd name="connsiteX28" fmla="*/ 111617 w 7829262"/>
                <a:gd name="connsiteY28" fmla="*/ 68560 h 334436"/>
                <a:gd name="connsiteX29" fmla="*/ 122045 w 7829262"/>
                <a:gd name="connsiteY29" fmla="*/ 60403 h 334436"/>
                <a:gd name="connsiteX30" fmla="*/ 133093 w 7829262"/>
                <a:gd name="connsiteY30" fmla="*/ 52556 h 334436"/>
                <a:gd name="connsiteX31" fmla="*/ 134642 w 7829262"/>
                <a:gd name="connsiteY31" fmla="*/ 51420 h 334436"/>
                <a:gd name="connsiteX32" fmla="*/ 141663 w 7829262"/>
                <a:gd name="connsiteY32" fmla="*/ 46877 h 334436"/>
                <a:gd name="connsiteX33" fmla="*/ 149923 w 7829262"/>
                <a:gd name="connsiteY33" fmla="*/ 41817 h 334436"/>
                <a:gd name="connsiteX34" fmla="*/ 150440 w 7829262"/>
                <a:gd name="connsiteY34" fmla="*/ 41508 h 334436"/>
                <a:gd name="connsiteX35" fmla="*/ 162314 w 7829262"/>
                <a:gd name="connsiteY35" fmla="*/ 34900 h 334436"/>
                <a:gd name="connsiteX36" fmla="*/ 163243 w 7829262"/>
                <a:gd name="connsiteY36" fmla="*/ 34383 h 334436"/>
                <a:gd name="connsiteX37" fmla="*/ 173981 w 7829262"/>
                <a:gd name="connsiteY37" fmla="*/ 29117 h 334436"/>
                <a:gd name="connsiteX38" fmla="*/ 181003 w 7829262"/>
                <a:gd name="connsiteY38" fmla="*/ 25917 h 334436"/>
                <a:gd name="connsiteX39" fmla="*/ 204338 w 7829262"/>
                <a:gd name="connsiteY39" fmla="*/ 16727 h 334436"/>
                <a:gd name="connsiteX40" fmla="*/ 215592 w 7829262"/>
                <a:gd name="connsiteY40" fmla="*/ 13010 h 334436"/>
                <a:gd name="connsiteX41" fmla="*/ 229428 w 7829262"/>
                <a:gd name="connsiteY41" fmla="*/ 9190 h 334436"/>
                <a:gd name="connsiteX42" fmla="*/ 242438 w 7829262"/>
                <a:gd name="connsiteY42" fmla="*/ 6195 h 334436"/>
                <a:gd name="connsiteX43" fmla="*/ 251215 w 7829262"/>
                <a:gd name="connsiteY43" fmla="*/ 4646 h 334436"/>
                <a:gd name="connsiteX44" fmla="*/ 258236 w 7829262"/>
                <a:gd name="connsiteY44" fmla="*/ 3407 h 334436"/>
                <a:gd name="connsiteX45" fmla="*/ 273001 w 7829262"/>
                <a:gd name="connsiteY45" fmla="*/ 1549 h 334436"/>
                <a:gd name="connsiteX46" fmla="*/ 278886 w 7829262"/>
                <a:gd name="connsiteY46" fmla="*/ 1033 h 334436"/>
                <a:gd name="connsiteX47" fmla="*/ 287869 w 7829262"/>
                <a:gd name="connsiteY47" fmla="*/ 413 h 334436"/>
                <a:gd name="connsiteX48" fmla="*/ 303461 w 7829262"/>
                <a:gd name="connsiteY48" fmla="*/ 0 h 334436"/>
                <a:gd name="connsiteX49" fmla="*/ 7525802 w 7829262"/>
                <a:gd name="connsiteY49" fmla="*/ 0 h 334436"/>
                <a:gd name="connsiteX50" fmla="*/ 7541393 w 7829262"/>
                <a:gd name="connsiteY50" fmla="*/ 413 h 334436"/>
                <a:gd name="connsiteX51" fmla="*/ 7550376 w 7829262"/>
                <a:gd name="connsiteY51" fmla="*/ 1033 h 334436"/>
                <a:gd name="connsiteX52" fmla="*/ 7556262 w 7829262"/>
                <a:gd name="connsiteY52" fmla="*/ 1549 h 334436"/>
                <a:gd name="connsiteX53" fmla="*/ 7571027 w 7829262"/>
                <a:gd name="connsiteY53" fmla="*/ 3407 h 334436"/>
                <a:gd name="connsiteX54" fmla="*/ 7578048 w 7829262"/>
                <a:gd name="connsiteY54" fmla="*/ 4646 h 334436"/>
                <a:gd name="connsiteX55" fmla="*/ 7586825 w 7829262"/>
                <a:gd name="connsiteY55" fmla="*/ 6195 h 334436"/>
                <a:gd name="connsiteX56" fmla="*/ 7599835 w 7829262"/>
                <a:gd name="connsiteY56" fmla="*/ 9190 h 334436"/>
                <a:gd name="connsiteX57" fmla="*/ 7613670 w 7829262"/>
                <a:gd name="connsiteY57" fmla="*/ 13010 h 334436"/>
                <a:gd name="connsiteX58" fmla="*/ 7624925 w 7829262"/>
                <a:gd name="connsiteY58" fmla="*/ 16727 h 334436"/>
                <a:gd name="connsiteX59" fmla="*/ 7648261 w 7829262"/>
                <a:gd name="connsiteY59" fmla="*/ 25917 h 334436"/>
                <a:gd name="connsiteX60" fmla="*/ 7655282 w 7829262"/>
                <a:gd name="connsiteY60" fmla="*/ 29117 h 334436"/>
                <a:gd name="connsiteX61" fmla="*/ 7666020 w 7829262"/>
                <a:gd name="connsiteY61" fmla="*/ 34383 h 334436"/>
                <a:gd name="connsiteX62" fmla="*/ 7666949 w 7829262"/>
                <a:gd name="connsiteY62" fmla="*/ 34900 h 334436"/>
                <a:gd name="connsiteX63" fmla="*/ 7678823 w 7829262"/>
                <a:gd name="connsiteY63" fmla="*/ 41508 h 334436"/>
                <a:gd name="connsiteX64" fmla="*/ 7679339 w 7829262"/>
                <a:gd name="connsiteY64" fmla="*/ 41817 h 334436"/>
                <a:gd name="connsiteX65" fmla="*/ 7687600 w 7829262"/>
                <a:gd name="connsiteY65" fmla="*/ 46877 h 334436"/>
                <a:gd name="connsiteX66" fmla="*/ 7694621 w 7829262"/>
                <a:gd name="connsiteY66" fmla="*/ 51420 h 334436"/>
                <a:gd name="connsiteX67" fmla="*/ 7696169 w 7829262"/>
                <a:gd name="connsiteY67" fmla="*/ 52556 h 334436"/>
                <a:gd name="connsiteX68" fmla="*/ 7707218 w 7829262"/>
                <a:gd name="connsiteY68" fmla="*/ 60403 h 334436"/>
                <a:gd name="connsiteX69" fmla="*/ 7717646 w 7829262"/>
                <a:gd name="connsiteY69" fmla="*/ 68560 h 334436"/>
                <a:gd name="connsiteX70" fmla="*/ 7719815 w 7829262"/>
                <a:gd name="connsiteY70" fmla="*/ 70419 h 334436"/>
                <a:gd name="connsiteX71" fmla="*/ 7729727 w 7829262"/>
                <a:gd name="connsiteY71" fmla="*/ 78989 h 334436"/>
                <a:gd name="connsiteX72" fmla="*/ 7740259 w 7829262"/>
                <a:gd name="connsiteY72" fmla="*/ 89004 h 334436"/>
                <a:gd name="connsiteX73" fmla="*/ 7749138 w 7829262"/>
                <a:gd name="connsiteY73" fmla="*/ 98194 h 334436"/>
                <a:gd name="connsiteX74" fmla="*/ 7751514 w 7829262"/>
                <a:gd name="connsiteY74" fmla="*/ 100775 h 334436"/>
                <a:gd name="connsiteX75" fmla="*/ 7759877 w 7829262"/>
                <a:gd name="connsiteY75" fmla="*/ 110584 h 334436"/>
                <a:gd name="connsiteX76" fmla="*/ 7768860 w 7829262"/>
                <a:gd name="connsiteY76" fmla="*/ 122045 h 334436"/>
                <a:gd name="connsiteX77" fmla="*/ 7775571 w 7829262"/>
                <a:gd name="connsiteY77" fmla="*/ 131441 h 334436"/>
                <a:gd name="connsiteX78" fmla="*/ 7778979 w 7829262"/>
                <a:gd name="connsiteY78" fmla="*/ 136294 h 334436"/>
                <a:gd name="connsiteX79" fmla="*/ 7782902 w 7829262"/>
                <a:gd name="connsiteY79" fmla="*/ 142489 h 334436"/>
                <a:gd name="connsiteX80" fmla="*/ 7786619 w 7829262"/>
                <a:gd name="connsiteY80" fmla="*/ 148478 h 334436"/>
                <a:gd name="connsiteX81" fmla="*/ 7793537 w 7829262"/>
                <a:gd name="connsiteY81" fmla="*/ 160662 h 334436"/>
                <a:gd name="connsiteX82" fmla="*/ 7797461 w 7829262"/>
                <a:gd name="connsiteY82" fmla="*/ 168302 h 334436"/>
                <a:gd name="connsiteX83" fmla="*/ 7805927 w 7829262"/>
                <a:gd name="connsiteY83" fmla="*/ 186785 h 334436"/>
                <a:gd name="connsiteX84" fmla="*/ 7808405 w 7829262"/>
                <a:gd name="connsiteY84" fmla="*/ 192877 h 334436"/>
                <a:gd name="connsiteX85" fmla="*/ 7811916 w 7829262"/>
                <a:gd name="connsiteY85" fmla="*/ 202273 h 334436"/>
                <a:gd name="connsiteX86" fmla="*/ 7815943 w 7829262"/>
                <a:gd name="connsiteY86" fmla="*/ 214560 h 334436"/>
                <a:gd name="connsiteX87" fmla="*/ 7819557 w 7829262"/>
                <a:gd name="connsiteY87" fmla="*/ 227157 h 334436"/>
                <a:gd name="connsiteX88" fmla="*/ 7819660 w 7829262"/>
                <a:gd name="connsiteY88" fmla="*/ 227776 h 334436"/>
                <a:gd name="connsiteX89" fmla="*/ 7822964 w 7829262"/>
                <a:gd name="connsiteY89" fmla="*/ 241715 h 334436"/>
                <a:gd name="connsiteX90" fmla="*/ 7823068 w 7829262"/>
                <a:gd name="connsiteY90" fmla="*/ 242438 h 334436"/>
                <a:gd name="connsiteX91" fmla="*/ 7824926 w 7829262"/>
                <a:gd name="connsiteY91" fmla="*/ 252970 h 334436"/>
                <a:gd name="connsiteX92" fmla="*/ 7829263 w 7829262"/>
                <a:gd name="connsiteY92" fmla="*/ 303461 h 33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7829262" h="334436">
                  <a:moveTo>
                    <a:pt x="7829263" y="303461"/>
                  </a:moveTo>
                  <a:lnTo>
                    <a:pt x="7829263" y="334437"/>
                  </a:lnTo>
                  <a:cubicBezTo>
                    <a:pt x="7829263" y="167063"/>
                    <a:pt x="7693175" y="30976"/>
                    <a:pt x="7525802" y="30976"/>
                  </a:cubicBezTo>
                  <a:lnTo>
                    <a:pt x="303461" y="30976"/>
                  </a:lnTo>
                  <a:cubicBezTo>
                    <a:pt x="136087" y="30976"/>
                    <a:pt x="0" y="167063"/>
                    <a:pt x="0" y="334437"/>
                  </a:cubicBezTo>
                  <a:lnTo>
                    <a:pt x="0" y="303461"/>
                  </a:lnTo>
                  <a:cubicBezTo>
                    <a:pt x="0" y="286217"/>
                    <a:pt x="1446" y="269387"/>
                    <a:pt x="4337" y="252970"/>
                  </a:cubicBezTo>
                  <a:cubicBezTo>
                    <a:pt x="4750" y="249459"/>
                    <a:pt x="5472" y="245949"/>
                    <a:pt x="6195" y="242438"/>
                  </a:cubicBezTo>
                  <a:cubicBezTo>
                    <a:pt x="6195" y="242232"/>
                    <a:pt x="6298" y="242025"/>
                    <a:pt x="6298" y="241715"/>
                  </a:cubicBezTo>
                  <a:cubicBezTo>
                    <a:pt x="7228" y="237069"/>
                    <a:pt x="8363" y="232423"/>
                    <a:pt x="9603" y="227776"/>
                  </a:cubicBezTo>
                  <a:cubicBezTo>
                    <a:pt x="9603" y="227570"/>
                    <a:pt x="9603" y="227363"/>
                    <a:pt x="9706" y="227157"/>
                  </a:cubicBezTo>
                  <a:cubicBezTo>
                    <a:pt x="10842" y="222923"/>
                    <a:pt x="11977" y="218690"/>
                    <a:pt x="13320" y="214560"/>
                  </a:cubicBezTo>
                  <a:cubicBezTo>
                    <a:pt x="14559" y="210430"/>
                    <a:pt x="15901" y="206300"/>
                    <a:pt x="17347" y="202273"/>
                  </a:cubicBezTo>
                  <a:cubicBezTo>
                    <a:pt x="18482" y="199072"/>
                    <a:pt x="19618" y="195974"/>
                    <a:pt x="20857" y="192877"/>
                  </a:cubicBezTo>
                  <a:cubicBezTo>
                    <a:pt x="21683" y="190812"/>
                    <a:pt x="22509" y="188746"/>
                    <a:pt x="23335" y="186785"/>
                  </a:cubicBezTo>
                  <a:cubicBezTo>
                    <a:pt x="25917" y="180486"/>
                    <a:pt x="28808" y="174291"/>
                    <a:pt x="31802" y="168302"/>
                  </a:cubicBezTo>
                  <a:cubicBezTo>
                    <a:pt x="33041" y="165721"/>
                    <a:pt x="34383" y="163140"/>
                    <a:pt x="35726" y="160662"/>
                  </a:cubicBezTo>
                  <a:cubicBezTo>
                    <a:pt x="37894" y="156532"/>
                    <a:pt x="40269" y="152505"/>
                    <a:pt x="42643" y="148478"/>
                  </a:cubicBezTo>
                  <a:cubicBezTo>
                    <a:pt x="43779" y="146413"/>
                    <a:pt x="45018" y="144451"/>
                    <a:pt x="46361" y="142489"/>
                  </a:cubicBezTo>
                  <a:cubicBezTo>
                    <a:pt x="47600" y="140321"/>
                    <a:pt x="48942" y="138256"/>
                    <a:pt x="50284" y="136294"/>
                  </a:cubicBezTo>
                  <a:cubicBezTo>
                    <a:pt x="51317" y="134642"/>
                    <a:pt x="52453" y="132990"/>
                    <a:pt x="53692" y="131441"/>
                  </a:cubicBezTo>
                  <a:cubicBezTo>
                    <a:pt x="55757" y="128240"/>
                    <a:pt x="58028" y="125143"/>
                    <a:pt x="60403" y="122045"/>
                  </a:cubicBezTo>
                  <a:cubicBezTo>
                    <a:pt x="63294" y="118121"/>
                    <a:pt x="66288" y="114301"/>
                    <a:pt x="69386" y="110584"/>
                  </a:cubicBezTo>
                  <a:cubicBezTo>
                    <a:pt x="72174" y="107280"/>
                    <a:pt x="74962" y="103976"/>
                    <a:pt x="77750" y="100775"/>
                  </a:cubicBezTo>
                  <a:cubicBezTo>
                    <a:pt x="78576" y="99846"/>
                    <a:pt x="79402" y="99020"/>
                    <a:pt x="80124" y="98194"/>
                  </a:cubicBezTo>
                  <a:cubicBezTo>
                    <a:pt x="83015" y="95096"/>
                    <a:pt x="86010" y="91998"/>
                    <a:pt x="89004" y="89004"/>
                  </a:cubicBezTo>
                  <a:cubicBezTo>
                    <a:pt x="92411" y="85597"/>
                    <a:pt x="95922" y="82189"/>
                    <a:pt x="99536" y="78989"/>
                  </a:cubicBezTo>
                  <a:cubicBezTo>
                    <a:pt x="102737" y="75994"/>
                    <a:pt x="106041" y="73206"/>
                    <a:pt x="109448" y="70419"/>
                  </a:cubicBezTo>
                  <a:cubicBezTo>
                    <a:pt x="110068" y="69696"/>
                    <a:pt x="110790" y="69076"/>
                    <a:pt x="111617" y="68560"/>
                  </a:cubicBezTo>
                  <a:cubicBezTo>
                    <a:pt x="115024" y="65772"/>
                    <a:pt x="118431" y="63088"/>
                    <a:pt x="122045" y="60403"/>
                  </a:cubicBezTo>
                  <a:cubicBezTo>
                    <a:pt x="125659" y="57718"/>
                    <a:pt x="129376" y="55034"/>
                    <a:pt x="133093" y="52556"/>
                  </a:cubicBezTo>
                  <a:cubicBezTo>
                    <a:pt x="133609" y="52143"/>
                    <a:pt x="134126" y="51730"/>
                    <a:pt x="134642" y="51420"/>
                  </a:cubicBezTo>
                  <a:cubicBezTo>
                    <a:pt x="136913" y="49871"/>
                    <a:pt x="139288" y="48322"/>
                    <a:pt x="141663" y="46877"/>
                  </a:cubicBezTo>
                  <a:cubicBezTo>
                    <a:pt x="144348" y="45122"/>
                    <a:pt x="147136" y="43470"/>
                    <a:pt x="149923" y="41817"/>
                  </a:cubicBezTo>
                  <a:cubicBezTo>
                    <a:pt x="150027" y="41714"/>
                    <a:pt x="150233" y="41611"/>
                    <a:pt x="150440" y="41508"/>
                  </a:cubicBezTo>
                  <a:cubicBezTo>
                    <a:pt x="154363" y="39236"/>
                    <a:pt x="158287" y="37068"/>
                    <a:pt x="162314" y="34900"/>
                  </a:cubicBezTo>
                  <a:cubicBezTo>
                    <a:pt x="162623" y="34693"/>
                    <a:pt x="162933" y="34590"/>
                    <a:pt x="163243" y="34383"/>
                  </a:cubicBezTo>
                  <a:cubicBezTo>
                    <a:pt x="166754" y="32525"/>
                    <a:pt x="170367" y="30769"/>
                    <a:pt x="173981" y="29117"/>
                  </a:cubicBezTo>
                  <a:cubicBezTo>
                    <a:pt x="176253" y="27982"/>
                    <a:pt x="178628" y="26846"/>
                    <a:pt x="181003" y="25917"/>
                  </a:cubicBezTo>
                  <a:cubicBezTo>
                    <a:pt x="188540" y="22406"/>
                    <a:pt x="196387" y="19412"/>
                    <a:pt x="204338" y="16727"/>
                  </a:cubicBezTo>
                  <a:cubicBezTo>
                    <a:pt x="208055" y="15385"/>
                    <a:pt x="211772" y="14146"/>
                    <a:pt x="215592" y="13010"/>
                  </a:cubicBezTo>
                  <a:cubicBezTo>
                    <a:pt x="220135" y="11668"/>
                    <a:pt x="224782" y="10325"/>
                    <a:pt x="229428" y="9190"/>
                  </a:cubicBezTo>
                  <a:cubicBezTo>
                    <a:pt x="233662" y="8054"/>
                    <a:pt x="237998" y="7021"/>
                    <a:pt x="242438" y="6195"/>
                  </a:cubicBezTo>
                  <a:cubicBezTo>
                    <a:pt x="245329" y="5576"/>
                    <a:pt x="248220" y="5059"/>
                    <a:pt x="251215" y="4646"/>
                  </a:cubicBezTo>
                  <a:cubicBezTo>
                    <a:pt x="253486" y="4130"/>
                    <a:pt x="255861" y="3717"/>
                    <a:pt x="258236" y="3407"/>
                  </a:cubicBezTo>
                  <a:cubicBezTo>
                    <a:pt x="263089" y="2685"/>
                    <a:pt x="268045" y="2065"/>
                    <a:pt x="273001" y="1549"/>
                  </a:cubicBezTo>
                  <a:cubicBezTo>
                    <a:pt x="274963" y="1342"/>
                    <a:pt x="276925" y="1136"/>
                    <a:pt x="278886" y="1033"/>
                  </a:cubicBezTo>
                  <a:cubicBezTo>
                    <a:pt x="281881" y="723"/>
                    <a:pt x="284875" y="516"/>
                    <a:pt x="287869" y="413"/>
                  </a:cubicBezTo>
                  <a:cubicBezTo>
                    <a:pt x="293032" y="103"/>
                    <a:pt x="298195" y="0"/>
                    <a:pt x="303461" y="0"/>
                  </a:cubicBezTo>
                  <a:lnTo>
                    <a:pt x="7525802" y="0"/>
                  </a:lnTo>
                  <a:cubicBezTo>
                    <a:pt x="7531068" y="0"/>
                    <a:pt x="7536231" y="103"/>
                    <a:pt x="7541393" y="413"/>
                  </a:cubicBezTo>
                  <a:cubicBezTo>
                    <a:pt x="7544387" y="516"/>
                    <a:pt x="7547382" y="723"/>
                    <a:pt x="7550376" y="1033"/>
                  </a:cubicBezTo>
                  <a:cubicBezTo>
                    <a:pt x="7552338" y="1136"/>
                    <a:pt x="7554300" y="1342"/>
                    <a:pt x="7556262" y="1549"/>
                  </a:cubicBezTo>
                  <a:cubicBezTo>
                    <a:pt x="7561218" y="2065"/>
                    <a:pt x="7566174" y="2685"/>
                    <a:pt x="7571027" y="3407"/>
                  </a:cubicBezTo>
                  <a:cubicBezTo>
                    <a:pt x="7573402" y="3717"/>
                    <a:pt x="7575777" y="4130"/>
                    <a:pt x="7578048" y="4646"/>
                  </a:cubicBezTo>
                  <a:cubicBezTo>
                    <a:pt x="7581043" y="5059"/>
                    <a:pt x="7583933" y="5576"/>
                    <a:pt x="7586825" y="6195"/>
                  </a:cubicBezTo>
                  <a:cubicBezTo>
                    <a:pt x="7591265" y="7021"/>
                    <a:pt x="7595601" y="8054"/>
                    <a:pt x="7599835" y="9190"/>
                  </a:cubicBezTo>
                  <a:cubicBezTo>
                    <a:pt x="7604481" y="10325"/>
                    <a:pt x="7609127" y="11668"/>
                    <a:pt x="7613670" y="13010"/>
                  </a:cubicBezTo>
                  <a:cubicBezTo>
                    <a:pt x="7617491" y="14146"/>
                    <a:pt x="7621208" y="15385"/>
                    <a:pt x="7624925" y="16727"/>
                  </a:cubicBezTo>
                  <a:cubicBezTo>
                    <a:pt x="7632875" y="19412"/>
                    <a:pt x="7640723" y="22406"/>
                    <a:pt x="7648261" y="25917"/>
                  </a:cubicBezTo>
                  <a:cubicBezTo>
                    <a:pt x="7650635" y="26846"/>
                    <a:pt x="7653010" y="27982"/>
                    <a:pt x="7655282" y="29117"/>
                  </a:cubicBezTo>
                  <a:cubicBezTo>
                    <a:pt x="7658895" y="30769"/>
                    <a:pt x="7662509" y="32525"/>
                    <a:pt x="7666020" y="34383"/>
                  </a:cubicBezTo>
                  <a:cubicBezTo>
                    <a:pt x="7666330" y="34590"/>
                    <a:pt x="7666639" y="34693"/>
                    <a:pt x="7666949" y="34900"/>
                  </a:cubicBezTo>
                  <a:cubicBezTo>
                    <a:pt x="7670976" y="37068"/>
                    <a:pt x="7674899" y="39236"/>
                    <a:pt x="7678823" y="41508"/>
                  </a:cubicBezTo>
                  <a:cubicBezTo>
                    <a:pt x="7679030" y="41611"/>
                    <a:pt x="7679236" y="41714"/>
                    <a:pt x="7679339" y="41817"/>
                  </a:cubicBezTo>
                  <a:cubicBezTo>
                    <a:pt x="7682127" y="43470"/>
                    <a:pt x="7684915" y="45122"/>
                    <a:pt x="7687600" y="46877"/>
                  </a:cubicBezTo>
                  <a:cubicBezTo>
                    <a:pt x="7689974" y="48322"/>
                    <a:pt x="7692349" y="49871"/>
                    <a:pt x="7694621" y="51420"/>
                  </a:cubicBezTo>
                  <a:cubicBezTo>
                    <a:pt x="7695137" y="51730"/>
                    <a:pt x="7695653" y="52143"/>
                    <a:pt x="7696169" y="52556"/>
                  </a:cubicBezTo>
                  <a:cubicBezTo>
                    <a:pt x="7699887" y="55034"/>
                    <a:pt x="7703604" y="57718"/>
                    <a:pt x="7707218" y="60403"/>
                  </a:cubicBezTo>
                  <a:cubicBezTo>
                    <a:pt x="7710832" y="63088"/>
                    <a:pt x="7714239" y="65772"/>
                    <a:pt x="7717646" y="68560"/>
                  </a:cubicBezTo>
                  <a:cubicBezTo>
                    <a:pt x="7718472" y="69076"/>
                    <a:pt x="7719195" y="69696"/>
                    <a:pt x="7719815" y="70419"/>
                  </a:cubicBezTo>
                  <a:cubicBezTo>
                    <a:pt x="7723222" y="73206"/>
                    <a:pt x="7726526" y="75994"/>
                    <a:pt x="7729727" y="78989"/>
                  </a:cubicBezTo>
                  <a:cubicBezTo>
                    <a:pt x="7733341" y="82189"/>
                    <a:pt x="7736851" y="85597"/>
                    <a:pt x="7740259" y="89004"/>
                  </a:cubicBezTo>
                  <a:cubicBezTo>
                    <a:pt x="7743253" y="91998"/>
                    <a:pt x="7746248" y="95096"/>
                    <a:pt x="7749138" y="98194"/>
                  </a:cubicBezTo>
                  <a:cubicBezTo>
                    <a:pt x="7749861" y="99020"/>
                    <a:pt x="7750687" y="99846"/>
                    <a:pt x="7751514" y="100775"/>
                  </a:cubicBezTo>
                  <a:cubicBezTo>
                    <a:pt x="7754301" y="103976"/>
                    <a:pt x="7757089" y="107280"/>
                    <a:pt x="7759877" y="110584"/>
                  </a:cubicBezTo>
                  <a:cubicBezTo>
                    <a:pt x="7762974" y="114301"/>
                    <a:pt x="7765969" y="118121"/>
                    <a:pt x="7768860" y="122045"/>
                  </a:cubicBezTo>
                  <a:cubicBezTo>
                    <a:pt x="7771235" y="125143"/>
                    <a:pt x="7773506" y="128240"/>
                    <a:pt x="7775571" y="131441"/>
                  </a:cubicBezTo>
                  <a:cubicBezTo>
                    <a:pt x="7776810" y="132990"/>
                    <a:pt x="7777946" y="134642"/>
                    <a:pt x="7778979" y="136294"/>
                  </a:cubicBezTo>
                  <a:cubicBezTo>
                    <a:pt x="7780321" y="138256"/>
                    <a:pt x="7781663" y="140321"/>
                    <a:pt x="7782902" y="142489"/>
                  </a:cubicBezTo>
                  <a:cubicBezTo>
                    <a:pt x="7784245" y="144451"/>
                    <a:pt x="7785484" y="146413"/>
                    <a:pt x="7786619" y="148478"/>
                  </a:cubicBezTo>
                  <a:cubicBezTo>
                    <a:pt x="7788994" y="152505"/>
                    <a:pt x="7791369" y="156532"/>
                    <a:pt x="7793537" y="160662"/>
                  </a:cubicBezTo>
                  <a:cubicBezTo>
                    <a:pt x="7794879" y="163140"/>
                    <a:pt x="7796222" y="165721"/>
                    <a:pt x="7797461" y="168302"/>
                  </a:cubicBezTo>
                  <a:cubicBezTo>
                    <a:pt x="7800455" y="174291"/>
                    <a:pt x="7803346" y="180486"/>
                    <a:pt x="7805927" y="186785"/>
                  </a:cubicBezTo>
                  <a:cubicBezTo>
                    <a:pt x="7806754" y="188746"/>
                    <a:pt x="7807580" y="190812"/>
                    <a:pt x="7808405" y="192877"/>
                  </a:cubicBezTo>
                  <a:cubicBezTo>
                    <a:pt x="7809644" y="195974"/>
                    <a:pt x="7810781" y="199072"/>
                    <a:pt x="7811916" y="202273"/>
                  </a:cubicBezTo>
                  <a:cubicBezTo>
                    <a:pt x="7813362" y="206300"/>
                    <a:pt x="7814704" y="210430"/>
                    <a:pt x="7815943" y="214560"/>
                  </a:cubicBezTo>
                  <a:cubicBezTo>
                    <a:pt x="7817286" y="218690"/>
                    <a:pt x="7818421" y="222923"/>
                    <a:pt x="7819557" y="227157"/>
                  </a:cubicBezTo>
                  <a:cubicBezTo>
                    <a:pt x="7819660" y="227363"/>
                    <a:pt x="7819660" y="227570"/>
                    <a:pt x="7819660" y="227776"/>
                  </a:cubicBezTo>
                  <a:cubicBezTo>
                    <a:pt x="7820899" y="232423"/>
                    <a:pt x="7822035" y="237069"/>
                    <a:pt x="7822964" y="241715"/>
                  </a:cubicBezTo>
                  <a:cubicBezTo>
                    <a:pt x="7822964" y="242025"/>
                    <a:pt x="7823068" y="242232"/>
                    <a:pt x="7823068" y="242438"/>
                  </a:cubicBezTo>
                  <a:cubicBezTo>
                    <a:pt x="7823791" y="245949"/>
                    <a:pt x="7824513" y="249459"/>
                    <a:pt x="7824926" y="252970"/>
                  </a:cubicBezTo>
                  <a:cubicBezTo>
                    <a:pt x="7827817" y="269387"/>
                    <a:pt x="7829263" y="286217"/>
                    <a:pt x="7829263" y="303461"/>
                  </a:cubicBezTo>
                  <a:close/>
                </a:path>
              </a:pathLst>
            </a:custGeom>
            <a:solidFill>
              <a:srgbClr val="C9C9C9"/>
            </a:solidFill>
            <a:ln w="10322" cap="flat">
              <a:noFill/>
              <a:prstDash val="solid"/>
              <a:miter/>
            </a:ln>
          </p:spPr>
          <p:txBody>
            <a:bodyPr rtlCol="0" anchor="ctr"/>
            <a:lstStyle/>
            <a:p>
              <a:endParaRPr lang="nl-NL"/>
            </a:p>
          </p:txBody>
        </p:sp>
        <p:sp>
          <p:nvSpPr>
            <p:cNvPr id="39" name="Vrije vorm: vorm 38">
              <a:extLst>
                <a:ext uri="{FF2B5EF4-FFF2-40B4-BE49-F238E27FC236}">
                  <a16:creationId xmlns:a16="http://schemas.microsoft.com/office/drawing/2014/main" id="{34506375-EDDA-4AAA-B114-8E15320ED305}"/>
                </a:ext>
              </a:extLst>
            </p:cNvPr>
            <p:cNvSpPr/>
            <p:nvPr/>
          </p:nvSpPr>
          <p:spPr>
            <a:xfrm>
              <a:off x="5448064" y="7684297"/>
              <a:ext cx="7829262" cy="334436"/>
            </a:xfrm>
            <a:custGeom>
              <a:avLst/>
              <a:gdLst>
                <a:gd name="connsiteX0" fmla="*/ 7829263 w 7829262"/>
                <a:gd name="connsiteY0" fmla="*/ 0 h 334436"/>
                <a:gd name="connsiteX1" fmla="*/ 7829263 w 7829262"/>
                <a:gd name="connsiteY1" fmla="*/ 30976 h 334436"/>
                <a:gd name="connsiteX2" fmla="*/ 7825030 w 7829262"/>
                <a:gd name="connsiteY2" fmla="*/ 80951 h 334436"/>
                <a:gd name="connsiteX3" fmla="*/ 7823068 w 7829262"/>
                <a:gd name="connsiteY3" fmla="*/ 91999 h 334436"/>
                <a:gd name="connsiteX4" fmla="*/ 7819660 w 7829262"/>
                <a:gd name="connsiteY4" fmla="*/ 106661 h 334436"/>
                <a:gd name="connsiteX5" fmla="*/ 7815943 w 7829262"/>
                <a:gd name="connsiteY5" fmla="*/ 119877 h 334436"/>
                <a:gd name="connsiteX6" fmla="*/ 7811710 w 7829262"/>
                <a:gd name="connsiteY6" fmla="*/ 132681 h 334436"/>
                <a:gd name="connsiteX7" fmla="*/ 7808819 w 7829262"/>
                <a:gd name="connsiteY7" fmla="*/ 140321 h 334436"/>
                <a:gd name="connsiteX8" fmla="*/ 7805927 w 7829262"/>
                <a:gd name="connsiteY8" fmla="*/ 147755 h 334436"/>
                <a:gd name="connsiteX9" fmla="*/ 7797461 w 7829262"/>
                <a:gd name="connsiteY9" fmla="*/ 166134 h 334436"/>
                <a:gd name="connsiteX10" fmla="*/ 7793537 w 7829262"/>
                <a:gd name="connsiteY10" fmla="*/ 173775 h 334436"/>
                <a:gd name="connsiteX11" fmla="*/ 7786619 w 7829262"/>
                <a:gd name="connsiteY11" fmla="*/ 185959 h 334436"/>
                <a:gd name="connsiteX12" fmla="*/ 7782902 w 7829262"/>
                <a:gd name="connsiteY12" fmla="*/ 191948 h 334436"/>
                <a:gd name="connsiteX13" fmla="*/ 7778979 w 7829262"/>
                <a:gd name="connsiteY13" fmla="*/ 198143 h 334436"/>
                <a:gd name="connsiteX14" fmla="*/ 7775571 w 7829262"/>
                <a:gd name="connsiteY14" fmla="*/ 202996 h 334436"/>
                <a:gd name="connsiteX15" fmla="*/ 7768860 w 7829262"/>
                <a:gd name="connsiteY15" fmla="*/ 212392 h 334436"/>
                <a:gd name="connsiteX16" fmla="*/ 7759877 w 7829262"/>
                <a:gd name="connsiteY16" fmla="*/ 223852 h 334436"/>
                <a:gd name="connsiteX17" fmla="*/ 7751514 w 7829262"/>
                <a:gd name="connsiteY17" fmla="*/ 233662 h 334436"/>
                <a:gd name="connsiteX18" fmla="*/ 7749138 w 7829262"/>
                <a:gd name="connsiteY18" fmla="*/ 236243 h 334436"/>
                <a:gd name="connsiteX19" fmla="*/ 7740259 w 7829262"/>
                <a:gd name="connsiteY19" fmla="*/ 245433 h 334436"/>
                <a:gd name="connsiteX20" fmla="*/ 7731585 w 7829262"/>
                <a:gd name="connsiteY20" fmla="*/ 253796 h 334436"/>
                <a:gd name="connsiteX21" fmla="*/ 7727868 w 7829262"/>
                <a:gd name="connsiteY21" fmla="*/ 257100 h 334436"/>
                <a:gd name="connsiteX22" fmla="*/ 7720228 w 7829262"/>
                <a:gd name="connsiteY22" fmla="*/ 263709 h 334436"/>
                <a:gd name="connsiteX23" fmla="*/ 7717646 w 7829262"/>
                <a:gd name="connsiteY23" fmla="*/ 265877 h 334436"/>
                <a:gd name="connsiteX24" fmla="*/ 7707218 w 7829262"/>
                <a:gd name="connsiteY24" fmla="*/ 274034 h 334436"/>
                <a:gd name="connsiteX25" fmla="*/ 7698545 w 7829262"/>
                <a:gd name="connsiteY25" fmla="*/ 280332 h 334436"/>
                <a:gd name="connsiteX26" fmla="*/ 7692349 w 7829262"/>
                <a:gd name="connsiteY26" fmla="*/ 284565 h 334436"/>
                <a:gd name="connsiteX27" fmla="*/ 7681508 w 7829262"/>
                <a:gd name="connsiteY27" fmla="*/ 291380 h 334436"/>
                <a:gd name="connsiteX28" fmla="*/ 7673351 w 7829262"/>
                <a:gd name="connsiteY28" fmla="*/ 296026 h 334436"/>
                <a:gd name="connsiteX29" fmla="*/ 7669117 w 7829262"/>
                <a:gd name="connsiteY29" fmla="*/ 298401 h 334436"/>
                <a:gd name="connsiteX30" fmla="*/ 7661064 w 7829262"/>
                <a:gd name="connsiteY30" fmla="*/ 302531 h 334436"/>
                <a:gd name="connsiteX31" fmla="*/ 7650119 w 7829262"/>
                <a:gd name="connsiteY31" fmla="*/ 307694 h 334436"/>
                <a:gd name="connsiteX32" fmla="*/ 7642065 w 7829262"/>
                <a:gd name="connsiteY32" fmla="*/ 311308 h 334436"/>
                <a:gd name="connsiteX33" fmla="*/ 7623686 w 7829262"/>
                <a:gd name="connsiteY33" fmla="*/ 318226 h 334436"/>
                <a:gd name="connsiteX34" fmla="*/ 7613670 w 7829262"/>
                <a:gd name="connsiteY34" fmla="*/ 321427 h 334436"/>
                <a:gd name="connsiteX35" fmla="*/ 7601487 w 7829262"/>
                <a:gd name="connsiteY35" fmla="*/ 324834 h 334436"/>
                <a:gd name="connsiteX36" fmla="*/ 7586825 w 7829262"/>
                <a:gd name="connsiteY36" fmla="*/ 328242 h 334436"/>
                <a:gd name="connsiteX37" fmla="*/ 7578048 w 7829262"/>
                <a:gd name="connsiteY37" fmla="*/ 329790 h 334436"/>
                <a:gd name="connsiteX38" fmla="*/ 7571027 w 7829262"/>
                <a:gd name="connsiteY38" fmla="*/ 331029 h 334436"/>
                <a:gd name="connsiteX39" fmla="*/ 7556262 w 7829262"/>
                <a:gd name="connsiteY39" fmla="*/ 332888 h 334436"/>
                <a:gd name="connsiteX40" fmla="*/ 7552235 w 7829262"/>
                <a:gd name="connsiteY40" fmla="*/ 333301 h 334436"/>
                <a:gd name="connsiteX41" fmla="*/ 7541393 w 7829262"/>
                <a:gd name="connsiteY41" fmla="*/ 334024 h 334436"/>
                <a:gd name="connsiteX42" fmla="*/ 7534372 w 7829262"/>
                <a:gd name="connsiteY42" fmla="*/ 334333 h 334436"/>
                <a:gd name="connsiteX43" fmla="*/ 7525802 w 7829262"/>
                <a:gd name="connsiteY43" fmla="*/ 334437 h 334436"/>
                <a:gd name="connsiteX44" fmla="*/ 303461 w 7829262"/>
                <a:gd name="connsiteY44" fmla="*/ 334437 h 334436"/>
                <a:gd name="connsiteX45" fmla="*/ 294891 w 7829262"/>
                <a:gd name="connsiteY45" fmla="*/ 334333 h 334436"/>
                <a:gd name="connsiteX46" fmla="*/ 287869 w 7829262"/>
                <a:gd name="connsiteY46" fmla="*/ 334024 h 334436"/>
                <a:gd name="connsiteX47" fmla="*/ 277028 w 7829262"/>
                <a:gd name="connsiteY47" fmla="*/ 333301 h 334436"/>
                <a:gd name="connsiteX48" fmla="*/ 273001 w 7829262"/>
                <a:gd name="connsiteY48" fmla="*/ 332888 h 334436"/>
                <a:gd name="connsiteX49" fmla="*/ 258236 w 7829262"/>
                <a:gd name="connsiteY49" fmla="*/ 331029 h 334436"/>
                <a:gd name="connsiteX50" fmla="*/ 251215 w 7829262"/>
                <a:gd name="connsiteY50" fmla="*/ 329790 h 334436"/>
                <a:gd name="connsiteX51" fmla="*/ 242438 w 7829262"/>
                <a:gd name="connsiteY51" fmla="*/ 328242 h 334436"/>
                <a:gd name="connsiteX52" fmla="*/ 241922 w 7829262"/>
                <a:gd name="connsiteY52" fmla="*/ 328138 h 334436"/>
                <a:gd name="connsiteX53" fmla="*/ 231493 w 7829262"/>
                <a:gd name="connsiteY53" fmla="*/ 325763 h 334436"/>
                <a:gd name="connsiteX54" fmla="*/ 227776 w 7829262"/>
                <a:gd name="connsiteY54" fmla="*/ 324834 h 334436"/>
                <a:gd name="connsiteX55" fmla="*/ 226331 w 7829262"/>
                <a:gd name="connsiteY55" fmla="*/ 324421 h 334436"/>
                <a:gd name="connsiteX56" fmla="*/ 215592 w 7829262"/>
                <a:gd name="connsiteY56" fmla="*/ 321427 h 334436"/>
                <a:gd name="connsiteX57" fmla="*/ 205577 w 7829262"/>
                <a:gd name="connsiteY57" fmla="*/ 318226 h 334436"/>
                <a:gd name="connsiteX58" fmla="*/ 204441 w 7829262"/>
                <a:gd name="connsiteY58" fmla="*/ 317813 h 334436"/>
                <a:gd name="connsiteX59" fmla="*/ 198969 w 7829262"/>
                <a:gd name="connsiteY59" fmla="*/ 315851 h 334436"/>
                <a:gd name="connsiteX60" fmla="*/ 190192 w 7829262"/>
                <a:gd name="connsiteY60" fmla="*/ 312547 h 334436"/>
                <a:gd name="connsiteX61" fmla="*/ 187198 w 7829262"/>
                <a:gd name="connsiteY61" fmla="*/ 311308 h 334436"/>
                <a:gd name="connsiteX62" fmla="*/ 179144 w 7829262"/>
                <a:gd name="connsiteY62" fmla="*/ 307694 h 334436"/>
                <a:gd name="connsiteX63" fmla="*/ 168199 w 7829262"/>
                <a:gd name="connsiteY63" fmla="*/ 302531 h 334436"/>
                <a:gd name="connsiteX64" fmla="*/ 160145 w 7829262"/>
                <a:gd name="connsiteY64" fmla="*/ 298401 h 334436"/>
                <a:gd name="connsiteX65" fmla="*/ 155912 w 7829262"/>
                <a:gd name="connsiteY65" fmla="*/ 296026 h 334436"/>
                <a:gd name="connsiteX66" fmla="*/ 148375 w 7829262"/>
                <a:gd name="connsiteY66" fmla="*/ 291793 h 334436"/>
                <a:gd name="connsiteX67" fmla="*/ 147755 w 7829262"/>
                <a:gd name="connsiteY67" fmla="*/ 291380 h 334436"/>
                <a:gd name="connsiteX68" fmla="*/ 136913 w 7829262"/>
                <a:gd name="connsiteY68" fmla="*/ 284565 h 334436"/>
                <a:gd name="connsiteX69" fmla="*/ 130718 w 7829262"/>
                <a:gd name="connsiteY69" fmla="*/ 280332 h 334436"/>
                <a:gd name="connsiteX70" fmla="*/ 129892 w 7829262"/>
                <a:gd name="connsiteY70" fmla="*/ 279713 h 334436"/>
                <a:gd name="connsiteX71" fmla="*/ 122045 w 7829262"/>
                <a:gd name="connsiteY71" fmla="*/ 274034 h 334436"/>
                <a:gd name="connsiteX72" fmla="*/ 111617 w 7829262"/>
                <a:gd name="connsiteY72" fmla="*/ 265877 h 334436"/>
                <a:gd name="connsiteX73" fmla="*/ 109035 w 7829262"/>
                <a:gd name="connsiteY73" fmla="*/ 263709 h 334436"/>
                <a:gd name="connsiteX74" fmla="*/ 101394 w 7829262"/>
                <a:gd name="connsiteY74" fmla="*/ 257100 h 334436"/>
                <a:gd name="connsiteX75" fmla="*/ 97677 w 7829262"/>
                <a:gd name="connsiteY75" fmla="*/ 253796 h 334436"/>
                <a:gd name="connsiteX76" fmla="*/ 97058 w 7829262"/>
                <a:gd name="connsiteY76" fmla="*/ 253280 h 334436"/>
                <a:gd name="connsiteX77" fmla="*/ 89004 w 7829262"/>
                <a:gd name="connsiteY77" fmla="*/ 245433 h 334436"/>
                <a:gd name="connsiteX78" fmla="*/ 80950 w 7829262"/>
                <a:gd name="connsiteY78" fmla="*/ 237172 h 334436"/>
                <a:gd name="connsiteX79" fmla="*/ 80124 w 7829262"/>
                <a:gd name="connsiteY79" fmla="*/ 236243 h 334436"/>
                <a:gd name="connsiteX80" fmla="*/ 77750 w 7829262"/>
                <a:gd name="connsiteY80" fmla="*/ 233662 h 334436"/>
                <a:gd name="connsiteX81" fmla="*/ 76717 w 7829262"/>
                <a:gd name="connsiteY81" fmla="*/ 232423 h 334436"/>
                <a:gd name="connsiteX82" fmla="*/ 69386 w 7829262"/>
                <a:gd name="connsiteY82" fmla="*/ 223852 h 334436"/>
                <a:gd name="connsiteX83" fmla="*/ 60403 w 7829262"/>
                <a:gd name="connsiteY83" fmla="*/ 212392 h 334436"/>
                <a:gd name="connsiteX84" fmla="*/ 53692 w 7829262"/>
                <a:gd name="connsiteY84" fmla="*/ 202996 h 334436"/>
                <a:gd name="connsiteX85" fmla="*/ 50284 w 7829262"/>
                <a:gd name="connsiteY85" fmla="*/ 198143 h 334436"/>
                <a:gd name="connsiteX86" fmla="*/ 46361 w 7829262"/>
                <a:gd name="connsiteY86" fmla="*/ 191948 h 334436"/>
                <a:gd name="connsiteX87" fmla="*/ 42643 w 7829262"/>
                <a:gd name="connsiteY87" fmla="*/ 185959 h 334436"/>
                <a:gd name="connsiteX88" fmla="*/ 35726 w 7829262"/>
                <a:gd name="connsiteY88" fmla="*/ 173775 h 334436"/>
                <a:gd name="connsiteX89" fmla="*/ 31802 w 7829262"/>
                <a:gd name="connsiteY89" fmla="*/ 166134 h 334436"/>
                <a:gd name="connsiteX90" fmla="*/ 23335 w 7829262"/>
                <a:gd name="connsiteY90" fmla="*/ 147755 h 334436"/>
                <a:gd name="connsiteX91" fmla="*/ 23129 w 7829262"/>
                <a:gd name="connsiteY91" fmla="*/ 147239 h 334436"/>
                <a:gd name="connsiteX92" fmla="*/ 20444 w 7829262"/>
                <a:gd name="connsiteY92" fmla="*/ 140321 h 334436"/>
                <a:gd name="connsiteX93" fmla="*/ 20134 w 7829262"/>
                <a:gd name="connsiteY93" fmla="*/ 139495 h 334436"/>
                <a:gd name="connsiteX94" fmla="*/ 17760 w 7829262"/>
                <a:gd name="connsiteY94" fmla="*/ 133197 h 334436"/>
                <a:gd name="connsiteX95" fmla="*/ 17553 w 7829262"/>
                <a:gd name="connsiteY95" fmla="*/ 132681 h 334436"/>
                <a:gd name="connsiteX96" fmla="*/ 13320 w 7829262"/>
                <a:gd name="connsiteY96" fmla="*/ 119877 h 334436"/>
                <a:gd name="connsiteX97" fmla="*/ 9603 w 7829262"/>
                <a:gd name="connsiteY97" fmla="*/ 106661 h 334436"/>
                <a:gd name="connsiteX98" fmla="*/ 8570 w 7829262"/>
                <a:gd name="connsiteY98" fmla="*/ 102634 h 334436"/>
                <a:gd name="connsiteX99" fmla="*/ 6402 w 7829262"/>
                <a:gd name="connsiteY99" fmla="*/ 93134 h 334436"/>
                <a:gd name="connsiteX100" fmla="*/ 6195 w 7829262"/>
                <a:gd name="connsiteY100" fmla="*/ 91999 h 334436"/>
                <a:gd name="connsiteX101" fmla="*/ 5576 w 7829262"/>
                <a:gd name="connsiteY101" fmla="*/ 88901 h 334436"/>
                <a:gd name="connsiteX102" fmla="*/ 4440 w 7829262"/>
                <a:gd name="connsiteY102" fmla="*/ 82396 h 334436"/>
                <a:gd name="connsiteX103" fmla="*/ 4233 w 7829262"/>
                <a:gd name="connsiteY103" fmla="*/ 80951 h 334436"/>
                <a:gd name="connsiteX104" fmla="*/ 2581 w 7829262"/>
                <a:gd name="connsiteY104" fmla="*/ 70315 h 334436"/>
                <a:gd name="connsiteX105" fmla="*/ 2168 w 7829262"/>
                <a:gd name="connsiteY105" fmla="*/ 66495 h 334436"/>
                <a:gd name="connsiteX106" fmla="*/ 1239 w 7829262"/>
                <a:gd name="connsiteY106" fmla="*/ 58442 h 334436"/>
                <a:gd name="connsiteX107" fmla="*/ 620 w 7829262"/>
                <a:gd name="connsiteY107" fmla="*/ 48942 h 334436"/>
                <a:gd name="connsiteX108" fmla="*/ 0 w 7829262"/>
                <a:gd name="connsiteY108" fmla="*/ 30976 h 334436"/>
                <a:gd name="connsiteX109" fmla="*/ 0 w 7829262"/>
                <a:gd name="connsiteY109" fmla="*/ 0 h 334436"/>
                <a:gd name="connsiteX110" fmla="*/ 303461 w 7829262"/>
                <a:gd name="connsiteY110" fmla="*/ 303461 h 334436"/>
                <a:gd name="connsiteX111" fmla="*/ 7525802 w 7829262"/>
                <a:gd name="connsiteY111" fmla="*/ 303461 h 334436"/>
                <a:gd name="connsiteX112" fmla="*/ 7829263 w 7829262"/>
                <a:gd name="connsiteY112" fmla="*/ 0 h 33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7829262" h="334436">
                  <a:moveTo>
                    <a:pt x="7829263" y="0"/>
                  </a:moveTo>
                  <a:lnTo>
                    <a:pt x="7829263" y="30976"/>
                  </a:lnTo>
                  <a:cubicBezTo>
                    <a:pt x="7829263" y="48013"/>
                    <a:pt x="7827817" y="64740"/>
                    <a:pt x="7825030" y="80951"/>
                  </a:cubicBezTo>
                  <a:cubicBezTo>
                    <a:pt x="7824513" y="84668"/>
                    <a:pt x="7823893" y="88385"/>
                    <a:pt x="7823068" y="91999"/>
                  </a:cubicBezTo>
                  <a:cubicBezTo>
                    <a:pt x="7822035" y="96955"/>
                    <a:pt x="7821003" y="101911"/>
                    <a:pt x="7819660" y="106661"/>
                  </a:cubicBezTo>
                  <a:cubicBezTo>
                    <a:pt x="7818525" y="111100"/>
                    <a:pt x="7817286" y="115540"/>
                    <a:pt x="7815943" y="119877"/>
                  </a:cubicBezTo>
                  <a:cubicBezTo>
                    <a:pt x="7814601" y="124214"/>
                    <a:pt x="7813259" y="128550"/>
                    <a:pt x="7811710" y="132681"/>
                  </a:cubicBezTo>
                  <a:cubicBezTo>
                    <a:pt x="7810781" y="135262"/>
                    <a:pt x="7809851" y="137843"/>
                    <a:pt x="7808819" y="140321"/>
                  </a:cubicBezTo>
                  <a:cubicBezTo>
                    <a:pt x="7807889" y="142799"/>
                    <a:pt x="7806960" y="145277"/>
                    <a:pt x="7805927" y="147755"/>
                  </a:cubicBezTo>
                  <a:cubicBezTo>
                    <a:pt x="7803243" y="154053"/>
                    <a:pt x="7800455" y="160146"/>
                    <a:pt x="7797461" y="166134"/>
                  </a:cubicBezTo>
                  <a:cubicBezTo>
                    <a:pt x="7796222" y="168716"/>
                    <a:pt x="7794879" y="171194"/>
                    <a:pt x="7793537" y="173775"/>
                  </a:cubicBezTo>
                  <a:cubicBezTo>
                    <a:pt x="7791369" y="177905"/>
                    <a:pt x="7788994" y="181932"/>
                    <a:pt x="7786619" y="185959"/>
                  </a:cubicBezTo>
                  <a:cubicBezTo>
                    <a:pt x="7785484" y="188024"/>
                    <a:pt x="7784245" y="189986"/>
                    <a:pt x="7782902" y="191948"/>
                  </a:cubicBezTo>
                  <a:cubicBezTo>
                    <a:pt x="7781663" y="194013"/>
                    <a:pt x="7780321" y="196077"/>
                    <a:pt x="7778979" y="198143"/>
                  </a:cubicBezTo>
                  <a:cubicBezTo>
                    <a:pt x="7777946" y="199795"/>
                    <a:pt x="7776810" y="201447"/>
                    <a:pt x="7775571" y="202996"/>
                  </a:cubicBezTo>
                  <a:cubicBezTo>
                    <a:pt x="7773506" y="206197"/>
                    <a:pt x="7771235" y="209294"/>
                    <a:pt x="7768860" y="212392"/>
                  </a:cubicBezTo>
                  <a:cubicBezTo>
                    <a:pt x="7765969" y="216315"/>
                    <a:pt x="7762974" y="220135"/>
                    <a:pt x="7759877" y="223852"/>
                  </a:cubicBezTo>
                  <a:cubicBezTo>
                    <a:pt x="7757089" y="227157"/>
                    <a:pt x="7754301" y="230461"/>
                    <a:pt x="7751514" y="233662"/>
                  </a:cubicBezTo>
                  <a:cubicBezTo>
                    <a:pt x="7750687" y="234591"/>
                    <a:pt x="7749861" y="235417"/>
                    <a:pt x="7749138" y="236243"/>
                  </a:cubicBezTo>
                  <a:cubicBezTo>
                    <a:pt x="7746248" y="239340"/>
                    <a:pt x="7743253" y="242438"/>
                    <a:pt x="7740259" y="245433"/>
                  </a:cubicBezTo>
                  <a:cubicBezTo>
                    <a:pt x="7737471" y="248221"/>
                    <a:pt x="7734580" y="251008"/>
                    <a:pt x="7731585" y="253796"/>
                  </a:cubicBezTo>
                  <a:cubicBezTo>
                    <a:pt x="7730449" y="254932"/>
                    <a:pt x="7729211" y="256067"/>
                    <a:pt x="7727868" y="257100"/>
                  </a:cubicBezTo>
                  <a:cubicBezTo>
                    <a:pt x="7725390" y="259372"/>
                    <a:pt x="7722809" y="261540"/>
                    <a:pt x="7720228" y="263709"/>
                  </a:cubicBezTo>
                  <a:cubicBezTo>
                    <a:pt x="7719401" y="264431"/>
                    <a:pt x="7718576" y="265154"/>
                    <a:pt x="7717646" y="265877"/>
                  </a:cubicBezTo>
                  <a:cubicBezTo>
                    <a:pt x="7714239" y="268665"/>
                    <a:pt x="7710832" y="271453"/>
                    <a:pt x="7707218" y="274034"/>
                  </a:cubicBezTo>
                  <a:cubicBezTo>
                    <a:pt x="7704430" y="276202"/>
                    <a:pt x="7701539" y="278267"/>
                    <a:pt x="7698545" y="280332"/>
                  </a:cubicBezTo>
                  <a:cubicBezTo>
                    <a:pt x="7696479" y="281778"/>
                    <a:pt x="7694414" y="283223"/>
                    <a:pt x="7692349" y="284565"/>
                  </a:cubicBezTo>
                  <a:cubicBezTo>
                    <a:pt x="7688839" y="286837"/>
                    <a:pt x="7685225" y="289212"/>
                    <a:pt x="7681508" y="291380"/>
                  </a:cubicBezTo>
                  <a:cubicBezTo>
                    <a:pt x="7678823" y="293032"/>
                    <a:pt x="7676138" y="294581"/>
                    <a:pt x="7673351" y="296026"/>
                  </a:cubicBezTo>
                  <a:cubicBezTo>
                    <a:pt x="7672009" y="296852"/>
                    <a:pt x="7670563" y="297679"/>
                    <a:pt x="7669117" y="298401"/>
                  </a:cubicBezTo>
                  <a:cubicBezTo>
                    <a:pt x="7666433" y="299847"/>
                    <a:pt x="7663748" y="301189"/>
                    <a:pt x="7661064" y="302531"/>
                  </a:cubicBezTo>
                  <a:cubicBezTo>
                    <a:pt x="7657553" y="304390"/>
                    <a:pt x="7653836" y="306145"/>
                    <a:pt x="7650119" y="307694"/>
                  </a:cubicBezTo>
                  <a:cubicBezTo>
                    <a:pt x="7647434" y="308933"/>
                    <a:pt x="7644750" y="310172"/>
                    <a:pt x="7642065" y="311308"/>
                  </a:cubicBezTo>
                  <a:cubicBezTo>
                    <a:pt x="7636076" y="313786"/>
                    <a:pt x="7629985" y="316057"/>
                    <a:pt x="7623686" y="318226"/>
                  </a:cubicBezTo>
                  <a:cubicBezTo>
                    <a:pt x="7620382" y="319361"/>
                    <a:pt x="7617078" y="320394"/>
                    <a:pt x="7613670" y="321427"/>
                  </a:cubicBezTo>
                  <a:cubicBezTo>
                    <a:pt x="7609747" y="322666"/>
                    <a:pt x="7605617" y="323801"/>
                    <a:pt x="7601487" y="324834"/>
                  </a:cubicBezTo>
                  <a:cubicBezTo>
                    <a:pt x="7596634" y="326073"/>
                    <a:pt x="7591781" y="327209"/>
                    <a:pt x="7586825" y="328242"/>
                  </a:cubicBezTo>
                  <a:cubicBezTo>
                    <a:pt x="7583933" y="328861"/>
                    <a:pt x="7581043" y="329377"/>
                    <a:pt x="7578048" y="329790"/>
                  </a:cubicBezTo>
                  <a:cubicBezTo>
                    <a:pt x="7575777" y="330306"/>
                    <a:pt x="7573402" y="330720"/>
                    <a:pt x="7571027" y="331029"/>
                  </a:cubicBezTo>
                  <a:cubicBezTo>
                    <a:pt x="7566174" y="331752"/>
                    <a:pt x="7561218" y="332371"/>
                    <a:pt x="7556262" y="332888"/>
                  </a:cubicBezTo>
                  <a:cubicBezTo>
                    <a:pt x="7554919" y="332991"/>
                    <a:pt x="7553577" y="333198"/>
                    <a:pt x="7552235" y="333301"/>
                  </a:cubicBezTo>
                  <a:cubicBezTo>
                    <a:pt x="7548621" y="333610"/>
                    <a:pt x="7545007" y="333817"/>
                    <a:pt x="7541393" y="334024"/>
                  </a:cubicBezTo>
                  <a:cubicBezTo>
                    <a:pt x="7539019" y="334127"/>
                    <a:pt x="7536747" y="334230"/>
                    <a:pt x="7534372" y="334333"/>
                  </a:cubicBezTo>
                  <a:cubicBezTo>
                    <a:pt x="7531481" y="334437"/>
                    <a:pt x="7528693" y="334437"/>
                    <a:pt x="7525802" y="334437"/>
                  </a:cubicBezTo>
                  <a:lnTo>
                    <a:pt x="303461" y="334437"/>
                  </a:lnTo>
                  <a:cubicBezTo>
                    <a:pt x="300570" y="334437"/>
                    <a:pt x="297782" y="334437"/>
                    <a:pt x="294891" y="334333"/>
                  </a:cubicBezTo>
                  <a:cubicBezTo>
                    <a:pt x="292516" y="334230"/>
                    <a:pt x="290244" y="334127"/>
                    <a:pt x="287869" y="334024"/>
                  </a:cubicBezTo>
                  <a:cubicBezTo>
                    <a:pt x="284256" y="333817"/>
                    <a:pt x="280642" y="333610"/>
                    <a:pt x="277028" y="333301"/>
                  </a:cubicBezTo>
                  <a:cubicBezTo>
                    <a:pt x="275686" y="333198"/>
                    <a:pt x="274343" y="332991"/>
                    <a:pt x="273001" y="332888"/>
                  </a:cubicBezTo>
                  <a:cubicBezTo>
                    <a:pt x="268045" y="332371"/>
                    <a:pt x="263089" y="331752"/>
                    <a:pt x="258236" y="331029"/>
                  </a:cubicBezTo>
                  <a:cubicBezTo>
                    <a:pt x="255861" y="330720"/>
                    <a:pt x="253486" y="330306"/>
                    <a:pt x="251215" y="329790"/>
                  </a:cubicBezTo>
                  <a:cubicBezTo>
                    <a:pt x="248220" y="329377"/>
                    <a:pt x="245329" y="328861"/>
                    <a:pt x="242438" y="328242"/>
                  </a:cubicBezTo>
                  <a:cubicBezTo>
                    <a:pt x="242232" y="328242"/>
                    <a:pt x="242128" y="328138"/>
                    <a:pt x="241922" y="328138"/>
                  </a:cubicBezTo>
                  <a:cubicBezTo>
                    <a:pt x="238411" y="327416"/>
                    <a:pt x="234901" y="326693"/>
                    <a:pt x="231493" y="325763"/>
                  </a:cubicBezTo>
                  <a:cubicBezTo>
                    <a:pt x="230254" y="325454"/>
                    <a:pt x="229015" y="325144"/>
                    <a:pt x="227776" y="324834"/>
                  </a:cubicBezTo>
                  <a:cubicBezTo>
                    <a:pt x="227260" y="324731"/>
                    <a:pt x="226847" y="324627"/>
                    <a:pt x="226331" y="324421"/>
                  </a:cubicBezTo>
                  <a:cubicBezTo>
                    <a:pt x="222717" y="323595"/>
                    <a:pt x="219103" y="322562"/>
                    <a:pt x="215592" y="321427"/>
                  </a:cubicBezTo>
                  <a:cubicBezTo>
                    <a:pt x="212185" y="320394"/>
                    <a:pt x="208881" y="319361"/>
                    <a:pt x="205577" y="318226"/>
                  </a:cubicBezTo>
                  <a:cubicBezTo>
                    <a:pt x="205164" y="318123"/>
                    <a:pt x="204854" y="317916"/>
                    <a:pt x="204441" y="317813"/>
                  </a:cubicBezTo>
                  <a:cubicBezTo>
                    <a:pt x="202582" y="317194"/>
                    <a:pt x="200724" y="316574"/>
                    <a:pt x="198969" y="315851"/>
                  </a:cubicBezTo>
                  <a:cubicBezTo>
                    <a:pt x="195974" y="314818"/>
                    <a:pt x="193083" y="313683"/>
                    <a:pt x="190192" y="312547"/>
                  </a:cubicBezTo>
                  <a:cubicBezTo>
                    <a:pt x="189160" y="312134"/>
                    <a:pt x="188230" y="311721"/>
                    <a:pt x="187198" y="311308"/>
                  </a:cubicBezTo>
                  <a:cubicBezTo>
                    <a:pt x="184513" y="310172"/>
                    <a:pt x="181829" y="308933"/>
                    <a:pt x="179144" y="307694"/>
                  </a:cubicBezTo>
                  <a:cubicBezTo>
                    <a:pt x="175427" y="306145"/>
                    <a:pt x="171710" y="304390"/>
                    <a:pt x="168199" y="302531"/>
                  </a:cubicBezTo>
                  <a:cubicBezTo>
                    <a:pt x="165515" y="301292"/>
                    <a:pt x="162830" y="299847"/>
                    <a:pt x="160145" y="298401"/>
                  </a:cubicBezTo>
                  <a:cubicBezTo>
                    <a:pt x="158700" y="297679"/>
                    <a:pt x="157254" y="296852"/>
                    <a:pt x="155912" y="296026"/>
                  </a:cubicBezTo>
                  <a:cubicBezTo>
                    <a:pt x="153331" y="294685"/>
                    <a:pt x="150853" y="293239"/>
                    <a:pt x="148375" y="291793"/>
                  </a:cubicBezTo>
                  <a:cubicBezTo>
                    <a:pt x="148168" y="291586"/>
                    <a:pt x="147962" y="291483"/>
                    <a:pt x="147755" y="291380"/>
                  </a:cubicBezTo>
                  <a:cubicBezTo>
                    <a:pt x="144038" y="289212"/>
                    <a:pt x="140424" y="286837"/>
                    <a:pt x="136913" y="284565"/>
                  </a:cubicBezTo>
                  <a:cubicBezTo>
                    <a:pt x="134848" y="283223"/>
                    <a:pt x="132783" y="281778"/>
                    <a:pt x="130718" y="280332"/>
                  </a:cubicBezTo>
                  <a:cubicBezTo>
                    <a:pt x="130409" y="280125"/>
                    <a:pt x="130099" y="279919"/>
                    <a:pt x="129892" y="279713"/>
                  </a:cubicBezTo>
                  <a:cubicBezTo>
                    <a:pt x="127208" y="277854"/>
                    <a:pt x="124523" y="275995"/>
                    <a:pt x="122045" y="274034"/>
                  </a:cubicBezTo>
                  <a:cubicBezTo>
                    <a:pt x="118431" y="271453"/>
                    <a:pt x="115024" y="268665"/>
                    <a:pt x="111617" y="265877"/>
                  </a:cubicBezTo>
                  <a:cubicBezTo>
                    <a:pt x="110687" y="265154"/>
                    <a:pt x="109861" y="264431"/>
                    <a:pt x="109035" y="263709"/>
                  </a:cubicBezTo>
                  <a:cubicBezTo>
                    <a:pt x="106454" y="261540"/>
                    <a:pt x="103873" y="259372"/>
                    <a:pt x="101394" y="257100"/>
                  </a:cubicBezTo>
                  <a:cubicBezTo>
                    <a:pt x="100052" y="256067"/>
                    <a:pt x="98813" y="254932"/>
                    <a:pt x="97677" y="253796"/>
                  </a:cubicBezTo>
                  <a:cubicBezTo>
                    <a:pt x="97471" y="253589"/>
                    <a:pt x="97264" y="253383"/>
                    <a:pt x="97058" y="253280"/>
                  </a:cubicBezTo>
                  <a:cubicBezTo>
                    <a:pt x="94270" y="250595"/>
                    <a:pt x="91585" y="248014"/>
                    <a:pt x="89004" y="245433"/>
                  </a:cubicBezTo>
                  <a:cubicBezTo>
                    <a:pt x="86320" y="242748"/>
                    <a:pt x="83635" y="239960"/>
                    <a:pt x="80950" y="237172"/>
                  </a:cubicBezTo>
                  <a:cubicBezTo>
                    <a:pt x="80744" y="236862"/>
                    <a:pt x="80434" y="236553"/>
                    <a:pt x="80124" y="236243"/>
                  </a:cubicBezTo>
                  <a:cubicBezTo>
                    <a:pt x="79402" y="235417"/>
                    <a:pt x="78576" y="234591"/>
                    <a:pt x="77750" y="233662"/>
                  </a:cubicBezTo>
                  <a:cubicBezTo>
                    <a:pt x="77440" y="233249"/>
                    <a:pt x="77027" y="232835"/>
                    <a:pt x="76717" y="232423"/>
                  </a:cubicBezTo>
                  <a:cubicBezTo>
                    <a:pt x="74239" y="229635"/>
                    <a:pt x="71864" y="226744"/>
                    <a:pt x="69386" y="223852"/>
                  </a:cubicBezTo>
                  <a:cubicBezTo>
                    <a:pt x="66288" y="220135"/>
                    <a:pt x="63294" y="216315"/>
                    <a:pt x="60403" y="212392"/>
                  </a:cubicBezTo>
                  <a:cubicBezTo>
                    <a:pt x="58028" y="209294"/>
                    <a:pt x="55757" y="206197"/>
                    <a:pt x="53692" y="202996"/>
                  </a:cubicBezTo>
                  <a:cubicBezTo>
                    <a:pt x="52453" y="201447"/>
                    <a:pt x="51317" y="199795"/>
                    <a:pt x="50284" y="198143"/>
                  </a:cubicBezTo>
                  <a:cubicBezTo>
                    <a:pt x="48942" y="196077"/>
                    <a:pt x="47600" y="194013"/>
                    <a:pt x="46361" y="191948"/>
                  </a:cubicBezTo>
                  <a:cubicBezTo>
                    <a:pt x="45018" y="189986"/>
                    <a:pt x="43779" y="188024"/>
                    <a:pt x="42643" y="185959"/>
                  </a:cubicBezTo>
                  <a:cubicBezTo>
                    <a:pt x="40269" y="181932"/>
                    <a:pt x="37894" y="177905"/>
                    <a:pt x="35726" y="173775"/>
                  </a:cubicBezTo>
                  <a:cubicBezTo>
                    <a:pt x="34383" y="171194"/>
                    <a:pt x="33041" y="168716"/>
                    <a:pt x="31802" y="166134"/>
                  </a:cubicBezTo>
                  <a:cubicBezTo>
                    <a:pt x="28808" y="160146"/>
                    <a:pt x="26020" y="154053"/>
                    <a:pt x="23335" y="147755"/>
                  </a:cubicBezTo>
                  <a:cubicBezTo>
                    <a:pt x="23232" y="147549"/>
                    <a:pt x="23232" y="147446"/>
                    <a:pt x="23129" y="147239"/>
                  </a:cubicBezTo>
                  <a:cubicBezTo>
                    <a:pt x="22199" y="144968"/>
                    <a:pt x="21270" y="142592"/>
                    <a:pt x="20444" y="140321"/>
                  </a:cubicBezTo>
                  <a:cubicBezTo>
                    <a:pt x="20341" y="140011"/>
                    <a:pt x="20238" y="139805"/>
                    <a:pt x="20134" y="139495"/>
                  </a:cubicBezTo>
                  <a:cubicBezTo>
                    <a:pt x="19205" y="137430"/>
                    <a:pt x="18482" y="135365"/>
                    <a:pt x="17760" y="133197"/>
                  </a:cubicBezTo>
                  <a:cubicBezTo>
                    <a:pt x="17656" y="132990"/>
                    <a:pt x="17656" y="132887"/>
                    <a:pt x="17553" y="132681"/>
                  </a:cubicBezTo>
                  <a:cubicBezTo>
                    <a:pt x="16004" y="128550"/>
                    <a:pt x="14662" y="124214"/>
                    <a:pt x="13320" y="119877"/>
                  </a:cubicBezTo>
                  <a:cubicBezTo>
                    <a:pt x="11977" y="115540"/>
                    <a:pt x="10738" y="111100"/>
                    <a:pt x="9603" y="106661"/>
                  </a:cubicBezTo>
                  <a:cubicBezTo>
                    <a:pt x="9190" y="105318"/>
                    <a:pt x="8880" y="103976"/>
                    <a:pt x="8570" y="102634"/>
                  </a:cubicBezTo>
                  <a:cubicBezTo>
                    <a:pt x="7744" y="99433"/>
                    <a:pt x="7021" y="96335"/>
                    <a:pt x="6402" y="93134"/>
                  </a:cubicBezTo>
                  <a:cubicBezTo>
                    <a:pt x="6402" y="92721"/>
                    <a:pt x="6298" y="92412"/>
                    <a:pt x="6195" y="91999"/>
                  </a:cubicBezTo>
                  <a:cubicBezTo>
                    <a:pt x="5989" y="90966"/>
                    <a:pt x="5782" y="89934"/>
                    <a:pt x="5576" y="88901"/>
                  </a:cubicBezTo>
                  <a:cubicBezTo>
                    <a:pt x="5163" y="86733"/>
                    <a:pt x="4750" y="84564"/>
                    <a:pt x="4440" y="82396"/>
                  </a:cubicBezTo>
                  <a:cubicBezTo>
                    <a:pt x="4337" y="81880"/>
                    <a:pt x="4337" y="81467"/>
                    <a:pt x="4233" y="80951"/>
                  </a:cubicBezTo>
                  <a:cubicBezTo>
                    <a:pt x="3614" y="77440"/>
                    <a:pt x="3098" y="73930"/>
                    <a:pt x="2581" y="70315"/>
                  </a:cubicBezTo>
                  <a:cubicBezTo>
                    <a:pt x="2478" y="69076"/>
                    <a:pt x="2272" y="67837"/>
                    <a:pt x="2168" y="66495"/>
                  </a:cubicBezTo>
                  <a:cubicBezTo>
                    <a:pt x="1755" y="63810"/>
                    <a:pt x="1549" y="61126"/>
                    <a:pt x="1239" y="58442"/>
                  </a:cubicBezTo>
                  <a:cubicBezTo>
                    <a:pt x="929" y="55343"/>
                    <a:pt x="723" y="52143"/>
                    <a:pt x="620" y="48942"/>
                  </a:cubicBezTo>
                  <a:cubicBezTo>
                    <a:pt x="207" y="43056"/>
                    <a:pt x="0" y="36965"/>
                    <a:pt x="0" y="30976"/>
                  </a:cubicBezTo>
                  <a:lnTo>
                    <a:pt x="0" y="0"/>
                  </a:lnTo>
                  <a:cubicBezTo>
                    <a:pt x="0" y="167373"/>
                    <a:pt x="136087" y="303461"/>
                    <a:pt x="303461" y="303461"/>
                  </a:cubicBezTo>
                  <a:lnTo>
                    <a:pt x="7525802" y="303461"/>
                  </a:lnTo>
                  <a:cubicBezTo>
                    <a:pt x="7693175" y="303461"/>
                    <a:pt x="7829263" y="167373"/>
                    <a:pt x="7829263" y="0"/>
                  </a:cubicBezTo>
                  <a:close/>
                </a:path>
              </a:pathLst>
            </a:custGeom>
            <a:solidFill>
              <a:srgbClr val="C9C9C9"/>
            </a:solidFill>
            <a:ln w="10322" cap="flat">
              <a:noFill/>
              <a:prstDash val="solid"/>
              <a:miter/>
            </a:ln>
          </p:spPr>
          <p:txBody>
            <a:bodyPr rtlCol="0" anchor="ctr"/>
            <a:lstStyle/>
            <a:p>
              <a:endParaRPr lang="nl-NL"/>
            </a:p>
          </p:txBody>
        </p:sp>
      </p:grpSp>
      <p:grpSp>
        <p:nvGrpSpPr>
          <p:cNvPr id="26" name="Graphic 6">
            <a:extLst>
              <a:ext uri="{FF2B5EF4-FFF2-40B4-BE49-F238E27FC236}">
                <a16:creationId xmlns:a16="http://schemas.microsoft.com/office/drawing/2014/main" id="{23A62679-A723-470E-9E17-2A9A30BB9466}"/>
              </a:ext>
            </a:extLst>
          </p:cNvPr>
          <p:cNvGrpSpPr/>
          <p:nvPr userDrawn="1"/>
        </p:nvGrpSpPr>
        <p:grpSpPr>
          <a:xfrm>
            <a:off x="2668291" y="260739"/>
            <a:ext cx="6825914" cy="324670"/>
            <a:chOff x="6999344" y="1770585"/>
            <a:chExt cx="4706368" cy="223855"/>
          </a:xfrm>
          <a:solidFill>
            <a:srgbClr val="808080"/>
          </a:solidFill>
          <a:effectLst>
            <a:outerShdw blurRad="381000" algn="ctr" rotWithShape="0">
              <a:prstClr val="black">
                <a:alpha val="30000"/>
              </a:prstClr>
            </a:outerShdw>
          </a:effectLst>
        </p:grpSpPr>
        <p:grpSp>
          <p:nvGrpSpPr>
            <p:cNvPr id="27" name="Graphic 6">
              <a:extLst>
                <a:ext uri="{FF2B5EF4-FFF2-40B4-BE49-F238E27FC236}">
                  <a16:creationId xmlns:a16="http://schemas.microsoft.com/office/drawing/2014/main" id="{0563796B-8A9C-4E06-8B4D-600402F3C662}"/>
                </a:ext>
              </a:extLst>
            </p:cNvPr>
            <p:cNvGrpSpPr/>
            <p:nvPr/>
          </p:nvGrpSpPr>
          <p:grpSpPr>
            <a:xfrm>
              <a:off x="6999344" y="1770586"/>
              <a:ext cx="4706368" cy="223854"/>
              <a:chOff x="6999344" y="1770586"/>
              <a:chExt cx="4706368" cy="223854"/>
            </a:xfrm>
            <a:solidFill>
              <a:srgbClr val="808080"/>
            </a:solidFill>
          </p:grpSpPr>
          <p:sp>
            <p:nvSpPr>
              <p:cNvPr id="30" name="Vrije vorm: vorm 29">
                <a:extLst>
                  <a:ext uri="{FF2B5EF4-FFF2-40B4-BE49-F238E27FC236}">
                    <a16:creationId xmlns:a16="http://schemas.microsoft.com/office/drawing/2014/main" id="{723F18FF-269A-4BF0-939D-1F4E03E7EABF}"/>
                  </a:ext>
                </a:extLst>
              </p:cNvPr>
              <p:cNvSpPr/>
              <p:nvPr/>
            </p:nvSpPr>
            <p:spPr>
              <a:xfrm>
                <a:off x="6999344" y="1770588"/>
                <a:ext cx="111823" cy="223852"/>
              </a:xfrm>
              <a:custGeom>
                <a:avLst/>
                <a:gdLst>
                  <a:gd name="connsiteX0" fmla="*/ 111823 w 111823"/>
                  <a:gd name="connsiteY0" fmla="*/ 0 h 223852"/>
                  <a:gd name="connsiteX1" fmla="*/ 111823 w 111823"/>
                  <a:gd name="connsiteY1" fmla="*/ 223853 h 223852"/>
                  <a:gd name="connsiteX2" fmla="*/ 0 w 111823"/>
                  <a:gd name="connsiteY2" fmla="*/ 111926 h 223852"/>
                  <a:gd name="connsiteX3" fmla="*/ 111823 w 111823"/>
                  <a:gd name="connsiteY3" fmla="*/ 0 h 223852"/>
                </a:gdLst>
                <a:ahLst/>
                <a:cxnLst>
                  <a:cxn ang="0">
                    <a:pos x="connsiteX0" y="connsiteY0"/>
                  </a:cxn>
                  <a:cxn ang="0">
                    <a:pos x="connsiteX1" y="connsiteY1"/>
                  </a:cxn>
                  <a:cxn ang="0">
                    <a:pos x="connsiteX2" y="connsiteY2"/>
                  </a:cxn>
                  <a:cxn ang="0">
                    <a:pos x="connsiteX3" y="connsiteY3"/>
                  </a:cxn>
                </a:cxnLst>
                <a:rect l="l" t="t" r="r" b="b"/>
                <a:pathLst>
                  <a:path w="111823" h="223852">
                    <a:moveTo>
                      <a:pt x="111823" y="0"/>
                    </a:moveTo>
                    <a:lnTo>
                      <a:pt x="111823" y="223853"/>
                    </a:lnTo>
                    <a:cubicBezTo>
                      <a:pt x="50078" y="223853"/>
                      <a:pt x="0" y="173672"/>
                      <a:pt x="0" y="111926"/>
                    </a:cubicBezTo>
                    <a:cubicBezTo>
                      <a:pt x="0" y="50078"/>
                      <a:pt x="50078" y="0"/>
                      <a:pt x="111823" y="0"/>
                    </a:cubicBezTo>
                    <a:close/>
                  </a:path>
                </a:pathLst>
              </a:custGeom>
              <a:gradFill>
                <a:gsLst>
                  <a:gs pos="40000">
                    <a:schemeClr val="bg2">
                      <a:lumMod val="40000"/>
                      <a:lumOff val="60000"/>
                    </a:schemeClr>
                  </a:gs>
                  <a:gs pos="99000">
                    <a:schemeClr val="bg2">
                      <a:lumMod val="75000"/>
                    </a:schemeClr>
                  </a:gs>
                </a:gsLst>
                <a:lin ang="5400000" scaled="1"/>
              </a:gradFill>
              <a:ln w="1032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nl-NL"/>
              </a:p>
            </p:txBody>
          </p:sp>
          <p:sp>
            <p:nvSpPr>
              <p:cNvPr id="31" name="Vrije vorm: vorm 30">
                <a:extLst>
                  <a:ext uri="{FF2B5EF4-FFF2-40B4-BE49-F238E27FC236}">
                    <a16:creationId xmlns:a16="http://schemas.microsoft.com/office/drawing/2014/main" id="{64B0CE9B-8DCD-4568-A940-276DC0A4A458}"/>
                  </a:ext>
                </a:extLst>
              </p:cNvPr>
              <p:cNvSpPr/>
              <p:nvPr/>
            </p:nvSpPr>
            <p:spPr>
              <a:xfrm>
                <a:off x="7111263" y="1770586"/>
                <a:ext cx="4350978" cy="223852"/>
              </a:xfrm>
              <a:custGeom>
                <a:avLst/>
                <a:gdLst>
                  <a:gd name="connsiteX0" fmla="*/ 4140446 w 4350978"/>
                  <a:gd name="connsiteY0" fmla="*/ 0 h 223852"/>
                  <a:gd name="connsiteX1" fmla="*/ 4350979 w 4350978"/>
                  <a:gd name="connsiteY1" fmla="*/ 41198 h 223852"/>
                  <a:gd name="connsiteX2" fmla="*/ 4350979 w 4350978"/>
                  <a:gd name="connsiteY2" fmla="*/ 182655 h 223852"/>
                  <a:gd name="connsiteX3" fmla="*/ 4140446 w 4350978"/>
                  <a:gd name="connsiteY3" fmla="*/ 223853 h 223852"/>
                  <a:gd name="connsiteX4" fmla="*/ 0 w 4350978"/>
                  <a:gd name="connsiteY4" fmla="*/ 223853 h 223852"/>
                  <a:gd name="connsiteX5" fmla="*/ 0 w 4350978"/>
                  <a:gd name="connsiteY5" fmla="*/ 0 h 22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0978" h="223852">
                    <a:moveTo>
                      <a:pt x="4140446" y="0"/>
                    </a:moveTo>
                    <a:lnTo>
                      <a:pt x="4350979" y="41198"/>
                    </a:lnTo>
                    <a:lnTo>
                      <a:pt x="4350979" y="182655"/>
                    </a:lnTo>
                    <a:lnTo>
                      <a:pt x="4140446" y="223853"/>
                    </a:lnTo>
                    <a:lnTo>
                      <a:pt x="0" y="223853"/>
                    </a:lnTo>
                    <a:lnTo>
                      <a:pt x="0" y="0"/>
                    </a:lnTo>
                    <a:close/>
                  </a:path>
                </a:pathLst>
              </a:custGeom>
              <a:gradFill>
                <a:gsLst>
                  <a:gs pos="40000">
                    <a:schemeClr val="bg2">
                      <a:lumMod val="40000"/>
                      <a:lumOff val="60000"/>
                    </a:schemeClr>
                  </a:gs>
                  <a:gs pos="99000">
                    <a:schemeClr val="bg2">
                      <a:lumMod val="75000"/>
                    </a:schemeClr>
                  </a:gs>
                </a:gsLst>
                <a:lin ang="5400000" scaled="1"/>
              </a:gradFill>
              <a:ln w="1032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nl-NL"/>
              </a:p>
            </p:txBody>
          </p:sp>
          <p:sp>
            <p:nvSpPr>
              <p:cNvPr id="32" name="Vrije vorm: vorm 31">
                <a:extLst>
                  <a:ext uri="{FF2B5EF4-FFF2-40B4-BE49-F238E27FC236}">
                    <a16:creationId xmlns:a16="http://schemas.microsoft.com/office/drawing/2014/main" id="{25746577-3573-46E2-AF0F-FF9296C4CB27}"/>
                  </a:ext>
                </a:extLst>
              </p:cNvPr>
              <p:cNvSpPr/>
              <p:nvPr/>
            </p:nvSpPr>
            <p:spPr>
              <a:xfrm>
                <a:off x="11471328" y="1813538"/>
                <a:ext cx="234384" cy="137946"/>
              </a:xfrm>
              <a:custGeom>
                <a:avLst/>
                <a:gdLst>
                  <a:gd name="connsiteX0" fmla="*/ 211771 w 234384"/>
                  <a:gd name="connsiteY0" fmla="*/ 96438 h 137946"/>
                  <a:gd name="connsiteX1" fmla="*/ 0 w 234384"/>
                  <a:gd name="connsiteY1" fmla="*/ 137946 h 137946"/>
                  <a:gd name="connsiteX2" fmla="*/ 0 w 234384"/>
                  <a:gd name="connsiteY2" fmla="*/ 0 h 137946"/>
                  <a:gd name="connsiteX3" fmla="*/ 211771 w 234384"/>
                  <a:gd name="connsiteY3" fmla="*/ 41508 h 137946"/>
                  <a:gd name="connsiteX4" fmla="*/ 211771 w 234384"/>
                  <a:gd name="connsiteY4" fmla="*/ 96438 h 137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84" h="137946">
                    <a:moveTo>
                      <a:pt x="211771" y="96438"/>
                    </a:moveTo>
                    <a:lnTo>
                      <a:pt x="0" y="137946"/>
                    </a:lnTo>
                    <a:lnTo>
                      <a:pt x="0" y="0"/>
                    </a:lnTo>
                    <a:lnTo>
                      <a:pt x="211771" y="41508"/>
                    </a:lnTo>
                    <a:cubicBezTo>
                      <a:pt x="241922" y="47393"/>
                      <a:pt x="241922" y="90553"/>
                      <a:pt x="211771" y="96438"/>
                    </a:cubicBezTo>
                    <a:close/>
                  </a:path>
                </a:pathLst>
              </a:custGeom>
              <a:gradFill>
                <a:gsLst>
                  <a:gs pos="40000">
                    <a:schemeClr val="bg2">
                      <a:lumMod val="40000"/>
                      <a:lumOff val="60000"/>
                    </a:schemeClr>
                  </a:gs>
                  <a:gs pos="99000">
                    <a:schemeClr val="bg2">
                      <a:lumMod val="75000"/>
                    </a:schemeClr>
                  </a:gs>
                </a:gsLst>
                <a:lin ang="5400000" scaled="1"/>
              </a:gradFill>
              <a:ln w="10322" cap="flat">
                <a:noFill/>
                <a:prstDash val="solid"/>
                <a:miter/>
              </a:ln>
            </p:spPr>
            <p:txBody>
              <a:bodyPr rtlCol="0" anchor="ctr"/>
              <a:lstStyle/>
              <a:p>
                <a:endParaRPr lang="nl-NL"/>
              </a:p>
            </p:txBody>
          </p:sp>
        </p:grpSp>
        <p:sp>
          <p:nvSpPr>
            <p:cNvPr id="28" name="Vrije vorm: vorm 27">
              <a:extLst>
                <a:ext uri="{FF2B5EF4-FFF2-40B4-BE49-F238E27FC236}">
                  <a16:creationId xmlns:a16="http://schemas.microsoft.com/office/drawing/2014/main" id="{520D2CBC-18A7-42D8-B11B-481C2E9B116B}"/>
                </a:ext>
              </a:extLst>
            </p:cNvPr>
            <p:cNvSpPr/>
            <p:nvPr/>
          </p:nvSpPr>
          <p:spPr>
            <a:xfrm>
              <a:off x="11462242" y="1811782"/>
              <a:ext cx="9086" cy="141456"/>
            </a:xfrm>
            <a:custGeom>
              <a:avLst/>
              <a:gdLst>
                <a:gd name="connsiteX0" fmla="*/ 9086 w 9086"/>
                <a:gd name="connsiteY0" fmla="*/ 1755 h 141456"/>
                <a:gd name="connsiteX1" fmla="*/ 9086 w 9086"/>
                <a:gd name="connsiteY1" fmla="*/ 139701 h 141456"/>
                <a:gd name="connsiteX2" fmla="*/ 0 w 9086"/>
                <a:gd name="connsiteY2" fmla="*/ 141457 h 141456"/>
                <a:gd name="connsiteX3" fmla="*/ 0 w 9086"/>
                <a:gd name="connsiteY3" fmla="*/ 0 h 141456"/>
              </a:gdLst>
              <a:ahLst/>
              <a:cxnLst>
                <a:cxn ang="0">
                  <a:pos x="connsiteX0" y="connsiteY0"/>
                </a:cxn>
                <a:cxn ang="0">
                  <a:pos x="connsiteX1" y="connsiteY1"/>
                </a:cxn>
                <a:cxn ang="0">
                  <a:pos x="connsiteX2" y="connsiteY2"/>
                </a:cxn>
                <a:cxn ang="0">
                  <a:pos x="connsiteX3" y="connsiteY3"/>
                </a:cxn>
              </a:cxnLst>
              <a:rect l="l" t="t" r="r" b="b"/>
              <a:pathLst>
                <a:path w="9086" h="141456">
                  <a:moveTo>
                    <a:pt x="9086" y="1755"/>
                  </a:moveTo>
                  <a:lnTo>
                    <a:pt x="9086" y="139701"/>
                  </a:lnTo>
                  <a:lnTo>
                    <a:pt x="0" y="141457"/>
                  </a:lnTo>
                  <a:lnTo>
                    <a:pt x="0" y="0"/>
                  </a:lnTo>
                  <a:close/>
                </a:path>
              </a:pathLst>
            </a:custGeom>
            <a:solidFill>
              <a:srgbClr val="808080"/>
            </a:solidFill>
            <a:ln w="10322" cap="flat">
              <a:noFill/>
              <a:prstDash val="solid"/>
              <a:miter/>
            </a:ln>
          </p:spPr>
          <p:txBody>
            <a:bodyPr rtlCol="0" anchor="ctr"/>
            <a:lstStyle/>
            <a:p>
              <a:endParaRPr lang="nl-NL"/>
            </a:p>
          </p:txBody>
        </p:sp>
        <p:sp>
          <p:nvSpPr>
            <p:cNvPr id="29" name="Vrije vorm: vorm 28">
              <a:extLst>
                <a:ext uri="{FF2B5EF4-FFF2-40B4-BE49-F238E27FC236}">
                  <a16:creationId xmlns:a16="http://schemas.microsoft.com/office/drawing/2014/main" id="{A6403C24-C91E-4A5A-AD02-21CE5D371D71}"/>
                </a:ext>
              </a:extLst>
            </p:cNvPr>
            <p:cNvSpPr/>
            <p:nvPr userDrawn="1"/>
          </p:nvSpPr>
          <p:spPr>
            <a:xfrm>
              <a:off x="7102079" y="1770585"/>
              <a:ext cx="9086" cy="223200"/>
            </a:xfrm>
            <a:custGeom>
              <a:avLst/>
              <a:gdLst>
                <a:gd name="connsiteX0" fmla="*/ 9086 w 9086"/>
                <a:gd name="connsiteY0" fmla="*/ 1755 h 141456"/>
                <a:gd name="connsiteX1" fmla="*/ 9086 w 9086"/>
                <a:gd name="connsiteY1" fmla="*/ 139701 h 141456"/>
                <a:gd name="connsiteX2" fmla="*/ 0 w 9086"/>
                <a:gd name="connsiteY2" fmla="*/ 141457 h 141456"/>
                <a:gd name="connsiteX3" fmla="*/ 0 w 9086"/>
                <a:gd name="connsiteY3" fmla="*/ 0 h 141456"/>
              </a:gdLst>
              <a:ahLst/>
              <a:cxnLst>
                <a:cxn ang="0">
                  <a:pos x="connsiteX0" y="connsiteY0"/>
                </a:cxn>
                <a:cxn ang="0">
                  <a:pos x="connsiteX1" y="connsiteY1"/>
                </a:cxn>
                <a:cxn ang="0">
                  <a:pos x="connsiteX2" y="connsiteY2"/>
                </a:cxn>
                <a:cxn ang="0">
                  <a:pos x="connsiteX3" y="connsiteY3"/>
                </a:cxn>
              </a:cxnLst>
              <a:rect l="l" t="t" r="r" b="b"/>
              <a:pathLst>
                <a:path w="9086" h="141456">
                  <a:moveTo>
                    <a:pt x="9086" y="1755"/>
                  </a:moveTo>
                  <a:lnTo>
                    <a:pt x="9086" y="139701"/>
                  </a:lnTo>
                  <a:lnTo>
                    <a:pt x="0" y="141457"/>
                  </a:lnTo>
                  <a:lnTo>
                    <a:pt x="0" y="0"/>
                  </a:lnTo>
                  <a:close/>
                </a:path>
              </a:pathLst>
            </a:custGeom>
            <a:solidFill>
              <a:srgbClr val="808080"/>
            </a:solidFill>
            <a:ln w="10322" cap="flat">
              <a:noFill/>
              <a:prstDash val="solid"/>
              <a:miter/>
            </a:ln>
          </p:spPr>
          <p:txBody>
            <a:bodyPr rtlCol="0" anchor="ctr"/>
            <a:lstStyle/>
            <a:p>
              <a:endParaRPr lang="nl-NL"/>
            </a:p>
          </p:txBody>
        </p:sp>
      </p:grpSp>
      <p:sp>
        <p:nvSpPr>
          <p:cNvPr id="46" name="Tijdelijke aanduiding voor media 10">
            <a:extLst>
              <a:ext uri="{FF2B5EF4-FFF2-40B4-BE49-F238E27FC236}">
                <a16:creationId xmlns:a16="http://schemas.microsoft.com/office/drawing/2014/main" id="{4C362178-7BE0-4245-A53B-4ABB8FDBEF89}"/>
              </a:ext>
            </a:extLst>
          </p:cNvPr>
          <p:cNvSpPr>
            <a:spLocks noGrp="1"/>
          </p:cNvSpPr>
          <p:nvPr userDrawn="1">
            <p:ph type="media" sz="quarter" idx="14" hasCustomPrompt="1"/>
          </p:nvPr>
        </p:nvSpPr>
        <p:spPr>
          <a:xfrm>
            <a:off x="735981" y="945624"/>
            <a:ext cx="10727474" cy="6044450"/>
          </a:xfrm>
          <a:prstGeom prst="roundRect">
            <a:avLst>
              <a:gd name="adj" fmla="val 1645"/>
            </a:avLst>
          </a:prstGeom>
          <a:solidFill>
            <a:schemeClr val="bg2">
              <a:lumMod val="20000"/>
              <a:lumOff val="80000"/>
            </a:schemeClr>
          </a:solidFill>
        </p:spPr>
        <p:txBody>
          <a:bodyPr tIns="0" bIns="1080000" anchor="ctr" anchorCtr="0"/>
          <a:lstStyle>
            <a:lvl1pPr marL="0" indent="0" algn="ctr">
              <a:buNone/>
              <a:defRPr sz="1200" i="1">
                <a:solidFill>
                  <a:schemeClr val="bg1">
                    <a:lumMod val="50000"/>
                  </a:schemeClr>
                </a:solidFill>
              </a:defRPr>
            </a:lvl1pPr>
          </a:lstStyle>
          <a:p>
            <a:r>
              <a:rPr lang="nl-NL"/>
              <a:t>Klik op onderstaand pictogram om een video in te voegen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userDrawn="1">
            <p:ph type="sldNum" sz="quarter" idx="12"/>
          </p:nvPr>
        </p:nvSpPr>
        <p:spPr>
          <a:xfrm>
            <a:off x="11184000" y="7238796"/>
            <a:ext cx="288000" cy="131513"/>
          </a:xfrm>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043555"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Video</a:t>
            </a:r>
          </a:p>
        </p:txBody>
      </p:sp>
      <p:sp>
        <p:nvSpPr>
          <p:cNvPr id="47" name="Tijdelijke aanduiding voor tekst 46">
            <a:extLst>
              <a:ext uri="{FF2B5EF4-FFF2-40B4-BE49-F238E27FC236}">
                <a16:creationId xmlns:a16="http://schemas.microsoft.com/office/drawing/2014/main" id="{63643942-DA80-46DB-9A33-989180A3AE13}"/>
              </a:ext>
            </a:extLst>
          </p:cNvPr>
          <p:cNvSpPr>
            <a:spLocks noGrp="1"/>
          </p:cNvSpPr>
          <p:nvPr userDrawn="1">
            <p:ph type="body" sz="quarter" idx="17" hasCustomPrompt="1"/>
          </p:nvPr>
        </p:nvSpPr>
        <p:spPr>
          <a:xfrm>
            <a:off x="10599289" y="711160"/>
            <a:ext cx="870399" cy="127415"/>
          </a:xfrm>
          <a:custGeom>
            <a:avLst/>
            <a:gdLst>
              <a:gd name="connsiteX0" fmla="*/ 1418539 w 16616655"/>
              <a:gd name="connsiteY0" fmla="*/ 2190665 h 2432455"/>
              <a:gd name="connsiteX1" fmla="*/ 1418539 w 16616655"/>
              <a:gd name="connsiteY1" fmla="*/ 2370361 h 2432455"/>
              <a:gd name="connsiteX2" fmla="*/ 1259848 w 16616655"/>
              <a:gd name="connsiteY2" fmla="*/ 2370361 h 2432455"/>
              <a:gd name="connsiteX3" fmla="*/ 15506432 w 16616655"/>
              <a:gd name="connsiteY3" fmla="*/ 1756765 h 2432455"/>
              <a:gd name="connsiteX4" fmla="*/ 15425424 w 16616655"/>
              <a:gd name="connsiteY4" fmla="*/ 1957318 h 2432455"/>
              <a:gd name="connsiteX5" fmla="*/ 15605121 w 16616655"/>
              <a:gd name="connsiteY5" fmla="*/ 2148802 h 2432455"/>
              <a:gd name="connsiteX6" fmla="*/ 15805676 w 16616655"/>
              <a:gd name="connsiteY6" fmla="*/ 2059030 h 2432455"/>
              <a:gd name="connsiteX7" fmla="*/ 15805525 w 16616655"/>
              <a:gd name="connsiteY7" fmla="*/ 2059030 h 2432455"/>
              <a:gd name="connsiteX8" fmla="*/ 15805525 w 16616655"/>
              <a:gd name="connsiteY8" fmla="*/ 1756765 h 2432455"/>
              <a:gd name="connsiteX9" fmla="*/ 12373437 w 16616655"/>
              <a:gd name="connsiteY9" fmla="*/ 1756765 h 2432455"/>
              <a:gd name="connsiteX10" fmla="*/ 12292430 w 16616655"/>
              <a:gd name="connsiteY10" fmla="*/ 1957318 h 2432455"/>
              <a:gd name="connsiteX11" fmla="*/ 12472127 w 16616655"/>
              <a:gd name="connsiteY11" fmla="*/ 2148802 h 2432455"/>
              <a:gd name="connsiteX12" fmla="*/ 12672681 w 16616655"/>
              <a:gd name="connsiteY12" fmla="*/ 2059030 h 2432455"/>
              <a:gd name="connsiteX13" fmla="*/ 12672530 w 16616655"/>
              <a:gd name="connsiteY13" fmla="*/ 2059030 h 2432455"/>
              <a:gd name="connsiteX14" fmla="*/ 12672530 w 16616655"/>
              <a:gd name="connsiteY14" fmla="*/ 1756765 h 2432455"/>
              <a:gd name="connsiteX15" fmla="*/ 6909514 w 16616655"/>
              <a:gd name="connsiteY15" fmla="*/ 1209061 h 2432455"/>
              <a:gd name="connsiteX16" fmla="*/ 6777876 w 16616655"/>
              <a:gd name="connsiteY16" fmla="*/ 1586137 h 2432455"/>
              <a:gd name="connsiteX17" fmla="*/ 7343418 w 16616655"/>
              <a:gd name="connsiteY17" fmla="*/ 2035151 h 2432455"/>
              <a:gd name="connsiteX18" fmla="*/ 7600798 w 16616655"/>
              <a:gd name="connsiteY18" fmla="*/ 2002356 h 2432455"/>
              <a:gd name="connsiteX19" fmla="*/ 7331478 w 16616655"/>
              <a:gd name="connsiteY19" fmla="*/ 1717925 h 2432455"/>
              <a:gd name="connsiteX20" fmla="*/ 6909514 w 16616655"/>
              <a:gd name="connsiteY20" fmla="*/ 1209061 h 2432455"/>
              <a:gd name="connsiteX21" fmla="*/ 3076318 w 16616655"/>
              <a:gd name="connsiteY21" fmla="*/ 951834 h 2432455"/>
              <a:gd name="connsiteX22" fmla="*/ 2746998 w 16616655"/>
              <a:gd name="connsiteY22" fmla="*/ 1553341 h 2432455"/>
              <a:gd name="connsiteX23" fmla="*/ 3076318 w 16616655"/>
              <a:gd name="connsiteY23" fmla="*/ 2130819 h 2432455"/>
              <a:gd name="connsiteX24" fmla="*/ 3297728 w 16616655"/>
              <a:gd name="connsiteY24" fmla="*/ 2047090 h 2432455"/>
              <a:gd name="connsiteX25" fmla="*/ 3297728 w 16616655"/>
              <a:gd name="connsiteY25" fmla="*/ 1170371 h 2432455"/>
              <a:gd name="connsiteX26" fmla="*/ 3076318 w 16616655"/>
              <a:gd name="connsiteY26" fmla="*/ 951834 h 2432455"/>
              <a:gd name="connsiteX27" fmla="*/ 858891 w 16616655"/>
              <a:gd name="connsiteY27" fmla="*/ 951681 h 2432455"/>
              <a:gd name="connsiteX28" fmla="*/ 571587 w 16616655"/>
              <a:gd name="connsiteY28" fmla="*/ 1571325 h 2432455"/>
              <a:gd name="connsiteX29" fmla="*/ 1140453 w 16616655"/>
              <a:gd name="connsiteY29" fmla="*/ 1571325 h 2432455"/>
              <a:gd name="connsiteX30" fmla="*/ 15793887 w 16616655"/>
              <a:gd name="connsiteY30" fmla="*/ 814302 h 2432455"/>
              <a:gd name="connsiteX31" fmla="*/ 16353383 w 16616655"/>
              <a:gd name="connsiteY31" fmla="*/ 1313947 h 2432455"/>
              <a:gd name="connsiteX32" fmla="*/ 16353383 w 16616655"/>
              <a:gd name="connsiteY32" fmla="*/ 1963363 h 2432455"/>
              <a:gd name="connsiteX33" fmla="*/ 16467034 w 16616655"/>
              <a:gd name="connsiteY33" fmla="*/ 2113136 h 2432455"/>
              <a:gd name="connsiteX34" fmla="*/ 16601694 w 16616655"/>
              <a:gd name="connsiteY34" fmla="*/ 2059030 h 2432455"/>
              <a:gd name="connsiteX35" fmla="*/ 16616655 w 16616655"/>
              <a:gd name="connsiteY35" fmla="*/ 2074292 h 2432455"/>
              <a:gd name="connsiteX36" fmla="*/ 16616655 w 16616655"/>
              <a:gd name="connsiteY36" fmla="*/ 2074299 h 2432455"/>
              <a:gd name="connsiteX37" fmla="*/ 16586333 w 16616655"/>
              <a:gd name="connsiteY37" fmla="*/ 2153613 h 2432455"/>
              <a:gd name="connsiteX38" fmla="*/ 16188647 w 16616655"/>
              <a:gd name="connsiteY38" fmla="*/ 2400439 h 2432455"/>
              <a:gd name="connsiteX39" fmla="*/ 15835449 w 16616655"/>
              <a:gd name="connsiteY39" fmla="*/ 2187946 h 2432455"/>
              <a:gd name="connsiteX40" fmla="*/ 15820638 w 16616655"/>
              <a:gd name="connsiteY40" fmla="*/ 2187946 h 2432455"/>
              <a:gd name="connsiteX41" fmla="*/ 15371621 w 16616655"/>
              <a:gd name="connsiteY41" fmla="*/ 2400439 h 2432455"/>
              <a:gd name="connsiteX42" fmla="*/ 14943762 w 16616655"/>
              <a:gd name="connsiteY42" fmla="*/ 2020340 h 2432455"/>
              <a:gd name="connsiteX43" fmla="*/ 15177263 w 16616655"/>
              <a:gd name="connsiteY43" fmla="*/ 1634196 h 2432455"/>
              <a:gd name="connsiteX44" fmla="*/ 15805676 w 16616655"/>
              <a:gd name="connsiteY44" fmla="*/ 1634196 h 2432455"/>
              <a:gd name="connsiteX45" fmla="*/ 15805676 w 16616655"/>
              <a:gd name="connsiteY45" fmla="*/ 1472636 h 2432455"/>
              <a:gd name="connsiteX46" fmla="*/ 15500537 w 16616655"/>
              <a:gd name="connsiteY46" fmla="*/ 1164476 h 2432455"/>
              <a:gd name="connsiteX47" fmla="*/ 15039732 w 16616655"/>
              <a:gd name="connsiteY47" fmla="*/ 1313947 h 2432455"/>
              <a:gd name="connsiteX48" fmla="*/ 15024619 w 16616655"/>
              <a:gd name="connsiteY48" fmla="*/ 1299135 h 2432455"/>
              <a:gd name="connsiteX49" fmla="*/ 15793887 w 16616655"/>
              <a:gd name="connsiteY49" fmla="*/ 814302 h 2432455"/>
              <a:gd name="connsiteX50" fmla="*/ 12660892 w 16616655"/>
              <a:gd name="connsiteY50" fmla="*/ 814302 h 2432455"/>
              <a:gd name="connsiteX51" fmla="*/ 13220388 w 16616655"/>
              <a:gd name="connsiteY51" fmla="*/ 1313947 h 2432455"/>
              <a:gd name="connsiteX52" fmla="*/ 13220388 w 16616655"/>
              <a:gd name="connsiteY52" fmla="*/ 1963211 h 2432455"/>
              <a:gd name="connsiteX53" fmla="*/ 13334040 w 16616655"/>
              <a:gd name="connsiteY53" fmla="*/ 2112984 h 2432455"/>
              <a:gd name="connsiteX54" fmla="*/ 13468700 w 16616655"/>
              <a:gd name="connsiteY54" fmla="*/ 2059181 h 2432455"/>
              <a:gd name="connsiteX55" fmla="*/ 13483814 w 16616655"/>
              <a:gd name="connsiteY55" fmla="*/ 2074294 h 2432455"/>
              <a:gd name="connsiteX56" fmla="*/ 13055804 w 16616655"/>
              <a:gd name="connsiteY56" fmla="*/ 2400439 h 2432455"/>
              <a:gd name="connsiteX57" fmla="*/ 12702604 w 16616655"/>
              <a:gd name="connsiteY57" fmla="*/ 2187946 h 2432455"/>
              <a:gd name="connsiteX58" fmla="*/ 12687794 w 16616655"/>
              <a:gd name="connsiteY58" fmla="*/ 2187946 h 2432455"/>
              <a:gd name="connsiteX59" fmla="*/ 12238777 w 16616655"/>
              <a:gd name="connsiteY59" fmla="*/ 2400439 h 2432455"/>
              <a:gd name="connsiteX60" fmla="*/ 11810767 w 16616655"/>
              <a:gd name="connsiteY60" fmla="*/ 2020340 h 2432455"/>
              <a:gd name="connsiteX61" fmla="*/ 12044268 w 16616655"/>
              <a:gd name="connsiteY61" fmla="*/ 1634196 h 2432455"/>
              <a:gd name="connsiteX62" fmla="*/ 12672681 w 16616655"/>
              <a:gd name="connsiteY62" fmla="*/ 1634196 h 2432455"/>
              <a:gd name="connsiteX63" fmla="*/ 12672681 w 16616655"/>
              <a:gd name="connsiteY63" fmla="*/ 1472636 h 2432455"/>
              <a:gd name="connsiteX64" fmla="*/ 12367542 w 16616655"/>
              <a:gd name="connsiteY64" fmla="*/ 1164476 h 2432455"/>
              <a:gd name="connsiteX65" fmla="*/ 11906737 w 16616655"/>
              <a:gd name="connsiteY65" fmla="*/ 1313947 h 2432455"/>
              <a:gd name="connsiteX66" fmla="*/ 11891624 w 16616655"/>
              <a:gd name="connsiteY66" fmla="*/ 1299135 h 2432455"/>
              <a:gd name="connsiteX67" fmla="*/ 12660892 w 16616655"/>
              <a:gd name="connsiteY67" fmla="*/ 814302 h 2432455"/>
              <a:gd name="connsiteX68" fmla="*/ 5422211 w 16616655"/>
              <a:gd name="connsiteY68" fmla="*/ 796166 h 2432455"/>
              <a:gd name="connsiteX69" fmla="*/ 5422211 w 16616655"/>
              <a:gd name="connsiteY69" fmla="*/ 1370771 h 2432455"/>
              <a:gd name="connsiteX70" fmla="*/ 5083976 w 16616655"/>
              <a:gd name="connsiteY70" fmla="*/ 981606 h 2432455"/>
              <a:gd name="connsiteX71" fmla="*/ 4988307 w 16616655"/>
              <a:gd name="connsiteY71" fmla="*/ 969817 h 2432455"/>
              <a:gd name="connsiteX72" fmla="*/ 4727904 w 16616655"/>
              <a:gd name="connsiteY72" fmla="*/ 1146340 h 2432455"/>
              <a:gd name="connsiteX73" fmla="*/ 5499895 w 16616655"/>
              <a:gd name="connsiteY73" fmla="*/ 1885529 h 2432455"/>
              <a:gd name="connsiteX74" fmla="*/ 4814504 w 16616655"/>
              <a:gd name="connsiteY74" fmla="*/ 2400288 h 2432455"/>
              <a:gd name="connsiteX75" fmla="*/ 4395563 w 16616655"/>
              <a:gd name="connsiteY75" fmla="*/ 2325477 h 2432455"/>
              <a:gd name="connsiteX76" fmla="*/ 4201054 w 16616655"/>
              <a:gd name="connsiteY76" fmla="*/ 2418271 h 2432455"/>
              <a:gd name="connsiteX77" fmla="*/ 4201054 w 16616655"/>
              <a:gd name="connsiteY77" fmla="*/ 1789712 h 2432455"/>
              <a:gd name="connsiteX78" fmla="*/ 4539291 w 16616655"/>
              <a:gd name="connsiteY78" fmla="*/ 2214695 h 2432455"/>
              <a:gd name="connsiteX79" fmla="*/ 4706897 w 16616655"/>
              <a:gd name="connsiteY79" fmla="*/ 2244470 h 2432455"/>
              <a:gd name="connsiteX80" fmla="*/ 4958233 w 16616655"/>
              <a:gd name="connsiteY80" fmla="*/ 2065075 h 2432455"/>
              <a:gd name="connsiteX81" fmla="*/ 4201054 w 16616655"/>
              <a:gd name="connsiteY81" fmla="*/ 1313947 h 2432455"/>
              <a:gd name="connsiteX82" fmla="*/ 4889316 w 16616655"/>
              <a:gd name="connsiteY82" fmla="*/ 814151 h 2432455"/>
              <a:gd name="connsiteX83" fmla="*/ 5242665 w 16616655"/>
              <a:gd name="connsiteY83" fmla="*/ 870977 h 2432455"/>
              <a:gd name="connsiteX84" fmla="*/ 14288599 w 16616655"/>
              <a:gd name="connsiteY84" fmla="*/ 470021 h 2432455"/>
              <a:gd name="connsiteX85" fmla="*/ 14288599 w 16616655"/>
              <a:gd name="connsiteY85" fmla="*/ 844075 h 2432455"/>
              <a:gd name="connsiteX86" fmla="*/ 14863209 w 16616655"/>
              <a:gd name="connsiteY86" fmla="*/ 844075 h 2432455"/>
              <a:gd name="connsiteX87" fmla="*/ 14773435 w 16616655"/>
              <a:gd name="connsiteY87" fmla="*/ 1059589 h 2432455"/>
              <a:gd name="connsiteX88" fmla="*/ 14288448 w 16616655"/>
              <a:gd name="connsiteY88" fmla="*/ 1059589 h 2432455"/>
              <a:gd name="connsiteX89" fmla="*/ 14288448 w 16616655"/>
              <a:gd name="connsiteY89" fmla="*/ 1720794 h 2432455"/>
              <a:gd name="connsiteX90" fmla="*/ 14530715 w 16616655"/>
              <a:gd name="connsiteY90" fmla="*/ 2002355 h 2432455"/>
              <a:gd name="connsiteX91" fmla="*/ 14839027 w 16616655"/>
              <a:gd name="connsiteY91" fmla="*/ 1885680 h 2432455"/>
              <a:gd name="connsiteX92" fmla="*/ 14854141 w 16616655"/>
              <a:gd name="connsiteY92" fmla="*/ 1900490 h 2432455"/>
              <a:gd name="connsiteX93" fmla="*/ 14267440 w 16616655"/>
              <a:gd name="connsiteY93" fmla="*/ 2400286 h 2432455"/>
              <a:gd name="connsiteX94" fmla="*/ 13731824 w 16616655"/>
              <a:gd name="connsiteY94" fmla="*/ 1876612 h 2432455"/>
              <a:gd name="connsiteX95" fmla="*/ 13731824 w 16616655"/>
              <a:gd name="connsiteY95" fmla="*/ 1059741 h 2432455"/>
              <a:gd name="connsiteX96" fmla="*/ 13441497 w 16616655"/>
              <a:gd name="connsiteY96" fmla="*/ 1059741 h 2432455"/>
              <a:gd name="connsiteX97" fmla="*/ 10093289 w 16616655"/>
              <a:gd name="connsiteY97" fmla="*/ 442968 h 2432455"/>
              <a:gd name="connsiteX98" fmla="*/ 10093289 w 16616655"/>
              <a:gd name="connsiteY98" fmla="*/ 2202605 h 2432455"/>
              <a:gd name="connsiteX99" fmla="*/ 10404472 w 16616655"/>
              <a:gd name="connsiteY99" fmla="*/ 2202605 h 2432455"/>
              <a:gd name="connsiteX100" fmla="*/ 10985127 w 16616655"/>
              <a:gd name="connsiteY100" fmla="*/ 1316817 h 2432455"/>
              <a:gd name="connsiteX101" fmla="*/ 10404472 w 16616655"/>
              <a:gd name="connsiteY101" fmla="*/ 442968 h 2432455"/>
              <a:gd name="connsiteX102" fmla="*/ 9348050 w 16616655"/>
              <a:gd name="connsiteY102" fmla="*/ 275513 h 2432455"/>
              <a:gd name="connsiteX103" fmla="*/ 10470215 w 16616655"/>
              <a:gd name="connsiteY103" fmla="*/ 275513 h 2432455"/>
              <a:gd name="connsiteX104" fmla="*/ 11601448 w 16616655"/>
              <a:gd name="connsiteY104" fmla="*/ 1269059 h 2432455"/>
              <a:gd name="connsiteX105" fmla="*/ 10470215 w 16616655"/>
              <a:gd name="connsiteY105" fmla="*/ 2370361 h 2432455"/>
              <a:gd name="connsiteX106" fmla="*/ 9348050 w 16616655"/>
              <a:gd name="connsiteY106" fmla="*/ 2370361 h 2432455"/>
              <a:gd name="connsiteX107" fmla="*/ 9506741 w 16616655"/>
              <a:gd name="connsiteY107" fmla="*/ 2190665 h 2432455"/>
              <a:gd name="connsiteX108" fmla="*/ 9506741 w 16616655"/>
              <a:gd name="connsiteY108" fmla="*/ 454908 h 2432455"/>
              <a:gd name="connsiteX109" fmla="*/ 1053400 w 16616655"/>
              <a:gd name="connsiteY109" fmla="*/ 131938 h 2432455"/>
              <a:gd name="connsiteX110" fmla="*/ 1071384 w 16616655"/>
              <a:gd name="connsiteY110" fmla="*/ 131938 h 2432455"/>
              <a:gd name="connsiteX111" fmla="*/ 2071131 w 16616655"/>
              <a:gd name="connsiteY111" fmla="*/ 2205931 h 2432455"/>
              <a:gd name="connsiteX112" fmla="*/ 2247655 w 16616655"/>
              <a:gd name="connsiteY112" fmla="*/ 2370363 h 2432455"/>
              <a:gd name="connsiteX113" fmla="*/ 1421712 w 16616655"/>
              <a:gd name="connsiteY113" fmla="*/ 2370363 h 2432455"/>
              <a:gd name="connsiteX114" fmla="*/ 1421712 w 16616655"/>
              <a:gd name="connsiteY114" fmla="*/ 2190817 h 2432455"/>
              <a:gd name="connsiteX115" fmla="*/ 1215112 w 16616655"/>
              <a:gd name="connsiteY115" fmla="*/ 1738930 h 2432455"/>
              <a:gd name="connsiteX116" fmla="*/ 493753 w 16616655"/>
              <a:gd name="connsiteY116" fmla="*/ 1738930 h 2432455"/>
              <a:gd name="connsiteX117" fmla="*/ 311184 w 16616655"/>
              <a:gd name="connsiteY117" fmla="*/ 2136863 h 2432455"/>
              <a:gd name="connsiteX118" fmla="*/ 571587 w 16616655"/>
              <a:gd name="connsiteY118" fmla="*/ 2370212 h 2432455"/>
              <a:gd name="connsiteX119" fmla="*/ 0 w 16616655"/>
              <a:gd name="connsiteY119" fmla="*/ 2370212 h 2432455"/>
              <a:gd name="connsiteX120" fmla="*/ 7487146 w 16616655"/>
              <a:gd name="connsiteY120" fmla="*/ 66045 h 2432455"/>
              <a:gd name="connsiteX121" fmla="*/ 7924071 w 16616655"/>
              <a:gd name="connsiteY121" fmla="*/ 170780 h 2432455"/>
              <a:gd name="connsiteX122" fmla="*/ 8064626 w 16616655"/>
              <a:gd name="connsiteY122" fmla="*/ 137834 h 2432455"/>
              <a:gd name="connsiteX123" fmla="*/ 8064626 w 16616655"/>
              <a:gd name="connsiteY123" fmla="*/ 481962 h 2432455"/>
              <a:gd name="connsiteX124" fmla="*/ 8028655 w 16616655"/>
              <a:gd name="connsiteY124" fmla="*/ 458084 h 2432455"/>
              <a:gd name="connsiteX125" fmla="*/ 7956716 w 16616655"/>
              <a:gd name="connsiteY125" fmla="*/ 407151 h 2432455"/>
              <a:gd name="connsiteX126" fmla="*/ 7537774 w 16616655"/>
              <a:gd name="connsiteY126" fmla="*/ 233500 h 2432455"/>
              <a:gd name="connsiteX127" fmla="*/ 7223569 w 16616655"/>
              <a:gd name="connsiteY127" fmla="*/ 553750 h 2432455"/>
              <a:gd name="connsiteX128" fmla="*/ 7771276 w 16616655"/>
              <a:gd name="connsiteY128" fmla="*/ 1418682 h 2432455"/>
              <a:gd name="connsiteX129" fmla="*/ 8037573 w 16616655"/>
              <a:gd name="connsiteY129" fmla="*/ 1730015 h 2432455"/>
              <a:gd name="connsiteX130" fmla="*/ 8220142 w 16616655"/>
              <a:gd name="connsiteY130" fmla="*/ 1218129 h 2432455"/>
              <a:gd name="connsiteX131" fmla="*/ 7819336 w 16616655"/>
              <a:gd name="connsiteY131" fmla="*/ 1017425 h 2432455"/>
              <a:gd name="connsiteX132" fmla="*/ 8615356 w 16616655"/>
              <a:gd name="connsiteY132" fmla="*/ 1017425 h 2432455"/>
              <a:gd name="connsiteX133" fmla="*/ 8393795 w 16616655"/>
              <a:gd name="connsiteY133" fmla="*/ 1236114 h 2432455"/>
              <a:gd name="connsiteX134" fmla="*/ 8193241 w 16616655"/>
              <a:gd name="connsiteY134" fmla="*/ 1909409 h 2432455"/>
              <a:gd name="connsiteX135" fmla="*/ 8833743 w 16616655"/>
              <a:gd name="connsiteY135" fmla="*/ 2373537 h 2432455"/>
              <a:gd name="connsiteX136" fmla="*/ 8833743 w 16616655"/>
              <a:gd name="connsiteY136" fmla="*/ 2388500 h 2432455"/>
              <a:gd name="connsiteX137" fmla="*/ 7873140 w 16616655"/>
              <a:gd name="connsiteY137" fmla="*/ 2223917 h 2432455"/>
              <a:gd name="connsiteX138" fmla="*/ 7190772 w 16616655"/>
              <a:gd name="connsiteY138" fmla="*/ 2400439 h 2432455"/>
              <a:gd name="connsiteX139" fmla="*/ 6319943 w 16616655"/>
              <a:gd name="connsiteY139" fmla="*/ 1715204 h 2432455"/>
              <a:gd name="connsiteX140" fmla="*/ 6780748 w 16616655"/>
              <a:gd name="connsiteY140" fmla="*/ 1011681 h 2432455"/>
              <a:gd name="connsiteX141" fmla="*/ 6688104 w 16616655"/>
              <a:gd name="connsiteY141" fmla="*/ 670575 h 2432455"/>
              <a:gd name="connsiteX142" fmla="*/ 7487146 w 16616655"/>
              <a:gd name="connsiteY142" fmla="*/ 66045 h 2432455"/>
              <a:gd name="connsiteX143" fmla="*/ 3854352 w 16616655"/>
              <a:gd name="connsiteY143" fmla="*/ 0 h 2432455"/>
              <a:gd name="connsiteX144" fmla="*/ 3854503 w 16616655"/>
              <a:gd name="connsiteY144" fmla="*/ 0 h 2432455"/>
              <a:gd name="connsiteX145" fmla="*/ 3854503 w 16616655"/>
              <a:gd name="connsiteY145" fmla="*/ 2002204 h 2432455"/>
              <a:gd name="connsiteX146" fmla="*/ 4045990 w 16616655"/>
              <a:gd name="connsiteY146" fmla="*/ 2172682 h 2432455"/>
              <a:gd name="connsiteX147" fmla="*/ 3465336 w 16616655"/>
              <a:gd name="connsiteY147" fmla="*/ 2424016 h 2432455"/>
              <a:gd name="connsiteX148" fmla="*/ 3342616 w 16616655"/>
              <a:gd name="connsiteY148" fmla="*/ 2169659 h 2432455"/>
              <a:gd name="connsiteX149" fmla="*/ 3327804 w 16616655"/>
              <a:gd name="connsiteY149" fmla="*/ 2169659 h 2432455"/>
              <a:gd name="connsiteX150" fmla="*/ 2839946 w 16616655"/>
              <a:gd name="connsiteY150" fmla="*/ 2400136 h 2432455"/>
              <a:gd name="connsiteX151" fmla="*/ 2178586 w 16616655"/>
              <a:gd name="connsiteY151" fmla="*/ 1672886 h 2432455"/>
              <a:gd name="connsiteX152" fmla="*/ 3100349 w 16616655"/>
              <a:gd name="connsiteY152" fmla="*/ 814001 h 2432455"/>
              <a:gd name="connsiteX153" fmla="*/ 3297728 w 16616655"/>
              <a:gd name="connsiteY153" fmla="*/ 829114 h 2432455"/>
              <a:gd name="connsiteX154" fmla="*/ 3297728 w 16616655"/>
              <a:gd name="connsiteY154" fmla="*/ 478939 h 2432455"/>
              <a:gd name="connsiteX155" fmla="*/ 3151129 w 16616655"/>
              <a:gd name="connsiteY155" fmla="*/ 308461 h 243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6616655" h="2432455">
                <a:moveTo>
                  <a:pt x="1418539" y="2190665"/>
                </a:moveTo>
                <a:lnTo>
                  <a:pt x="1418539" y="2370361"/>
                </a:lnTo>
                <a:lnTo>
                  <a:pt x="1259848" y="2370361"/>
                </a:lnTo>
                <a:close/>
                <a:moveTo>
                  <a:pt x="15506432" y="1756765"/>
                </a:moveTo>
                <a:cubicBezTo>
                  <a:pt x="15452325" y="1813741"/>
                  <a:pt x="15425424" y="1885680"/>
                  <a:pt x="15425424" y="1957318"/>
                </a:cubicBezTo>
                <a:cubicBezTo>
                  <a:pt x="15425424" y="2083060"/>
                  <a:pt x="15500385" y="2148802"/>
                  <a:pt x="15605121" y="2148802"/>
                </a:cubicBezTo>
                <a:cubicBezTo>
                  <a:pt x="15677061" y="2148802"/>
                  <a:pt x="15742804" y="2118878"/>
                  <a:pt x="15805676" y="2059030"/>
                </a:cubicBezTo>
                <a:lnTo>
                  <a:pt x="15805525" y="2059030"/>
                </a:lnTo>
                <a:lnTo>
                  <a:pt x="15805525" y="1756765"/>
                </a:lnTo>
                <a:close/>
                <a:moveTo>
                  <a:pt x="12373437" y="1756765"/>
                </a:moveTo>
                <a:cubicBezTo>
                  <a:pt x="12319330" y="1813741"/>
                  <a:pt x="12292430" y="1885680"/>
                  <a:pt x="12292430" y="1957318"/>
                </a:cubicBezTo>
                <a:cubicBezTo>
                  <a:pt x="12292430" y="2083060"/>
                  <a:pt x="12367392" y="2148802"/>
                  <a:pt x="12472127" y="2148802"/>
                </a:cubicBezTo>
                <a:cubicBezTo>
                  <a:pt x="12544066" y="2148802"/>
                  <a:pt x="12609809" y="2118878"/>
                  <a:pt x="12672681" y="2059030"/>
                </a:cubicBezTo>
                <a:lnTo>
                  <a:pt x="12672530" y="2059030"/>
                </a:lnTo>
                <a:lnTo>
                  <a:pt x="12672530" y="1756765"/>
                </a:lnTo>
                <a:close/>
                <a:moveTo>
                  <a:pt x="6909514" y="1209061"/>
                </a:moveTo>
                <a:cubicBezTo>
                  <a:pt x="6816566" y="1331781"/>
                  <a:pt x="6777876" y="1463568"/>
                  <a:pt x="6777876" y="1586137"/>
                </a:cubicBezTo>
                <a:cubicBezTo>
                  <a:pt x="6777876" y="1861500"/>
                  <a:pt x="6969362" y="2035151"/>
                  <a:pt x="7343418" y="2035151"/>
                </a:cubicBezTo>
                <a:cubicBezTo>
                  <a:pt x="7421100" y="2035151"/>
                  <a:pt x="7510873" y="2026083"/>
                  <a:pt x="7600798" y="2002356"/>
                </a:cubicBezTo>
                <a:cubicBezTo>
                  <a:pt x="7517069" y="1921499"/>
                  <a:pt x="7427297" y="1828705"/>
                  <a:pt x="7331478" y="1717925"/>
                </a:cubicBezTo>
                <a:cubicBezTo>
                  <a:pt x="7157826" y="1514500"/>
                  <a:pt x="7014249" y="1352939"/>
                  <a:pt x="6909514" y="1209061"/>
                </a:cubicBezTo>
                <a:close/>
                <a:moveTo>
                  <a:pt x="3076318" y="951834"/>
                </a:moveTo>
                <a:cubicBezTo>
                  <a:pt x="2887704" y="951834"/>
                  <a:pt x="2746998" y="1173243"/>
                  <a:pt x="2746998" y="1553341"/>
                </a:cubicBezTo>
                <a:cubicBezTo>
                  <a:pt x="2746998" y="1945379"/>
                  <a:pt x="2887704" y="2130819"/>
                  <a:pt x="3076318" y="2130819"/>
                </a:cubicBezTo>
                <a:cubicBezTo>
                  <a:pt x="3145084" y="2130819"/>
                  <a:pt x="3234856" y="2103916"/>
                  <a:pt x="3297728" y="2047090"/>
                </a:cubicBezTo>
                <a:lnTo>
                  <a:pt x="3297728" y="1170371"/>
                </a:lnTo>
                <a:cubicBezTo>
                  <a:pt x="3297728" y="1044628"/>
                  <a:pt x="3199038" y="951834"/>
                  <a:pt x="3076318" y="951834"/>
                </a:cubicBezTo>
                <a:close/>
                <a:moveTo>
                  <a:pt x="858891" y="951681"/>
                </a:moveTo>
                <a:lnTo>
                  <a:pt x="571587" y="1571325"/>
                </a:lnTo>
                <a:lnTo>
                  <a:pt x="1140453" y="1571325"/>
                </a:lnTo>
                <a:close/>
                <a:moveTo>
                  <a:pt x="15793887" y="814302"/>
                </a:moveTo>
                <a:cubicBezTo>
                  <a:pt x="16143910" y="814302"/>
                  <a:pt x="16353383" y="996719"/>
                  <a:pt x="16353383" y="1313947"/>
                </a:cubicBezTo>
                <a:lnTo>
                  <a:pt x="16353383" y="1963363"/>
                </a:lnTo>
                <a:cubicBezTo>
                  <a:pt x="16353383" y="2080188"/>
                  <a:pt x="16401290" y="2113136"/>
                  <a:pt x="16467034" y="2113136"/>
                </a:cubicBezTo>
                <a:cubicBezTo>
                  <a:pt x="16511771" y="2113136"/>
                  <a:pt x="16553787" y="2098023"/>
                  <a:pt x="16601694" y="2059030"/>
                </a:cubicBezTo>
                <a:lnTo>
                  <a:pt x="16616655" y="2074292"/>
                </a:lnTo>
                <a:lnTo>
                  <a:pt x="16616655" y="2074299"/>
                </a:lnTo>
                <a:lnTo>
                  <a:pt x="16586333" y="2153613"/>
                </a:lnTo>
                <a:cubicBezTo>
                  <a:pt x="16505465" y="2324880"/>
                  <a:pt x="16356196" y="2400439"/>
                  <a:pt x="16188647" y="2400439"/>
                </a:cubicBezTo>
                <a:cubicBezTo>
                  <a:pt x="16029958" y="2400439"/>
                  <a:pt x="15907388" y="2331522"/>
                  <a:pt x="15835449" y="2187946"/>
                </a:cubicBezTo>
                <a:lnTo>
                  <a:pt x="15820638" y="2187946"/>
                </a:lnTo>
                <a:cubicBezTo>
                  <a:pt x="15724818" y="2307643"/>
                  <a:pt x="15578219" y="2400439"/>
                  <a:pt x="15371621" y="2400439"/>
                </a:cubicBezTo>
                <a:cubicBezTo>
                  <a:pt x="15111368" y="2400439"/>
                  <a:pt x="14943762" y="2253689"/>
                  <a:pt x="14943762" y="2020340"/>
                </a:cubicBezTo>
                <a:cubicBezTo>
                  <a:pt x="14943762" y="1834749"/>
                  <a:pt x="15051520" y="1706135"/>
                  <a:pt x="15177263" y="1634196"/>
                </a:cubicBezTo>
                <a:lnTo>
                  <a:pt x="15805676" y="1634196"/>
                </a:lnTo>
                <a:lnTo>
                  <a:pt x="15805676" y="1472636"/>
                </a:lnTo>
                <a:cubicBezTo>
                  <a:pt x="15805676" y="1236113"/>
                  <a:pt x="15692024" y="1164476"/>
                  <a:pt x="15500537" y="1164476"/>
                </a:cubicBezTo>
                <a:cubicBezTo>
                  <a:pt x="15362704" y="1164476"/>
                  <a:pt x="15222149" y="1200294"/>
                  <a:pt x="15039732" y="1313947"/>
                </a:cubicBezTo>
                <a:lnTo>
                  <a:pt x="15024619" y="1299135"/>
                </a:lnTo>
                <a:cubicBezTo>
                  <a:pt x="15159277" y="1038734"/>
                  <a:pt x="15401695" y="814302"/>
                  <a:pt x="15793887" y="814302"/>
                </a:cubicBezTo>
                <a:close/>
                <a:moveTo>
                  <a:pt x="12660892" y="814302"/>
                </a:moveTo>
                <a:cubicBezTo>
                  <a:pt x="13010918" y="814302"/>
                  <a:pt x="13220388" y="996719"/>
                  <a:pt x="13220388" y="1313947"/>
                </a:cubicBezTo>
                <a:lnTo>
                  <a:pt x="13220388" y="1963211"/>
                </a:lnTo>
                <a:cubicBezTo>
                  <a:pt x="13220388" y="2080038"/>
                  <a:pt x="13268297" y="2112984"/>
                  <a:pt x="13334040" y="2112984"/>
                </a:cubicBezTo>
                <a:cubicBezTo>
                  <a:pt x="13379077" y="2112984"/>
                  <a:pt x="13420791" y="2098023"/>
                  <a:pt x="13468700" y="2059181"/>
                </a:cubicBezTo>
                <a:lnTo>
                  <a:pt x="13483814" y="2074294"/>
                </a:lnTo>
                <a:cubicBezTo>
                  <a:pt x="13414897" y="2301750"/>
                  <a:pt x="13247290" y="2400439"/>
                  <a:pt x="13055804" y="2400439"/>
                </a:cubicBezTo>
                <a:cubicBezTo>
                  <a:pt x="12897113" y="2400439"/>
                  <a:pt x="12774544" y="2331522"/>
                  <a:pt x="12702604" y="2187946"/>
                </a:cubicBezTo>
                <a:lnTo>
                  <a:pt x="12687794" y="2187946"/>
                </a:lnTo>
                <a:cubicBezTo>
                  <a:pt x="12591824" y="2307643"/>
                  <a:pt x="12445226" y="2400439"/>
                  <a:pt x="12238777" y="2400439"/>
                </a:cubicBezTo>
                <a:cubicBezTo>
                  <a:pt x="11978375" y="2400439"/>
                  <a:pt x="11810767" y="2253689"/>
                  <a:pt x="11810767" y="2020340"/>
                </a:cubicBezTo>
                <a:cubicBezTo>
                  <a:pt x="11810767" y="1834749"/>
                  <a:pt x="11918525" y="1706135"/>
                  <a:pt x="12044268" y="1634196"/>
                </a:cubicBezTo>
                <a:lnTo>
                  <a:pt x="12672681" y="1634196"/>
                </a:lnTo>
                <a:lnTo>
                  <a:pt x="12672681" y="1472636"/>
                </a:lnTo>
                <a:cubicBezTo>
                  <a:pt x="12672681" y="1236113"/>
                  <a:pt x="12559029" y="1164476"/>
                  <a:pt x="12367542" y="1164476"/>
                </a:cubicBezTo>
                <a:cubicBezTo>
                  <a:pt x="12229709" y="1164476"/>
                  <a:pt x="12089156" y="1200294"/>
                  <a:pt x="11906737" y="1313947"/>
                </a:cubicBezTo>
                <a:lnTo>
                  <a:pt x="11891624" y="1299135"/>
                </a:lnTo>
                <a:cubicBezTo>
                  <a:pt x="12026284" y="1038734"/>
                  <a:pt x="12268702" y="814302"/>
                  <a:pt x="12660892" y="814302"/>
                </a:cubicBezTo>
                <a:close/>
                <a:moveTo>
                  <a:pt x="5422211" y="796166"/>
                </a:moveTo>
                <a:lnTo>
                  <a:pt x="5422211" y="1370771"/>
                </a:lnTo>
                <a:lnTo>
                  <a:pt x="5083976" y="981606"/>
                </a:lnTo>
                <a:cubicBezTo>
                  <a:pt x="5054201" y="972840"/>
                  <a:pt x="5021255" y="969817"/>
                  <a:pt x="4988307" y="969817"/>
                </a:cubicBezTo>
                <a:cubicBezTo>
                  <a:pt x="4817678" y="969817"/>
                  <a:pt x="4727904" y="1056568"/>
                  <a:pt x="4727904" y="1146340"/>
                </a:cubicBezTo>
                <a:cubicBezTo>
                  <a:pt x="4727904" y="1409613"/>
                  <a:pt x="5500045" y="1367750"/>
                  <a:pt x="5499895" y="1885529"/>
                </a:cubicBezTo>
                <a:cubicBezTo>
                  <a:pt x="5499895" y="2172984"/>
                  <a:pt x="5257475" y="2400288"/>
                  <a:pt x="4814504" y="2400288"/>
                </a:cubicBezTo>
                <a:cubicBezTo>
                  <a:pt x="4650072" y="2400288"/>
                  <a:pt x="4509215" y="2367189"/>
                  <a:pt x="4395563" y="2325477"/>
                </a:cubicBezTo>
                <a:lnTo>
                  <a:pt x="4201054" y="2418271"/>
                </a:lnTo>
                <a:lnTo>
                  <a:pt x="4201054" y="1789712"/>
                </a:lnTo>
                <a:lnTo>
                  <a:pt x="4539291" y="2214695"/>
                </a:lnTo>
                <a:cubicBezTo>
                  <a:pt x="4598988" y="2235703"/>
                  <a:pt x="4653094" y="2244470"/>
                  <a:pt x="4706897" y="2244470"/>
                </a:cubicBezTo>
                <a:cubicBezTo>
                  <a:pt x="4880550" y="2244470"/>
                  <a:pt x="4958233" y="2154848"/>
                  <a:pt x="4958233" y="2065075"/>
                </a:cubicBezTo>
                <a:cubicBezTo>
                  <a:pt x="4958233" y="1780644"/>
                  <a:pt x="4201054" y="1807696"/>
                  <a:pt x="4201054" y="1313947"/>
                </a:cubicBezTo>
                <a:cubicBezTo>
                  <a:pt x="4201054" y="1002765"/>
                  <a:pt x="4494403" y="814151"/>
                  <a:pt x="4889316" y="814151"/>
                </a:cubicBezTo>
                <a:cubicBezTo>
                  <a:pt x="5023974" y="814151"/>
                  <a:pt x="5143825" y="835157"/>
                  <a:pt x="5242665" y="870977"/>
                </a:cubicBezTo>
                <a:close/>
                <a:moveTo>
                  <a:pt x="14288599" y="470021"/>
                </a:moveTo>
                <a:lnTo>
                  <a:pt x="14288599" y="844075"/>
                </a:lnTo>
                <a:lnTo>
                  <a:pt x="14863209" y="844075"/>
                </a:lnTo>
                <a:lnTo>
                  <a:pt x="14773435" y="1059589"/>
                </a:lnTo>
                <a:lnTo>
                  <a:pt x="14288448" y="1059589"/>
                </a:lnTo>
                <a:lnTo>
                  <a:pt x="14288448" y="1720794"/>
                </a:lnTo>
                <a:cubicBezTo>
                  <a:pt x="14288448" y="1879635"/>
                  <a:pt x="14342402" y="2002355"/>
                  <a:pt x="14530715" y="2002355"/>
                </a:cubicBezTo>
                <a:cubicBezTo>
                  <a:pt x="14623661" y="2002355"/>
                  <a:pt x="14728247" y="1972430"/>
                  <a:pt x="14839027" y="1885680"/>
                </a:cubicBezTo>
                <a:lnTo>
                  <a:pt x="14854141" y="1900490"/>
                </a:lnTo>
                <a:cubicBezTo>
                  <a:pt x="14779179" y="2226786"/>
                  <a:pt x="14563814" y="2400286"/>
                  <a:pt x="14267440" y="2400286"/>
                </a:cubicBezTo>
                <a:cubicBezTo>
                  <a:pt x="13926182" y="2400286"/>
                  <a:pt x="13731824" y="2178877"/>
                  <a:pt x="13731824" y="1876612"/>
                </a:cubicBezTo>
                <a:lnTo>
                  <a:pt x="13731824" y="1059741"/>
                </a:lnTo>
                <a:lnTo>
                  <a:pt x="13441497" y="1059741"/>
                </a:lnTo>
                <a:close/>
                <a:moveTo>
                  <a:pt x="10093289" y="442968"/>
                </a:moveTo>
                <a:lnTo>
                  <a:pt x="10093289" y="2202605"/>
                </a:lnTo>
                <a:lnTo>
                  <a:pt x="10404472" y="2202605"/>
                </a:lnTo>
                <a:cubicBezTo>
                  <a:pt x="10760542" y="2202605"/>
                  <a:pt x="10984976" y="1888400"/>
                  <a:pt x="10985127" y="1316817"/>
                </a:cubicBezTo>
                <a:cubicBezTo>
                  <a:pt x="10985127" y="715157"/>
                  <a:pt x="10760694" y="442968"/>
                  <a:pt x="10404472" y="442968"/>
                </a:cubicBezTo>
                <a:close/>
                <a:moveTo>
                  <a:pt x="9348050" y="275513"/>
                </a:moveTo>
                <a:lnTo>
                  <a:pt x="10470215" y="275513"/>
                </a:lnTo>
                <a:cubicBezTo>
                  <a:pt x="11077922" y="275513"/>
                  <a:pt x="11601600" y="559642"/>
                  <a:pt x="11601448" y="1269059"/>
                </a:cubicBezTo>
                <a:cubicBezTo>
                  <a:pt x="11601448" y="1948248"/>
                  <a:pt x="11077771" y="2370361"/>
                  <a:pt x="10470215" y="2370361"/>
                </a:cubicBezTo>
                <a:lnTo>
                  <a:pt x="9348050" y="2370361"/>
                </a:lnTo>
                <a:lnTo>
                  <a:pt x="9506741" y="2190665"/>
                </a:lnTo>
                <a:lnTo>
                  <a:pt x="9506741" y="454908"/>
                </a:lnTo>
                <a:close/>
                <a:moveTo>
                  <a:pt x="1053400" y="131938"/>
                </a:moveTo>
                <a:lnTo>
                  <a:pt x="1071384" y="131938"/>
                </a:lnTo>
                <a:lnTo>
                  <a:pt x="2071131" y="2205931"/>
                </a:lnTo>
                <a:lnTo>
                  <a:pt x="2247655" y="2370363"/>
                </a:lnTo>
                <a:lnTo>
                  <a:pt x="1421712" y="2370363"/>
                </a:lnTo>
                <a:lnTo>
                  <a:pt x="1421712" y="2190817"/>
                </a:lnTo>
                <a:lnTo>
                  <a:pt x="1215112" y="1738930"/>
                </a:lnTo>
                <a:lnTo>
                  <a:pt x="493753" y="1738930"/>
                </a:lnTo>
                <a:lnTo>
                  <a:pt x="311184" y="2136863"/>
                </a:lnTo>
                <a:lnTo>
                  <a:pt x="571587" y="2370212"/>
                </a:lnTo>
                <a:lnTo>
                  <a:pt x="0" y="2370212"/>
                </a:lnTo>
                <a:close/>
                <a:moveTo>
                  <a:pt x="7487146" y="66045"/>
                </a:moveTo>
                <a:cubicBezTo>
                  <a:pt x="7651579" y="66045"/>
                  <a:pt x="7789262" y="101863"/>
                  <a:pt x="7924071" y="170780"/>
                </a:cubicBezTo>
                <a:lnTo>
                  <a:pt x="8064626" y="137834"/>
                </a:lnTo>
                <a:lnTo>
                  <a:pt x="8064626" y="481962"/>
                </a:lnTo>
                <a:lnTo>
                  <a:pt x="8028655" y="458084"/>
                </a:lnTo>
                <a:lnTo>
                  <a:pt x="7956716" y="407151"/>
                </a:lnTo>
                <a:cubicBezTo>
                  <a:pt x="7750419" y="272493"/>
                  <a:pt x="7654449" y="233500"/>
                  <a:pt x="7537774" y="233500"/>
                </a:cubicBezTo>
                <a:cubicBezTo>
                  <a:pt x="7340244" y="233500"/>
                  <a:pt x="7223569" y="338234"/>
                  <a:pt x="7223569" y="553750"/>
                </a:cubicBezTo>
                <a:cubicBezTo>
                  <a:pt x="7223569" y="802212"/>
                  <a:pt x="7415054" y="996720"/>
                  <a:pt x="7771276" y="1418682"/>
                </a:cubicBezTo>
                <a:lnTo>
                  <a:pt x="8037573" y="1730015"/>
                </a:lnTo>
                <a:cubicBezTo>
                  <a:pt x="8136415" y="1610015"/>
                  <a:pt x="8205332" y="1442561"/>
                  <a:pt x="8220142" y="1218129"/>
                </a:cubicBezTo>
                <a:lnTo>
                  <a:pt x="7819336" y="1017425"/>
                </a:lnTo>
                <a:lnTo>
                  <a:pt x="8615356" y="1017425"/>
                </a:lnTo>
                <a:lnTo>
                  <a:pt x="8393795" y="1236114"/>
                </a:lnTo>
                <a:cubicBezTo>
                  <a:pt x="8381854" y="1502409"/>
                  <a:pt x="8309765" y="1730015"/>
                  <a:pt x="8193241" y="1909409"/>
                </a:cubicBezTo>
                <a:cubicBezTo>
                  <a:pt x="8441401" y="2184622"/>
                  <a:pt x="8579385" y="2292379"/>
                  <a:pt x="8833743" y="2373537"/>
                </a:cubicBezTo>
                <a:lnTo>
                  <a:pt x="8833743" y="2388500"/>
                </a:lnTo>
                <a:cubicBezTo>
                  <a:pt x="8528604" y="2454393"/>
                  <a:pt x="8241300" y="2478271"/>
                  <a:pt x="7873140" y="2223917"/>
                </a:cubicBezTo>
                <a:cubicBezTo>
                  <a:pt x="7681502" y="2340591"/>
                  <a:pt x="7451175" y="2400439"/>
                  <a:pt x="7190772" y="2400439"/>
                </a:cubicBezTo>
                <a:cubicBezTo>
                  <a:pt x="6753847" y="2400439"/>
                  <a:pt x="6319943" y="2179029"/>
                  <a:pt x="6319943" y="1715204"/>
                </a:cubicBezTo>
                <a:cubicBezTo>
                  <a:pt x="6319943" y="1409916"/>
                  <a:pt x="6502512" y="1179439"/>
                  <a:pt x="6780748" y="1011681"/>
                </a:cubicBezTo>
                <a:cubicBezTo>
                  <a:pt x="6721050" y="897879"/>
                  <a:pt x="6688104" y="787250"/>
                  <a:pt x="6688104" y="670575"/>
                </a:cubicBezTo>
                <a:cubicBezTo>
                  <a:pt x="6688104" y="275516"/>
                  <a:pt x="7053091" y="66045"/>
                  <a:pt x="7487146" y="66045"/>
                </a:cubicBezTo>
                <a:close/>
                <a:moveTo>
                  <a:pt x="3854352" y="0"/>
                </a:moveTo>
                <a:lnTo>
                  <a:pt x="3854503" y="0"/>
                </a:lnTo>
                <a:lnTo>
                  <a:pt x="3854503" y="2002204"/>
                </a:lnTo>
                <a:lnTo>
                  <a:pt x="4045990" y="2172682"/>
                </a:lnTo>
                <a:lnTo>
                  <a:pt x="3465336" y="2424016"/>
                </a:lnTo>
                <a:lnTo>
                  <a:pt x="3342616" y="2169659"/>
                </a:lnTo>
                <a:lnTo>
                  <a:pt x="3327804" y="2169659"/>
                </a:lnTo>
                <a:cubicBezTo>
                  <a:pt x="3223220" y="2301296"/>
                  <a:pt x="3040500" y="2400136"/>
                  <a:pt x="2839946" y="2400136"/>
                </a:cubicBezTo>
                <a:cubicBezTo>
                  <a:pt x="2525739" y="2400136"/>
                  <a:pt x="2178586" y="2175705"/>
                  <a:pt x="2178586" y="1672886"/>
                </a:cubicBezTo>
                <a:cubicBezTo>
                  <a:pt x="2178586" y="1080446"/>
                  <a:pt x="2660248" y="814001"/>
                  <a:pt x="3100349" y="814001"/>
                </a:cubicBezTo>
                <a:cubicBezTo>
                  <a:pt x="3157024" y="814001"/>
                  <a:pt x="3225789" y="820045"/>
                  <a:pt x="3297728" y="829114"/>
                </a:cubicBezTo>
                <a:lnTo>
                  <a:pt x="3297728" y="478939"/>
                </a:lnTo>
                <a:lnTo>
                  <a:pt x="3151129" y="30846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a:t> </a:t>
            </a:r>
          </a:p>
        </p:txBody>
      </p:sp>
      <p:sp>
        <p:nvSpPr>
          <p:cNvPr id="2" name="Titel 1">
            <a:extLst>
              <a:ext uri="{FF2B5EF4-FFF2-40B4-BE49-F238E27FC236}">
                <a16:creationId xmlns:a16="http://schemas.microsoft.com/office/drawing/2014/main" id="{99F2AB50-E9C2-416A-87DD-243085F31779}"/>
              </a:ext>
            </a:extLst>
          </p:cNvPr>
          <p:cNvSpPr>
            <a:spLocks noGrp="1"/>
          </p:cNvSpPr>
          <p:nvPr>
            <p:ph type="title" hasCustomPrompt="1"/>
          </p:nvPr>
        </p:nvSpPr>
        <p:spPr>
          <a:xfrm>
            <a:off x="1105010" y="1518499"/>
            <a:ext cx="9696481" cy="441325"/>
          </a:xfrm>
        </p:spPr>
        <p:txBody>
          <a:bodyPr/>
          <a:lstStyle>
            <a:lvl1pPr>
              <a:defRPr>
                <a:solidFill>
                  <a:schemeClr val="bg1"/>
                </a:solidFill>
                <a:effectLst>
                  <a:outerShdw blurRad="190500" algn="ctr" rotWithShape="0">
                    <a:prstClr val="black">
                      <a:alpha val="50000"/>
                    </a:prstClr>
                  </a:outerShdw>
                </a:effectLst>
              </a:defRPr>
            </a:lvl1pPr>
          </a:lstStyle>
          <a:p>
            <a:r>
              <a:rPr lang="nl-NL" noProof="0"/>
              <a:t>Plaats de titel van de dia hier</a:t>
            </a:r>
            <a:endParaRPr lang="nl-NL"/>
          </a:p>
        </p:txBody>
      </p:sp>
      <p:sp>
        <p:nvSpPr>
          <p:cNvPr id="48" name="Tijdelijke aanduiding voor tekst 10">
            <a:extLst>
              <a:ext uri="{FF2B5EF4-FFF2-40B4-BE49-F238E27FC236}">
                <a16:creationId xmlns:a16="http://schemas.microsoft.com/office/drawing/2014/main" id="{8D3FC7C3-4641-4E87-8057-D30010D33C9E}"/>
              </a:ext>
            </a:extLst>
          </p:cNvPr>
          <p:cNvSpPr>
            <a:spLocks noGrp="1"/>
          </p:cNvSpPr>
          <p:nvPr>
            <p:ph type="body" sz="quarter" idx="13" hasCustomPrompt="1"/>
          </p:nvPr>
        </p:nvSpPr>
        <p:spPr>
          <a:xfrm>
            <a:off x="1099019" y="1275458"/>
            <a:ext cx="5014800" cy="122238"/>
          </a:xfrm>
        </p:spPr>
        <p:txBody>
          <a:bodyPr/>
          <a:lstStyle>
            <a:lvl1pPr marL="0" indent="0">
              <a:buNone/>
              <a:defRPr sz="900" cap="all" spc="300" baseline="0">
                <a:solidFill>
                  <a:schemeClr val="bg1"/>
                </a:solidFill>
                <a:effectLst>
                  <a:outerShdw blurRad="190500" algn="ctr" rotWithShape="0">
                    <a:prstClr val="black">
                      <a:alpha val="50000"/>
                    </a:prstClr>
                  </a:outerShdw>
                </a:effectLst>
              </a:defRPr>
            </a:lvl1pPr>
          </a:lstStyle>
          <a:p>
            <a:pPr lvl="0"/>
            <a:r>
              <a:rPr lang="nl-NL"/>
              <a:t>Hoofdstuk titel</a:t>
            </a:r>
          </a:p>
        </p:txBody>
      </p:sp>
      <p:grpSp>
        <p:nvGrpSpPr>
          <p:cNvPr id="50" name="INSTRUCTIE">
            <a:extLst>
              <a:ext uri="{FF2B5EF4-FFF2-40B4-BE49-F238E27FC236}">
                <a16:creationId xmlns:a16="http://schemas.microsoft.com/office/drawing/2014/main" id="{C285BE5F-5B73-4BC6-B930-6F0218C37810}"/>
              </a:ext>
            </a:extLst>
          </p:cNvPr>
          <p:cNvGrpSpPr/>
          <p:nvPr userDrawn="1"/>
        </p:nvGrpSpPr>
        <p:grpSpPr>
          <a:xfrm>
            <a:off x="12377595" y="0"/>
            <a:ext cx="3693386" cy="6603964"/>
            <a:chOff x="-3786437" y="0"/>
            <a:chExt cx="3693386" cy="6603964"/>
          </a:xfrm>
        </p:grpSpPr>
        <p:sp>
          <p:nvSpPr>
            <p:cNvPr id="51" name="Rechthoek 50">
              <a:extLst>
                <a:ext uri="{FF2B5EF4-FFF2-40B4-BE49-F238E27FC236}">
                  <a16:creationId xmlns:a16="http://schemas.microsoft.com/office/drawing/2014/main" id="{3CE3B437-01D5-4907-94A6-DE01E6170D83}"/>
                </a:ext>
              </a:extLst>
            </p:cNvPr>
            <p:cNvSpPr/>
            <p:nvPr userDrawn="1"/>
          </p:nvSpPr>
          <p:spPr>
            <a:xfrm>
              <a:off x="-3786437" y="577596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a:solidFill>
                    <a:srgbClr val="211F26"/>
                  </a:solidFill>
                  <a:latin typeface="Calibri" panose="020F0502020204030204" pitchFamily="34" charset="0"/>
                  <a:cs typeface="Calibri" panose="020F0502020204030204" pitchFamily="34" charset="0"/>
                </a:rPr>
                <a:t>Meer weten?</a:t>
              </a:r>
              <a:br>
                <a:rPr lang="nl-NL" sz="1200" cap="all" baseline="0" noProof="0">
                  <a:solidFill>
                    <a:srgbClr val="211F26"/>
                  </a:solidFill>
                  <a:latin typeface="Calibri" panose="020F0502020204030204" pitchFamily="34" charset="0"/>
                  <a:cs typeface="Calibri" panose="020F0502020204030204" pitchFamily="34" charset="0"/>
                </a:rPr>
              </a:br>
              <a:r>
                <a:rPr lang="nl-NL" sz="1200" cap="none" baseline="0" noProof="0">
                  <a:solidFill>
                    <a:srgbClr val="211F26"/>
                  </a:solidFill>
                  <a:latin typeface="Calibri" panose="020F0502020204030204" pitchFamily="34" charset="0"/>
                  <a:cs typeface="Calibri" panose="020F0502020204030204" pitchFamily="34" charset="0"/>
                </a:rPr>
                <a:t>Ga naar de instructie dia </a:t>
              </a:r>
              <a:r>
                <a:rPr lang="nl-NL" sz="1200" b="1" cap="none" baseline="0" noProof="0">
                  <a:solidFill>
                    <a:srgbClr val="211F26"/>
                  </a:solidFill>
                  <a:latin typeface="Calibri" panose="020F0502020204030204" pitchFamily="34" charset="0"/>
                  <a:cs typeface="Calibri" panose="020F0502020204030204" pitchFamily="34" charset="0"/>
                </a:rPr>
                <a:t>‘VIDEO INSTRUCTIES’</a:t>
              </a:r>
              <a:r>
                <a:rPr lang="nl-NL" sz="1200" cap="none" baseline="0" noProof="0">
                  <a:solidFill>
                    <a:srgbClr val="211F26"/>
                  </a:solidFill>
                  <a:latin typeface="Calibri" panose="020F0502020204030204" pitchFamily="34" charset="0"/>
                  <a:cs typeface="Calibri" panose="020F0502020204030204" pitchFamily="34" charset="0"/>
                </a:rPr>
                <a:t>.</a:t>
              </a:r>
              <a:br>
                <a:rPr lang="nl-NL" sz="1200" cap="none" baseline="0" noProof="0">
                  <a:solidFill>
                    <a:srgbClr val="211F26"/>
                  </a:solidFill>
                  <a:latin typeface="Calibri" panose="020F0502020204030204" pitchFamily="34" charset="0"/>
                  <a:cs typeface="Calibri" panose="020F0502020204030204" pitchFamily="34" charset="0"/>
                </a:rPr>
              </a:br>
              <a:r>
                <a:rPr lang="nl-NL" sz="1200" cap="none" baseline="0" noProof="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a:solidFill>
                    <a:srgbClr val="211F26"/>
                  </a:solidFill>
                  <a:latin typeface="Calibri" panose="020F0502020204030204" pitchFamily="34" charset="0"/>
                  <a:cs typeface="Calibri" panose="020F0502020204030204" pitchFamily="34" charset="0"/>
                </a:rPr>
                <a:t>‘Start’</a:t>
              </a:r>
              <a:r>
                <a:rPr lang="nl-NL" sz="1200" cap="none" baseline="0" noProof="0">
                  <a:solidFill>
                    <a:srgbClr val="211F26"/>
                  </a:solidFill>
                  <a:latin typeface="Calibri" panose="020F0502020204030204" pitchFamily="34" charset="0"/>
                  <a:cs typeface="Calibri" panose="020F0502020204030204" pitchFamily="34" charset="0"/>
                </a:rPr>
                <a:t> &gt; </a:t>
              </a:r>
              <a:r>
                <a:rPr lang="nl-NL" sz="1200" i="1" cap="none" baseline="0" noProof="0">
                  <a:solidFill>
                    <a:srgbClr val="211F26"/>
                  </a:solidFill>
                  <a:latin typeface="Calibri" panose="020F0502020204030204" pitchFamily="34" charset="0"/>
                  <a:cs typeface="Calibri" panose="020F0502020204030204" pitchFamily="34" charset="0"/>
                </a:rPr>
                <a:t>‘Nieuwe dia’</a:t>
              </a:r>
            </a:p>
          </p:txBody>
        </p:sp>
        <p:sp>
          <p:nvSpPr>
            <p:cNvPr id="52" name="Rechthoek 51">
              <a:extLst>
                <a:ext uri="{FF2B5EF4-FFF2-40B4-BE49-F238E27FC236}">
                  <a16:creationId xmlns:a16="http://schemas.microsoft.com/office/drawing/2014/main" id="{27771899-7856-4CD3-A9C8-4D3AD8C1EE2A}"/>
                </a:ext>
              </a:extLst>
            </p:cNvPr>
            <p:cNvSpPr/>
            <p:nvPr userDrawn="1"/>
          </p:nvSpPr>
          <p:spPr>
            <a:xfrm>
              <a:off x="-3786165" y="0"/>
              <a:ext cx="3593091" cy="5775964"/>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Video invoegen/opmaken</a:t>
              </a:r>
            </a:p>
          </p:txBody>
        </p:sp>
        <p:sp>
          <p:nvSpPr>
            <p:cNvPr id="53" name="Ovaal 52">
              <a:extLst>
                <a:ext uri="{FF2B5EF4-FFF2-40B4-BE49-F238E27FC236}">
                  <a16:creationId xmlns:a16="http://schemas.microsoft.com/office/drawing/2014/main" id="{6463FBDA-044C-408A-A553-6F0802FA61F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4" name="Rechthoek 53">
              <a:extLst>
                <a:ext uri="{FF2B5EF4-FFF2-40B4-BE49-F238E27FC236}">
                  <a16:creationId xmlns:a16="http://schemas.microsoft.com/office/drawing/2014/main" id="{B42ED610-624C-4221-A9BD-4DA34F6B5E90}"/>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video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video in te voegen</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55" name="Ovaal 54">
              <a:extLst>
                <a:ext uri="{FF2B5EF4-FFF2-40B4-BE49-F238E27FC236}">
                  <a16:creationId xmlns:a16="http://schemas.microsoft.com/office/drawing/2014/main" id="{1FDD362F-BCBA-415A-AA40-20DE72B7674F}"/>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56" name="Rechthoek 55">
              <a:extLst>
                <a:ext uri="{FF2B5EF4-FFF2-40B4-BE49-F238E27FC236}">
                  <a16:creationId xmlns:a16="http://schemas.microsoft.com/office/drawing/2014/main" id="{2A075EAD-9D8F-44F1-A8EF-0D3D0B1F5C93}"/>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video</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7" name="Groep 56">
              <a:extLst>
                <a:ext uri="{FF2B5EF4-FFF2-40B4-BE49-F238E27FC236}">
                  <a16:creationId xmlns:a16="http://schemas.microsoft.com/office/drawing/2014/main" id="{45ADF1F4-7366-41C2-8F3C-CA1568103272}"/>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60E25226-82DF-4901-BDB2-1057C67D6B4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3990F43B-D422-403D-BA2B-AEF5DA1BD6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EE5256F5-EFD4-44C3-AD7F-C2DE79BD6A1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58" name="Ovaal 57">
              <a:extLst>
                <a:ext uri="{FF2B5EF4-FFF2-40B4-BE49-F238E27FC236}">
                  <a16:creationId xmlns:a16="http://schemas.microsoft.com/office/drawing/2014/main" id="{79076546-FFEC-4B7F-84D7-2A5B1096A4A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59" name="Rechthoek 58">
              <a:extLst>
                <a:ext uri="{FF2B5EF4-FFF2-40B4-BE49-F238E27FC236}">
                  <a16:creationId xmlns:a16="http://schemas.microsoft.com/office/drawing/2014/main" id="{76324274-889C-4D9F-9DFE-4A45540955C0}"/>
                </a:ext>
              </a:extLst>
            </p:cNvPr>
            <p:cNvSpPr/>
            <p:nvPr userDrawn="1"/>
          </p:nvSpPr>
          <p:spPr>
            <a:xfrm>
              <a:off x="-3319415" y="2553360"/>
              <a:ext cx="2944682"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met de rechter muisknop op de miniatuurweergave van de dia aan de linker kant van het scherm en kies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‘Dia herstellen’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0" name="ICOON_info">
              <a:extLst>
                <a:ext uri="{FF2B5EF4-FFF2-40B4-BE49-F238E27FC236}">
                  <a16:creationId xmlns:a16="http://schemas.microsoft.com/office/drawing/2014/main" id="{0BA7566E-FFF4-418A-8DAC-68538392F46D}"/>
                </a:ext>
              </a:extLst>
            </p:cNvPr>
            <p:cNvGrpSpPr/>
            <p:nvPr userDrawn="1"/>
          </p:nvGrpSpPr>
          <p:grpSpPr>
            <a:xfrm>
              <a:off x="-376736" y="5637326"/>
              <a:ext cx="283685" cy="283685"/>
              <a:chOff x="-510741" y="5913713"/>
              <a:chExt cx="267555" cy="267555"/>
            </a:xfrm>
          </p:grpSpPr>
          <p:sp>
            <p:nvSpPr>
              <p:cNvPr id="107" name="Ovaal 106">
                <a:extLst>
                  <a:ext uri="{FF2B5EF4-FFF2-40B4-BE49-F238E27FC236}">
                    <a16:creationId xmlns:a16="http://schemas.microsoft.com/office/drawing/2014/main" id="{1823A459-FD57-45FF-9ED0-1E7ADF0121D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sp>
            <p:nvSpPr>
              <p:cNvPr id="108" name="Graphic 163" descr="Informatie">
                <a:extLst>
                  <a:ext uri="{FF2B5EF4-FFF2-40B4-BE49-F238E27FC236}">
                    <a16:creationId xmlns:a16="http://schemas.microsoft.com/office/drawing/2014/main" id="{02E74323-40E4-4ABD-86E6-2ECEA661D55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a:solidFill>
                    <a:srgbClr val="211F26"/>
                  </a:solidFill>
                  <a:latin typeface="Calibri" panose="020F0502020204030204" pitchFamily="34" charset="0"/>
                  <a:cs typeface="Calibri" panose="020F0502020204030204" pitchFamily="34" charset="0"/>
                </a:endParaRPr>
              </a:p>
            </p:txBody>
          </p:sp>
        </p:grpSp>
        <p:sp>
          <p:nvSpPr>
            <p:cNvPr id="61" name="Ovaal 60">
              <a:extLst>
                <a:ext uri="{FF2B5EF4-FFF2-40B4-BE49-F238E27FC236}">
                  <a16:creationId xmlns:a16="http://schemas.microsoft.com/office/drawing/2014/main" id="{3065D85F-9FC9-428B-AB50-6B915BF383FD}"/>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62" name="Rechthoek 61">
              <a:extLst>
                <a:ext uri="{FF2B5EF4-FFF2-40B4-BE49-F238E27FC236}">
                  <a16:creationId xmlns:a16="http://schemas.microsoft.com/office/drawing/2014/main" id="{3125ACCF-97A8-4B77-B51B-ED30A52B75B5}"/>
                </a:ext>
              </a:extLst>
            </p:cNvPr>
            <p:cNvSpPr/>
            <p:nvPr userDrawn="1"/>
          </p:nvSpPr>
          <p:spPr>
            <a:xfrm>
              <a:off x="-3319415" y="4145790"/>
              <a:ext cx="2944682" cy="80721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video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video’s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video en met de hoekjes het videokader.</a:t>
              </a:r>
            </a:p>
          </p:txBody>
        </p:sp>
        <p:grpSp>
          <p:nvGrpSpPr>
            <p:cNvPr id="63" name="Groep 62">
              <a:extLst>
                <a:ext uri="{FF2B5EF4-FFF2-40B4-BE49-F238E27FC236}">
                  <a16:creationId xmlns:a16="http://schemas.microsoft.com/office/drawing/2014/main" id="{06AF59FF-AF57-42E4-AF80-16CCB1C529E9}"/>
                </a:ext>
              </a:extLst>
            </p:cNvPr>
            <p:cNvGrpSpPr/>
            <p:nvPr userDrawn="1"/>
          </p:nvGrpSpPr>
          <p:grpSpPr>
            <a:xfrm>
              <a:off x="-3408294" y="5055351"/>
              <a:ext cx="622283" cy="612919"/>
              <a:chOff x="12617641" y="3403239"/>
              <a:chExt cx="752963" cy="741634"/>
            </a:xfrm>
          </p:grpSpPr>
          <p:grpSp>
            <p:nvGrpSpPr>
              <p:cNvPr id="91" name="Groep 90">
                <a:extLst>
                  <a:ext uri="{FF2B5EF4-FFF2-40B4-BE49-F238E27FC236}">
                    <a16:creationId xmlns:a16="http://schemas.microsoft.com/office/drawing/2014/main" id="{D92F78EA-26FB-44E7-8CFC-C14324D7E1B5}"/>
                  </a:ext>
                </a:extLst>
              </p:cNvPr>
              <p:cNvGrpSpPr/>
              <p:nvPr userDrawn="1"/>
            </p:nvGrpSpPr>
            <p:grpSpPr>
              <a:xfrm>
                <a:off x="12771550" y="3403239"/>
                <a:ext cx="467156" cy="448491"/>
                <a:chOff x="12782177" y="3403239"/>
                <a:chExt cx="467156" cy="448491"/>
              </a:xfrm>
            </p:grpSpPr>
            <p:grpSp>
              <p:nvGrpSpPr>
                <p:cNvPr id="94" name="Groep 93">
                  <a:extLst>
                    <a:ext uri="{FF2B5EF4-FFF2-40B4-BE49-F238E27FC236}">
                      <a16:creationId xmlns:a16="http://schemas.microsoft.com/office/drawing/2014/main" id="{3BD8EBFC-116B-4CED-AD23-A5127DE2FDAE}"/>
                    </a:ext>
                  </a:extLst>
                </p:cNvPr>
                <p:cNvGrpSpPr/>
                <p:nvPr userDrawn="1"/>
              </p:nvGrpSpPr>
              <p:grpSpPr>
                <a:xfrm>
                  <a:off x="12782177" y="3403239"/>
                  <a:ext cx="412972" cy="396132"/>
                  <a:chOff x="13554906" y="3320109"/>
                  <a:chExt cx="443912" cy="425811"/>
                </a:xfrm>
              </p:grpSpPr>
              <p:grpSp>
                <p:nvGrpSpPr>
                  <p:cNvPr id="101" name="Groep 100">
                    <a:extLst>
                      <a:ext uri="{FF2B5EF4-FFF2-40B4-BE49-F238E27FC236}">
                        <a16:creationId xmlns:a16="http://schemas.microsoft.com/office/drawing/2014/main" id="{65042F1A-2977-4C3D-8815-C7CA0A9ACF60}"/>
                      </a:ext>
                    </a:extLst>
                  </p:cNvPr>
                  <p:cNvGrpSpPr/>
                  <p:nvPr userDrawn="1"/>
                </p:nvGrpSpPr>
                <p:grpSpPr>
                  <a:xfrm>
                    <a:off x="13554906" y="3320109"/>
                    <a:ext cx="443912" cy="425811"/>
                    <a:chOff x="12909684" y="1276143"/>
                    <a:chExt cx="443912" cy="425811"/>
                  </a:xfrm>
                </p:grpSpPr>
                <p:sp>
                  <p:nvSpPr>
                    <p:cNvPr id="104" name="Rechthoek 103">
                      <a:extLst>
                        <a:ext uri="{FF2B5EF4-FFF2-40B4-BE49-F238E27FC236}">
                          <a16:creationId xmlns:a16="http://schemas.microsoft.com/office/drawing/2014/main" id="{48B6F54E-373B-47C7-B93C-9972D9F499AE}"/>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105" name="Rechthoek 104">
                      <a:extLst>
                        <a:ext uri="{FF2B5EF4-FFF2-40B4-BE49-F238E27FC236}">
                          <a16:creationId xmlns:a16="http://schemas.microsoft.com/office/drawing/2014/main" id="{7509A3BE-8B61-46AA-922F-6E096CE9CFA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106" name="Ovaal 105">
                      <a:extLst>
                        <a:ext uri="{FF2B5EF4-FFF2-40B4-BE49-F238E27FC236}">
                          <a16:creationId xmlns:a16="http://schemas.microsoft.com/office/drawing/2014/main" id="{9F6C0F29-3CD4-46AA-9164-C1E8BB6C6E4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102" name="Afbeelding 101">
                    <a:extLst>
                      <a:ext uri="{FF2B5EF4-FFF2-40B4-BE49-F238E27FC236}">
                        <a16:creationId xmlns:a16="http://schemas.microsoft.com/office/drawing/2014/main" id="{E9D4CE7E-6105-4720-AD23-62D06F3E9678}"/>
                      </a:ext>
                    </a:extLst>
                  </p:cNvPr>
                  <p:cNvPicPr>
                    <a:picLocks noChangeAspect="1"/>
                  </p:cNvPicPr>
                  <p:nvPr userDrawn="1"/>
                </p:nvPicPr>
                <p:blipFill>
                  <a:blip r:embed="rId2" cstate="screen">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2"/>
                    <a:ext cx="173367" cy="140220"/>
                  </a:xfrm>
                  <a:prstGeom prst="rect">
                    <a:avLst/>
                  </a:prstGeom>
                </p:spPr>
              </p:pic>
              <p:pic>
                <p:nvPicPr>
                  <p:cNvPr id="103" name="Afbeelding 102">
                    <a:extLst>
                      <a:ext uri="{FF2B5EF4-FFF2-40B4-BE49-F238E27FC236}">
                        <a16:creationId xmlns:a16="http://schemas.microsoft.com/office/drawing/2014/main" id="{3C2CB50C-6ACC-4D25-AFF5-80C5F9F49D0B}"/>
                      </a:ext>
                    </a:extLst>
                  </p:cNvPr>
                  <p:cNvPicPr>
                    <a:picLocks noChangeAspect="1"/>
                  </p:cNvPicPr>
                  <p:nvPr userDrawn="1"/>
                </p:nvPicPr>
                <p:blipFill>
                  <a:blip r:embed="rId4" cstate="screen">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9" y="3453788"/>
                    <a:ext cx="173367" cy="111424"/>
                  </a:xfrm>
                  <a:prstGeom prst="rect">
                    <a:avLst/>
                  </a:prstGeom>
                </p:spPr>
              </p:pic>
            </p:grpSp>
            <p:grpSp>
              <p:nvGrpSpPr>
                <p:cNvPr id="95" name="Groep 94">
                  <a:extLst>
                    <a:ext uri="{FF2B5EF4-FFF2-40B4-BE49-F238E27FC236}">
                      <a16:creationId xmlns:a16="http://schemas.microsoft.com/office/drawing/2014/main" id="{29EE3300-9B98-4E58-86EC-302C8F5D84B5}"/>
                    </a:ext>
                  </a:extLst>
                </p:cNvPr>
                <p:cNvGrpSpPr/>
                <p:nvPr userDrawn="1"/>
              </p:nvGrpSpPr>
              <p:grpSpPr>
                <a:xfrm>
                  <a:off x="13103513" y="3705268"/>
                  <a:ext cx="145820" cy="146462"/>
                  <a:chOff x="13096169" y="3602278"/>
                  <a:chExt cx="145820" cy="146462"/>
                </a:xfrm>
              </p:grpSpPr>
              <p:sp>
                <p:nvSpPr>
                  <p:cNvPr id="99" name="Rechthoek 98">
                    <a:extLst>
                      <a:ext uri="{FF2B5EF4-FFF2-40B4-BE49-F238E27FC236}">
                        <a16:creationId xmlns:a16="http://schemas.microsoft.com/office/drawing/2014/main" id="{6D293092-DBE5-4458-9393-CB09CA1C05E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1B82B46E-384B-4E13-8B53-9EC64E9DDF6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96" name="Groep 95">
                  <a:extLst>
                    <a:ext uri="{FF2B5EF4-FFF2-40B4-BE49-F238E27FC236}">
                      <a16:creationId xmlns:a16="http://schemas.microsoft.com/office/drawing/2014/main" id="{88EBD9CA-0281-4CD1-B5B6-15C51EC610F0}"/>
                    </a:ext>
                  </a:extLst>
                </p:cNvPr>
                <p:cNvGrpSpPr/>
                <p:nvPr userDrawn="1"/>
              </p:nvGrpSpPr>
              <p:grpSpPr>
                <a:xfrm rot="10800000">
                  <a:off x="13061402" y="3665637"/>
                  <a:ext cx="145820" cy="146462"/>
                  <a:chOff x="13096169" y="3602278"/>
                  <a:chExt cx="145820" cy="146462"/>
                </a:xfrm>
              </p:grpSpPr>
              <p:sp>
                <p:nvSpPr>
                  <p:cNvPr id="97" name="Rechthoek 96">
                    <a:extLst>
                      <a:ext uri="{FF2B5EF4-FFF2-40B4-BE49-F238E27FC236}">
                        <a16:creationId xmlns:a16="http://schemas.microsoft.com/office/drawing/2014/main" id="{C0357791-2090-42D1-8A27-EF6DB5A88CF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5C694622-4D19-467C-A712-8704CD83C69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92" name="Rechthoek 91">
                <a:extLst>
                  <a:ext uri="{FF2B5EF4-FFF2-40B4-BE49-F238E27FC236}">
                    <a16:creationId xmlns:a16="http://schemas.microsoft.com/office/drawing/2014/main" id="{C5B98CEE-1CA1-4174-AF11-F5099C6E6467}"/>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93" name="Gelijkbenige driehoek 92">
                <a:extLst>
                  <a:ext uri="{FF2B5EF4-FFF2-40B4-BE49-F238E27FC236}">
                    <a16:creationId xmlns:a16="http://schemas.microsoft.com/office/drawing/2014/main" id="{83182B12-CBE1-4483-A395-914C26317109}"/>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64" name="Rechthoek 63">
              <a:extLst>
                <a:ext uri="{FF2B5EF4-FFF2-40B4-BE49-F238E27FC236}">
                  <a16:creationId xmlns:a16="http://schemas.microsoft.com/office/drawing/2014/main" id="{78AD6BB5-3E30-4BFD-9AB4-671EACD78437}"/>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nl-NL" sz="1000" b="0" i="1" noProof="0">
                <a:solidFill>
                  <a:srgbClr val="211F26"/>
                </a:solidFill>
                <a:latin typeface="Calibri" panose="020F0502020204030204" pitchFamily="34" charset="0"/>
                <a:cs typeface="Calibri" panose="020F0502020204030204" pitchFamily="34" charset="0"/>
              </a:endParaRPr>
            </a:p>
          </p:txBody>
        </p:sp>
        <p:grpSp>
          <p:nvGrpSpPr>
            <p:cNvPr id="65" name="Groep 64">
              <a:extLst>
                <a:ext uri="{FF2B5EF4-FFF2-40B4-BE49-F238E27FC236}">
                  <a16:creationId xmlns:a16="http://schemas.microsoft.com/office/drawing/2014/main" id="{4DF297F5-B0D5-42BC-AF3B-97022F498D42}"/>
                </a:ext>
              </a:extLst>
            </p:cNvPr>
            <p:cNvGrpSpPr/>
            <p:nvPr userDrawn="1"/>
          </p:nvGrpSpPr>
          <p:grpSpPr>
            <a:xfrm>
              <a:off x="-2485819" y="3399207"/>
              <a:ext cx="1222990" cy="563933"/>
              <a:chOff x="-2485819" y="3399207"/>
              <a:chExt cx="1222990" cy="563933"/>
            </a:xfrm>
          </p:grpSpPr>
          <p:sp>
            <p:nvSpPr>
              <p:cNvPr id="70" name="Rechthoek 69">
                <a:extLst>
                  <a:ext uri="{FF2B5EF4-FFF2-40B4-BE49-F238E27FC236}">
                    <a16:creationId xmlns:a16="http://schemas.microsoft.com/office/drawing/2014/main" id="{DFDCD803-6B7F-49E8-AF97-17B4DDFC0C20}"/>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BB9FDD48-4E68-46BF-A023-FE032AB82371}"/>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72" name="Groep 71">
                <a:extLst>
                  <a:ext uri="{FF2B5EF4-FFF2-40B4-BE49-F238E27FC236}">
                    <a16:creationId xmlns:a16="http://schemas.microsoft.com/office/drawing/2014/main" id="{9D6BAEB7-90F5-4FFC-AE1C-490FADED0615}"/>
                  </a:ext>
                </a:extLst>
              </p:cNvPr>
              <p:cNvGrpSpPr/>
              <p:nvPr userDrawn="1"/>
            </p:nvGrpSpPr>
            <p:grpSpPr>
              <a:xfrm>
                <a:off x="-2403869" y="3460544"/>
                <a:ext cx="155951" cy="131922"/>
                <a:chOff x="12968836" y="3354170"/>
                <a:chExt cx="404806" cy="342433"/>
              </a:xfrm>
            </p:grpSpPr>
            <p:sp>
              <p:nvSpPr>
                <p:cNvPr id="85" name="Rechthoek: afgeronde hoeken 84">
                  <a:extLst>
                    <a:ext uri="{FF2B5EF4-FFF2-40B4-BE49-F238E27FC236}">
                      <a16:creationId xmlns:a16="http://schemas.microsoft.com/office/drawing/2014/main" id="{B50F5E12-4FC0-4255-B328-EF615F129AE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86" name="Rechthoek 85">
                  <a:extLst>
                    <a:ext uri="{FF2B5EF4-FFF2-40B4-BE49-F238E27FC236}">
                      <a16:creationId xmlns:a16="http://schemas.microsoft.com/office/drawing/2014/main" id="{17C1AC73-FE6A-4BED-9FDF-1115BC83906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7" name="Rechthoek 86">
                  <a:extLst>
                    <a:ext uri="{FF2B5EF4-FFF2-40B4-BE49-F238E27FC236}">
                      <a16:creationId xmlns:a16="http://schemas.microsoft.com/office/drawing/2014/main" id="{BBDBDA0A-1B17-4813-B687-F1A1C5396CD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8" name="Rechthoek 87">
                  <a:extLst>
                    <a:ext uri="{FF2B5EF4-FFF2-40B4-BE49-F238E27FC236}">
                      <a16:creationId xmlns:a16="http://schemas.microsoft.com/office/drawing/2014/main" id="{A56FDD86-9874-4185-9ADA-039BFEDA997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9" name="Rechthoek 88">
                  <a:extLst>
                    <a:ext uri="{FF2B5EF4-FFF2-40B4-BE49-F238E27FC236}">
                      <a16:creationId xmlns:a16="http://schemas.microsoft.com/office/drawing/2014/main" id="{05ED3837-5652-463B-A770-2C7148F941A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90" name="Rechthoek 89">
                  <a:extLst>
                    <a:ext uri="{FF2B5EF4-FFF2-40B4-BE49-F238E27FC236}">
                      <a16:creationId xmlns:a16="http://schemas.microsoft.com/office/drawing/2014/main" id="{834D6FD7-1F10-444F-A99C-D38C0A64AB0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73" name="Groep 72">
                <a:extLst>
                  <a:ext uri="{FF2B5EF4-FFF2-40B4-BE49-F238E27FC236}">
                    <a16:creationId xmlns:a16="http://schemas.microsoft.com/office/drawing/2014/main" id="{228E8923-37D0-49F1-A531-9FE67E073B63}"/>
                  </a:ext>
                </a:extLst>
              </p:cNvPr>
              <p:cNvGrpSpPr/>
              <p:nvPr userDrawn="1"/>
            </p:nvGrpSpPr>
            <p:grpSpPr>
              <a:xfrm>
                <a:off x="-2423424" y="3690208"/>
                <a:ext cx="166739" cy="218963"/>
                <a:chOff x="12940828" y="3950597"/>
                <a:chExt cx="432813" cy="568367"/>
              </a:xfrm>
            </p:grpSpPr>
            <p:grpSp>
              <p:nvGrpSpPr>
                <p:cNvPr id="77" name="Groep 76">
                  <a:extLst>
                    <a:ext uri="{FF2B5EF4-FFF2-40B4-BE49-F238E27FC236}">
                      <a16:creationId xmlns:a16="http://schemas.microsoft.com/office/drawing/2014/main" id="{399C56D7-CC12-458F-A829-802D0DF66B2E}"/>
                    </a:ext>
                  </a:extLst>
                </p:cNvPr>
                <p:cNvGrpSpPr/>
                <p:nvPr userDrawn="1"/>
              </p:nvGrpSpPr>
              <p:grpSpPr>
                <a:xfrm>
                  <a:off x="13000382" y="4006891"/>
                  <a:ext cx="373259" cy="315747"/>
                  <a:chOff x="12968836" y="3354170"/>
                  <a:chExt cx="404806" cy="342433"/>
                </a:xfrm>
              </p:grpSpPr>
              <p:sp>
                <p:nvSpPr>
                  <p:cNvPr id="79" name="Rechthoek: afgeronde hoeken 78">
                    <a:extLst>
                      <a:ext uri="{FF2B5EF4-FFF2-40B4-BE49-F238E27FC236}">
                        <a16:creationId xmlns:a16="http://schemas.microsoft.com/office/drawing/2014/main" id="{C9FE9678-0853-417A-8A5E-DF62A021E0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80" name="Rechthoek 79">
                    <a:extLst>
                      <a:ext uri="{FF2B5EF4-FFF2-40B4-BE49-F238E27FC236}">
                        <a16:creationId xmlns:a16="http://schemas.microsoft.com/office/drawing/2014/main" id="{A790FBE8-2ADF-4130-8082-F3FD21B57FE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9C6EF580-D5EE-4A6F-BE22-EE2F89066B0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2" name="Rechthoek 81">
                    <a:extLst>
                      <a:ext uri="{FF2B5EF4-FFF2-40B4-BE49-F238E27FC236}">
                        <a16:creationId xmlns:a16="http://schemas.microsoft.com/office/drawing/2014/main" id="{68175D5D-42A3-4504-812C-E31C6B9C6B4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386A48D1-B691-4AD6-A311-8240C14DC15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BBD94F0A-461F-4127-8299-3D315D76401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sp>
              <p:nvSpPr>
                <p:cNvPr id="78" name="Boog 77">
                  <a:extLst>
                    <a:ext uri="{FF2B5EF4-FFF2-40B4-BE49-F238E27FC236}">
                      <a16:creationId xmlns:a16="http://schemas.microsoft.com/office/drawing/2014/main" id="{5F7356E0-9BD0-4FFE-9CBC-B46DEAF4F853}"/>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sp>
            <p:nvSpPr>
              <p:cNvPr id="74" name="Tekstvak 73">
                <a:extLst>
                  <a:ext uri="{FF2B5EF4-FFF2-40B4-BE49-F238E27FC236}">
                    <a16:creationId xmlns:a16="http://schemas.microsoft.com/office/drawing/2014/main" id="{61C44434-6A56-40E2-ADE0-83992CEBF406}"/>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Indeling</a:t>
                </a:r>
              </a:p>
            </p:txBody>
          </p:sp>
          <p:sp>
            <p:nvSpPr>
              <p:cNvPr id="75" name="Tekstvak 74">
                <a:extLst>
                  <a:ext uri="{FF2B5EF4-FFF2-40B4-BE49-F238E27FC236}">
                    <a16:creationId xmlns:a16="http://schemas.microsoft.com/office/drawing/2014/main" id="{33175BC9-5C42-4FE5-A975-EB1DF8C3AFE5}"/>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a:solidFill>
                      <a:srgbClr val="211F26"/>
                    </a:solidFill>
                    <a:latin typeface="Calibri" panose="020F0502020204030204" pitchFamily="34" charset="0"/>
                    <a:ea typeface="+mn-ea"/>
                    <a:cs typeface="Calibri" panose="020F0502020204030204" pitchFamily="34" charset="0"/>
                  </a:rPr>
                  <a:t>Dia Herstellen</a:t>
                </a:r>
              </a:p>
            </p:txBody>
          </p:sp>
          <p:sp>
            <p:nvSpPr>
              <p:cNvPr id="76" name="Vrije vorm: vorm 75">
                <a:extLst>
                  <a:ext uri="{FF2B5EF4-FFF2-40B4-BE49-F238E27FC236}">
                    <a16:creationId xmlns:a16="http://schemas.microsoft.com/office/drawing/2014/main" id="{01156F48-DBEC-416F-9AF7-210142ECD990}"/>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grpSp>
        <p:grpSp>
          <p:nvGrpSpPr>
            <p:cNvPr id="66" name="Groep 65">
              <a:extLst>
                <a:ext uri="{FF2B5EF4-FFF2-40B4-BE49-F238E27FC236}">
                  <a16:creationId xmlns:a16="http://schemas.microsoft.com/office/drawing/2014/main" id="{A13320AC-71CC-419E-9BEC-155AEEA9E3A0}"/>
                </a:ext>
              </a:extLst>
            </p:cNvPr>
            <p:cNvGrpSpPr/>
            <p:nvPr userDrawn="1"/>
          </p:nvGrpSpPr>
          <p:grpSpPr>
            <a:xfrm>
              <a:off x="-3310781" y="1231352"/>
              <a:ext cx="311450" cy="313414"/>
              <a:chOff x="-3310781" y="1231352"/>
              <a:chExt cx="311450" cy="313414"/>
            </a:xfrm>
          </p:grpSpPr>
          <p:sp>
            <p:nvSpPr>
              <p:cNvPr id="67" name="Rechthoek 66">
                <a:extLst>
                  <a:ext uri="{FF2B5EF4-FFF2-40B4-BE49-F238E27FC236}">
                    <a16:creationId xmlns:a16="http://schemas.microsoft.com/office/drawing/2014/main" id="{1E1BEF62-6C84-4566-8904-5192B420B2B0}"/>
                  </a:ext>
                </a:extLst>
              </p:cNvPr>
              <p:cNvSpPr/>
              <p:nvPr userDrawn="1"/>
            </p:nvSpPr>
            <p:spPr>
              <a:xfrm>
                <a:off x="-3310781" y="1231352"/>
                <a:ext cx="308978" cy="308977"/>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a:solidFill>
                    <a:srgbClr val="211F26"/>
                  </a:solidFill>
                  <a:latin typeface="Calibri" panose="020F0502020204030204" pitchFamily="34" charset="0"/>
                  <a:cs typeface="Calibri" panose="020F0502020204030204" pitchFamily="34" charset="0"/>
                </a:endParaRPr>
              </a:p>
            </p:txBody>
          </p:sp>
          <p:sp>
            <p:nvSpPr>
              <p:cNvPr id="68" name="Vrije vorm 112">
                <a:extLst>
                  <a:ext uri="{FF2B5EF4-FFF2-40B4-BE49-F238E27FC236}">
                    <a16:creationId xmlns:a16="http://schemas.microsoft.com/office/drawing/2014/main" id="{B85848C3-1F49-4A16-BE78-4302B1095529}"/>
                  </a:ext>
                </a:extLst>
              </p:cNvPr>
              <p:cNvSpPr/>
              <p:nvPr userDrawn="1"/>
            </p:nvSpPr>
            <p:spPr>
              <a:xfrm>
                <a:off x="-3308309" y="1231352"/>
                <a:ext cx="308978" cy="46965"/>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a:solidFill>
                    <a:srgbClr val="211F26"/>
                  </a:solidFill>
                  <a:latin typeface="Calibri" panose="020F0502020204030204" pitchFamily="34" charset="0"/>
                  <a:cs typeface="Calibri" panose="020F0502020204030204" pitchFamily="34" charset="0"/>
                </a:endParaRPr>
              </a:p>
            </p:txBody>
          </p:sp>
          <p:sp>
            <p:nvSpPr>
              <p:cNvPr id="69" name="Vrije vorm 113">
                <a:extLst>
                  <a:ext uri="{FF2B5EF4-FFF2-40B4-BE49-F238E27FC236}">
                    <a16:creationId xmlns:a16="http://schemas.microsoft.com/office/drawing/2014/main" id="{59EE3150-E7F3-45F9-8FAC-4BCB31054721}"/>
                  </a:ext>
                </a:extLst>
              </p:cNvPr>
              <p:cNvSpPr/>
              <p:nvPr userDrawn="1"/>
            </p:nvSpPr>
            <p:spPr>
              <a:xfrm>
                <a:off x="-3309640" y="1497801"/>
                <a:ext cx="308978" cy="46965"/>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93502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250" fill="hold"/>
                                        <p:tgtEl>
                                          <p:spTgt spid="25"/>
                                        </p:tgtEl>
                                        <p:attrNameLst>
                                          <p:attrName>ppt_x</p:attrName>
                                        </p:attrNameLst>
                                      </p:cBhvr>
                                      <p:tavLst>
                                        <p:tav tm="0">
                                          <p:val>
                                            <p:strVal val="#ppt_x"/>
                                          </p:val>
                                        </p:tav>
                                        <p:tav tm="100000">
                                          <p:val>
                                            <p:strVal val="#ppt_x"/>
                                          </p:val>
                                        </p:tav>
                                      </p:tavLst>
                                    </p:anim>
                                    <p:anim calcmode="lin" valueType="num">
                                      <p:cBhvr additive="base">
                                        <p:cTn id="8" dur="125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1" decel="100000" fill="hold" nodeType="withEffect">
                                  <p:stCondLst>
                                    <p:cond delay="5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2" presetClass="entr" presetSubtype="4" fill="hold" grpId="0" nodeType="withEffect">
                                  <p:stCondLst>
                                    <p:cond delay="800"/>
                                  </p:stCondLst>
                                  <p:childTnLst>
                                    <p:set>
                                      <p:cBhvr>
                                        <p:cTn id="14" dur="1" fill="hold">
                                          <p:stCondLst>
                                            <p:cond delay="0"/>
                                          </p:stCondLst>
                                        </p:cTn>
                                        <p:tgtEl>
                                          <p:spTgt spid="47"/>
                                        </p:tgtEl>
                                        <p:attrNameLst>
                                          <p:attrName>style.visibility</p:attrName>
                                        </p:attrNameLst>
                                      </p:cBhvr>
                                      <p:to>
                                        <p:strVal val="visible"/>
                                      </p:to>
                                    </p:set>
                                    <p:animEffect transition="in" filter="wipe(down)">
                                      <p:cBhvr>
                                        <p:cTn id="15" dur="200"/>
                                        <p:tgtEl>
                                          <p:spTgt spid="47"/>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750"/>
                                        <p:tgtEl>
                                          <p:spTgt spid="46"/>
                                        </p:tgtEl>
                                      </p:cBhvr>
                                    </p:animEffect>
                                  </p:childTnLst>
                                </p:cTn>
                              </p:par>
                              <p:par>
                                <p:cTn id="19" presetID="10" presetClass="entr" presetSubtype="0" fill="hold" grpId="1" nodeType="withEffect">
                                  <p:stCondLst>
                                    <p:cond delay="1250"/>
                                  </p:stCondLst>
                                  <p:childTnLst>
                                    <p:set>
                                      <p:cBhvr>
                                        <p:cTn id="20" dur="1" fill="hold">
                                          <p:stCondLst>
                                            <p:cond delay="0"/>
                                          </p:stCondLst>
                                        </p:cTn>
                                        <p:tgtEl>
                                          <p:spTgt spid="48">
                                            <p:txEl>
                                              <p:pRg st="0" end="0"/>
                                            </p:txEl>
                                          </p:spTgt>
                                        </p:tgtEl>
                                        <p:attrNameLst>
                                          <p:attrName>style.visibility</p:attrName>
                                        </p:attrNameLst>
                                      </p:cBhvr>
                                      <p:to>
                                        <p:strVal val="visible"/>
                                      </p:to>
                                    </p:set>
                                    <p:animEffect transition="in" filter="fade">
                                      <p:cBhvr>
                                        <p:cTn id="21" dur="750"/>
                                        <p:tgtEl>
                                          <p:spTgt spid="48">
                                            <p:txEl>
                                              <p:pRg st="0" end="0"/>
                                            </p:txEl>
                                          </p:spTgt>
                                        </p:tgtEl>
                                      </p:cBhvr>
                                    </p:animEffect>
                                  </p:childTnLst>
                                </p:cTn>
                              </p:par>
                              <p:par>
                                <p:cTn id="22" presetID="10" presetClass="entr" presetSubtype="0" fill="hold" grpId="1" nodeType="withEffect">
                                  <p:stCondLst>
                                    <p:cond delay="125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750"/>
                                        <p:tgtEl>
                                          <p:spTgt spid="2"/>
                                        </p:tgtEl>
                                      </p:cBhvr>
                                    </p:animEffect>
                                  </p:childTnLst>
                                </p:cTn>
                              </p:par>
                            </p:childTnLst>
                          </p:cTn>
                        </p:par>
                        <p:par>
                          <p:cTn id="25" fill="hold">
                            <p:stCondLst>
                              <p:cond delay="2000"/>
                            </p:stCondLst>
                            <p:childTnLst>
                              <p:par>
                                <p:cTn id="26" presetID="10" presetClass="exit" presetSubtype="0" fill="hold" grpId="0" nodeType="afterEffect">
                                  <p:stCondLst>
                                    <p:cond delay="1000"/>
                                  </p:stCondLst>
                                  <p:childTnLst>
                                    <p:animEffect transition="out" filter="fade">
                                      <p:cBhvr>
                                        <p:cTn id="27" dur="750"/>
                                        <p:tgtEl>
                                          <p:spTgt spid="48">
                                            <p:txEl>
                                              <p:pRg st="0" end="0"/>
                                            </p:txEl>
                                          </p:spTgt>
                                        </p:tgtEl>
                                      </p:cBhvr>
                                    </p:animEffect>
                                    <p:set>
                                      <p:cBhvr>
                                        <p:cTn id="28" dur="1" fill="hold">
                                          <p:stCondLst>
                                            <p:cond delay="749"/>
                                          </p:stCondLst>
                                        </p:cTn>
                                        <p:tgtEl>
                                          <p:spTgt spid="48">
                                            <p:txEl>
                                              <p:pRg st="0" end="0"/>
                                            </p:txEl>
                                          </p:spTgt>
                                        </p:tgtEl>
                                        <p:attrNameLst>
                                          <p:attrName>style.visibility</p:attrName>
                                        </p:attrNameLst>
                                      </p:cBhvr>
                                      <p:to>
                                        <p:strVal val="hidden"/>
                                      </p:to>
                                    </p:set>
                                  </p:childTnLst>
                                </p:cTn>
                              </p:par>
                              <p:par>
                                <p:cTn id="29" presetID="10" presetClass="exit" presetSubtype="0" fill="hold" grpId="0" nodeType="withEffect">
                                  <p:stCondLst>
                                    <p:cond delay="1000"/>
                                  </p:stCondLst>
                                  <p:childTnLst>
                                    <p:animEffect transition="out" filter="fade">
                                      <p:cBhvr>
                                        <p:cTn id="30" dur="750"/>
                                        <p:tgtEl>
                                          <p:spTgt spid="2"/>
                                        </p:tgtEl>
                                      </p:cBhvr>
                                    </p:animEffect>
                                    <p:set>
                                      <p:cBhvr>
                                        <p:cTn id="31" dur="1" fill="hold">
                                          <p:stCondLst>
                                            <p:cond delay="74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tmplLst>
          <p:tmpl>
            <p:tnLst>
              <p:par>
                <p:cTn presetID="22" presetClass="entr" presetSubtype="4" fill="hold" nodeType="withEffect">
                  <p:stCondLst>
                    <p:cond delay="800"/>
                  </p:stCondLst>
                  <p:childTnLst>
                    <p:set>
                      <p:cBhvr>
                        <p:cTn dur="1" fill="hold">
                          <p:stCondLst>
                            <p:cond delay="0"/>
                          </p:stCondLst>
                        </p:cTn>
                        <p:tgtEl>
                          <p:spTgt spid="47"/>
                        </p:tgtEl>
                        <p:attrNameLst>
                          <p:attrName>style.visibility</p:attrName>
                        </p:attrNameLst>
                      </p:cBhvr>
                      <p:to>
                        <p:strVal val="visible"/>
                      </p:to>
                    </p:set>
                    <p:animEffect transition="in" filter="wipe(down)">
                      <p:cBhvr>
                        <p:cTn dur="200"/>
                        <p:tgtEl>
                          <p:spTgt spid="47"/>
                        </p:tgtEl>
                      </p:cBhvr>
                    </p:animEffect>
                  </p:childTnLst>
                </p:cTn>
              </p:par>
            </p:tnLst>
          </p:tmpl>
        </p:tmplLst>
      </p:bldP>
      <p:bldP spid="2" grpId="0"/>
      <p:bldP spid="2" grpId="1"/>
      <p:bldP spid="48" grpId="0" build="p">
        <p:tmplLst>
          <p:tmpl lvl="1">
            <p:tnLst>
              <p:par>
                <p:cTn presetID="10" presetClass="exit" presetSubtype="0" fill="hold" nodeType="afterEffect">
                  <p:stCondLst>
                    <p:cond delay="1000"/>
                  </p:stCondLst>
                  <p:childTnLst>
                    <p:animEffect transition="out" filter="fade">
                      <p:cBhvr>
                        <p:cTn dur="750"/>
                        <p:tgtEl>
                          <p:spTgt spid="48"/>
                        </p:tgtEl>
                      </p:cBhvr>
                    </p:animEffect>
                    <p:set>
                      <p:cBhvr>
                        <p:cTn dur="1" fill="hold">
                          <p:stCondLst>
                            <p:cond delay="749"/>
                          </p:stCondLst>
                        </p:cTn>
                        <p:tgtEl>
                          <p:spTgt spid="48"/>
                        </p:tgtEl>
                        <p:attrNameLst>
                          <p:attrName>style.visibility</p:attrName>
                        </p:attrNameLst>
                      </p:cBhvr>
                      <p:to>
                        <p:strVal val="hidden"/>
                      </p:to>
                    </p:set>
                  </p:childTnLst>
                </p:cTn>
              </p:par>
            </p:tnLst>
          </p:tmpl>
        </p:tmplLst>
      </p:bldP>
      <p:bldP spid="48" grpId="1" build="p">
        <p:tmplLst>
          <p:tmpl lvl="1">
            <p:tnLst>
              <p:par>
                <p:cTn presetID="10" presetClass="entr" presetSubtype="0" fill="hold" nodeType="withEffect">
                  <p:stCondLst>
                    <p:cond delay="1250"/>
                  </p:stCondLst>
                  <p:childTnLst>
                    <p:set>
                      <p:cBhvr>
                        <p:cTn dur="1" fill="hold">
                          <p:stCondLst>
                            <p:cond delay="0"/>
                          </p:stCondLst>
                        </p:cTn>
                        <p:tgtEl>
                          <p:spTgt spid="48"/>
                        </p:tgtEl>
                        <p:attrNameLst>
                          <p:attrName>style.visibility</p:attrName>
                        </p:attrNameLst>
                      </p:cBhvr>
                      <p:to>
                        <p:strVal val="visible"/>
                      </p:to>
                    </p:set>
                    <p:animEffect transition="in" filter="fade">
                      <p:cBhvr>
                        <p:cTn dur="750"/>
                        <p:tgtEl>
                          <p:spTgt spid="48"/>
                        </p:tgtEl>
                      </p:cBhvr>
                    </p:animEffect>
                  </p:childTnLst>
                </p:cTn>
              </p:par>
            </p:tnLst>
          </p:tmpl>
        </p:tmplLst>
      </p:bldP>
    </p:bldLst>
  </p:timing>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MET TEKST">
    <p:spTree>
      <p:nvGrpSpPr>
        <p:cNvPr id="1" name=""/>
        <p:cNvGrpSpPr/>
        <p:nvPr/>
      </p:nvGrpSpPr>
      <p:grpSpPr>
        <a:xfrm>
          <a:off x="0" y="0"/>
          <a:ext cx="0" cy="0"/>
          <a:chOff x="0" y="0"/>
          <a:chExt cx="0" cy="0"/>
        </a:xfrm>
      </p:grpSpPr>
      <p:pic>
        <p:nvPicPr>
          <p:cNvPr id="44" name="Afbeelding 43">
            <a:extLst>
              <a:ext uri="{FF2B5EF4-FFF2-40B4-BE49-F238E27FC236}">
                <a16:creationId xmlns:a16="http://schemas.microsoft.com/office/drawing/2014/main" id="{2B48003E-F306-426E-99E8-FD661114A26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759325" y="1597152"/>
            <a:ext cx="7074862" cy="4822698"/>
          </a:xfrm>
          <a:prstGeom prst="rect">
            <a:avLst/>
          </a:prstGeom>
        </p:spPr>
      </p:pic>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9162189"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20000" y="1925735"/>
            <a:ext cx="3652216"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89662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VIDEO MET TEKST</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4" y="714375"/>
            <a:ext cx="9178293"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tx2"/>
                </a:solidFill>
              </a:defRPr>
            </a:lvl1pPr>
          </a:lstStyle>
          <a:p>
            <a:fld id="{D7B5DC5B-6873-43DB-ADC7-B15ACCE0DFDB}" type="slidenum">
              <a:rPr lang="nl-NL" smtClean="0"/>
              <a:pPr/>
              <a:t>‹nr.›</a:t>
            </a:fld>
            <a:endParaRPr lang="nl-NL"/>
          </a:p>
        </p:txBody>
      </p:sp>
      <p:sp>
        <p:nvSpPr>
          <p:cNvPr id="36" name="Tijdelijke aanduiding voor tekst 64">
            <a:extLst>
              <a:ext uri="{FF2B5EF4-FFF2-40B4-BE49-F238E27FC236}">
                <a16:creationId xmlns:a16="http://schemas.microsoft.com/office/drawing/2014/main" id="{E76F1B4F-5C4C-4796-B121-E3A83AA55676}"/>
              </a:ext>
            </a:extLst>
          </p:cNvPr>
          <p:cNvSpPr>
            <a:spLocks noGrp="1"/>
          </p:cNvSpPr>
          <p:nvPr>
            <p:ph type="body" sz="quarter" idx="22"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3" name="Tijdelijke aanduiding voor media 12">
            <a:extLst>
              <a:ext uri="{FF2B5EF4-FFF2-40B4-BE49-F238E27FC236}">
                <a16:creationId xmlns:a16="http://schemas.microsoft.com/office/drawing/2014/main" id="{0DB5B698-FE9C-48D8-93D7-58071AF059A7}"/>
              </a:ext>
            </a:extLst>
          </p:cNvPr>
          <p:cNvSpPr>
            <a:spLocks noGrp="1"/>
          </p:cNvSpPr>
          <p:nvPr>
            <p:ph type="media" sz="quarter" idx="23" hasCustomPrompt="1"/>
          </p:nvPr>
        </p:nvSpPr>
        <p:spPr>
          <a:xfrm>
            <a:off x="5162550" y="1962150"/>
            <a:ext cx="6267450" cy="3549650"/>
          </a:xfrm>
          <a:custGeom>
            <a:avLst/>
            <a:gdLst>
              <a:gd name="connsiteX0" fmla="*/ 0 w 6267450"/>
              <a:gd name="connsiteY0" fmla="*/ 0 h 3549650"/>
              <a:gd name="connsiteX1" fmla="*/ 6267450 w 6267450"/>
              <a:gd name="connsiteY1" fmla="*/ 0 h 3549650"/>
              <a:gd name="connsiteX2" fmla="*/ 6267450 w 6267450"/>
              <a:gd name="connsiteY2" fmla="*/ 3549650 h 3549650"/>
              <a:gd name="connsiteX3" fmla="*/ 0 w 6267450"/>
              <a:gd name="connsiteY3" fmla="*/ 3549650 h 3549650"/>
            </a:gdLst>
            <a:ahLst/>
            <a:cxnLst>
              <a:cxn ang="0">
                <a:pos x="connsiteX0" y="connsiteY0"/>
              </a:cxn>
              <a:cxn ang="0">
                <a:pos x="connsiteX1" y="connsiteY1"/>
              </a:cxn>
              <a:cxn ang="0">
                <a:pos x="connsiteX2" y="connsiteY2"/>
              </a:cxn>
              <a:cxn ang="0">
                <a:pos x="connsiteX3" y="connsiteY3"/>
              </a:cxn>
            </a:cxnLst>
            <a:rect l="l" t="t" r="r" b="b"/>
            <a:pathLst>
              <a:path w="6267450" h="3549650">
                <a:moveTo>
                  <a:pt x="0" y="0"/>
                </a:moveTo>
                <a:lnTo>
                  <a:pt x="6267450" y="0"/>
                </a:lnTo>
                <a:lnTo>
                  <a:pt x="6267450" y="3549650"/>
                </a:lnTo>
                <a:lnTo>
                  <a:pt x="0" y="3549650"/>
                </a:ln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video in te voegen</a:t>
            </a:r>
          </a:p>
        </p:txBody>
      </p:sp>
      <p:sp>
        <p:nvSpPr>
          <p:cNvPr id="12" name="Text Placeholder 6">
            <a:extLst>
              <a:ext uri="{FF2B5EF4-FFF2-40B4-BE49-F238E27FC236}">
                <a16:creationId xmlns:a16="http://schemas.microsoft.com/office/drawing/2014/main" id="{3EB0648F-746C-42C2-9D5E-99A78BB8F5ED}"/>
              </a:ext>
            </a:extLst>
          </p:cNvPr>
          <p:cNvSpPr>
            <a:spLocks noGrp="1"/>
          </p:cNvSpPr>
          <p:nvPr>
            <p:ph type="body" sz="quarter" idx="24"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88150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001A39B2-1681-49A9-97D8-A78F89F2837D}"/>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err="1"/>
          </a:p>
        </p:txBody>
      </p:sp>
      <p:sp>
        <p:nvSpPr>
          <p:cNvPr id="38" name="Vrije vorm: vorm 37">
            <a:extLst>
              <a:ext uri="{FF2B5EF4-FFF2-40B4-BE49-F238E27FC236}">
                <a16:creationId xmlns:a16="http://schemas.microsoft.com/office/drawing/2014/main" id="{26206F1B-2CBF-4727-9A27-852B19241410}"/>
              </a:ext>
            </a:extLst>
          </p:cNvPr>
          <p:cNvSpPr/>
          <p:nvPr userDrawn="1"/>
        </p:nvSpPr>
        <p:spPr>
          <a:xfrm>
            <a:off x="1" y="1"/>
            <a:ext cx="3376189" cy="1925637"/>
          </a:xfrm>
          <a:custGeom>
            <a:avLst/>
            <a:gdLst>
              <a:gd name="connsiteX0" fmla="*/ 0 w 3411073"/>
              <a:gd name="connsiteY0" fmla="*/ 0 h 1963531"/>
              <a:gd name="connsiteX1" fmla="*/ 3410944 w 3411073"/>
              <a:gd name="connsiteY1" fmla="*/ 0 h 1963531"/>
              <a:gd name="connsiteX2" fmla="*/ 3411073 w 3411073"/>
              <a:gd name="connsiteY2" fmla="*/ 1963164 h 1963531"/>
              <a:gd name="connsiteX3" fmla="*/ 3411073 w 3411073"/>
              <a:gd name="connsiteY3" fmla="*/ 1963531 h 1963531"/>
              <a:gd name="connsiteX4" fmla="*/ 0 w 3411073"/>
              <a:gd name="connsiteY4" fmla="*/ 1963531 h 1963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073" h="1963531">
                <a:moveTo>
                  <a:pt x="0" y="0"/>
                </a:moveTo>
                <a:lnTo>
                  <a:pt x="3410944" y="0"/>
                </a:lnTo>
                <a:lnTo>
                  <a:pt x="3411073" y="1963164"/>
                </a:lnTo>
                <a:lnTo>
                  <a:pt x="3411073" y="1963531"/>
                </a:lnTo>
                <a:lnTo>
                  <a:pt x="0" y="1963531"/>
                </a:lnTo>
                <a:close/>
              </a:path>
            </a:pathLst>
          </a:custGeom>
          <a:solidFill>
            <a:srgbClr val="EF83AF"/>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A84F27E7-2F65-4C4E-8102-EB6194983829}"/>
              </a:ext>
            </a:extLst>
          </p:cNvPr>
          <p:cNvSpPr/>
          <p:nvPr/>
        </p:nvSpPr>
        <p:spPr>
          <a:xfrm>
            <a:off x="2164927" y="714375"/>
            <a:ext cx="8323561" cy="5486417"/>
          </a:xfrm>
          <a:custGeom>
            <a:avLst/>
            <a:gdLst>
              <a:gd name="connsiteX0" fmla="*/ 0 w 2156459"/>
              <a:gd name="connsiteY0" fmla="*/ 1421416 h 1421415"/>
              <a:gd name="connsiteX1" fmla="*/ 1445800 w 2156459"/>
              <a:gd name="connsiteY1" fmla="*/ 1421321 h 1421415"/>
              <a:gd name="connsiteX2" fmla="*/ 2156460 w 2156459"/>
              <a:gd name="connsiteY2" fmla="*/ 710660 h 1421415"/>
              <a:gd name="connsiteX3" fmla="*/ 1445800 w 2156459"/>
              <a:gd name="connsiteY3" fmla="*/ 0 h 1421415"/>
              <a:gd name="connsiteX4" fmla="*/ 0 w 2156459"/>
              <a:gd name="connsiteY4" fmla="*/ 0 h 1421415"/>
              <a:gd name="connsiteX5" fmla="*/ 0 w 2156459"/>
              <a:gd name="connsiteY5" fmla="*/ 1421416 h 1421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459" h="1421415">
                <a:moveTo>
                  <a:pt x="0" y="1421416"/>
                </a:moveTo>
                <a:lnTo>
                  <a:pt x="1445800" y="1421321"/>
                </a:lnTo>
                <a:cubicBezTo>
                  <a:pt x="1836611" y="1421321"/>
                  <a:pt x="2156460" y="1101566"/>
                  <a:pt x="2156460" y="710660"/>
                </a:cubicBezTo>
                <a:cubicBezTo>
                  <a:pt x="2156460" y="319754"/>
                  <a:pt x="1836706" y="0"/>
                  <a:pt x="1445800" y="0"/>
                </a:cubicBezTo>
                <a:lnTo>
                  <a:pt x="0" y="0"/>
                </a:lnTo>
                <a:lnTo>
                  <a:pt x="0" y="1421416"/>
                </a:lnTo>
                <a:close/>
              </a:path>
            </a:pathLst>
          </a:custGeom>
          <a:solidFill>
            <a:srgbClr val="15AF97"/>
          </a:solidFill>
          <a:ln w="9525" cap="flat">
            <a:noFill/>
            <a:prstDash val="solid"/>
            <a:miter/>
          </a:ln>
        </p:spPr>
        <p:txBody>
          <a:bodyPr rtlCol="0" anchor="ctr"/>
          <a:lstStyle/>
          <a:p>
            <a:endParaRPr lang="nl-NL"/>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0" y="-429492"/>
            <a:ext cx="191558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AFSLUITING</a:t>
            </a:r>
          </a:p>
        </p:txBody>
      </p:sp>
      <p:grpSp>
        <p:nvGrpSpPr>
          <p:cNvPr id="13" name="GRID" hidden="1">
            <a:extLst>
              <a:ext uri="{FF2B5EF4-FFF2-40B4-BE49-F238E27FC236}">
                <a16:creationId xmlns:a16="http://schemas.microsoft.com/office/drawing/2014/main" id="{7DFBE634-8E9B-474C-A9C3-6C8DED57F90F}"/>
              </a:ext>
            </a:extLst>
          </p:cNvPr>
          <p:cNvGrpSpPr/>
          <p:nvPr userDrawn="1"/>
        </p:nvGrpSpPr>
        <p:grpSpPr>
          <a:xfrm>
            <a:off x="0" y="0"/>
            <a:ext cx="12192000" cy="6858000"/>
            <a:chOff x="0" y="0"/>
            <a:chExt cx="12192000" cy="6858000"/>
          </a:xfrm>
          <a:solidFill>
            <a:schemeClr val="tx1">
              <a:alpha val="20000"/>
            </a:schemeClr>
          </a:solidFill>
        </p:grpSpPr>
        <p:sp>
          <p:nvSpPr>
            <p:cNvPr id="14" name="Rechthoek 13">
              <a:extLst>
                <a:ext uri="{FF2B5EF4-FFF2-40B4-BE49-F238E27FC236}">
                  <a16:creationId xmlns:a16="http://schemas.microsoft.com/office/drawing/2014/main" id="{A49099C1-915E-4D4F-9B37-A8E02B47AF1E}"/>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14F1B320-30A4-4594-823D-0B6662523C2B}"/>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7FCBCE56-E4B9-4CF2-9304-03D5B5E04F26}"/>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 name="Rechthoek 20">
              <a:extLst>
                <a:ext uri="{FF2B5EF4-FFF2-40B4-BE49-F238E27FC236}">
                  <a16:creationId xmlns:a16="http://schemas.microsoft.com/office/drawing/2014/main" id="{F0D19491-BCB3-4884-87CE-82C0E9DDE003}"/>
                </a:ext>
              </a:extLst>
            </p:cNvPr>
            <p:cNvSpPr/>
            <p:nvPr userDrawn="1"/>
          </p:nvSpPr>
          <p:spPr>
            <a:xfrm>
              <a:off x="0" y="613800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5" name="Graphic 17">
            <a:extLst>
              <a:ext uri="{FF2B5EF4-FFF2-40B4-BE49-F238E27FC236}">
                <a16:creationId xmlns:a16="http://schemas.microsoft.com/office/drawing/2014/main" id="{8835F862-C9A6-4010-8F17-32DCAC51BA93}"/>
              </a:ext>
            </a:extLst>
          </p:cNvPr>
          <p:cNvGrpSpPr/>
          <p:nvPr userDrawn="1"/>
        </p:nvGrpSpPr>
        <p:grpSpPr>
          <a:xfrm>
            <a:off x="9860755" y="711065"/>
            <a:ext cx="1608933" cy="235702"/>
            <a:chOff x="862012" y="2662237"/>
            <a:chExt cx="10467975" cy="1533525"/>
          </a:xfrm>
          <a:solidFill>
            <a:schemeClr val="tx1"/>
          </a:solidFill>
        </p:grpSpPr>
        <p:sp>
          <p:nvSpPr>
            <p:cNvPr id="26" name="Vrije vorm: vorm 25">
              <a:extLst>
                <a:ext uri="{FF2B5EF4-FFF2-40B4-BE49-F238E27FC236}">
                  <a16:creationId xmlns:a16="http://schemas.microsoft.com/office/drawing/2014/main" id="{0A1D8F65-91EB-4AF3-A085-3D135B6B3489}"/>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27" name="Vrije vorm: vorm 26">
              <a:extLst>
                <a:ext uri="{FF2B5EF4-FFF2-40B4-BE49-F238E27FC236}">
                  <a16:creationId xmlns:a16="http://schemas.microsoft.com/office/drawing/2014/main" id="{C3639897-4CFE-456A-8F47-8E631A7C229B}"/>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6B457A8-6BD1-4968-81E1-9BF7892F91EE}"/>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29" name="Vrije vorm: vorm 28">
              <a:extLst>
                <a:ext uri="{FF2B5EF4-FFF2-40B4-BE49-F238E27FC236}">
                  <a16:creationId xmlns:a16="http://schemas.microsoft.com/office/drawing/2014/main" id="{B15CF512-2DE1-441A-9721-3D989F545C6B}"/>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30" name="Vrije vorm: vorm 29">
              <a:extLst>
                <a:ext uri="{FF2B5EF4-FFF2-40B4-BE49-F238E27FC236}">
                  <a16:creationId xmlns:a16="http://schemas.microsoft.com/office/drawing/2014/main" id="{1D20AF71-5E72-433F-BDC6-875C3984B66D}"/>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31" name="Vrije vorm: vorm 30">
              <a:extLst>
                <a:ext uri="{FF2B5EF4-FFF2-40B4-BE49-F238E27FC236}">
                  <a16:creationId xmlns:a16="http://schemas.microsoft.com/office/drawing/2014/main" id="{651918BE-3ACC-4297-8236-A6863BCD4E7B}"/>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32" name="Vrije vorm: vorm 31">
              <a:extLst>
                <a:ext uri="{FF2B5EF4-FFF2-40B4-BE49-F238E27FC236}">
                  <a16:creationId xmlns:a16="http://schemas.microsoft.com/office/drawing/2014/main" id="{83E2E1BC-D82F-4621-88D4-238456D3C49C}"/>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33" name="Vrije vorm: vorm 32">
              <a:extLst>
                <a:ext uri="{FF2B5EF4-FFF2-40B4-BE49-F238E27FC236}">
                  <a16:creationId xmlns:a16="http://schemas.microsoft.com/office/drawing/2014/main" id="{E349DBCE-3698-49A0-A3CB-70912B108BB3}"/>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34" name="Vrije vorm: vorm 33">
              <a:extLst>
                <a:ext uri="{FF2B5EF4-FFF2-40B4-BE49-F238E27FC236}">
                  <a16:creationId xmlns:a16="http://schemas.microsoft.com/office/drawing/2014/main" id="{136B2B08-3A08-43AF-A25F-477224D32370}"/>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
        <p:nvSpPr>
          <p:cNvPr id="44" name="Tijdelijke aanduiding voor afbeelding 43">
            <a:extLst>
              <a:ext uri="{FF2B5EF4-FFF2-40B4-BE49-F238E27FC236}">
                <a16:creationId xmlns:a16="http://schemas.microsoft.com/office/drawing/2014/main" id="{39AD97D6-351B-4E8D-A6C3-3F31FC2D8090}"/>
              </a:ext>
            </a:extLst>
          </p:cNvPr>
          <p:cNvSpPr>
            <a:spLocks noGrp="1"/>
          </p:cNvSpPr>
          <p:nvPr>
            <p:ph type="pic" sz="quarter" idx="14" hasCustomPrompt="1"/>
          </p:nvPr>
        </p:nvSpPr>
        <p:spPr>
          <a:xfrm>
            <a:off x="2164927" y="714375"/>
            <a:ext cx="8323565" cy="5486421"/>
          </a:xfrm>
          <a:custGeom>
            <a:avLst/>
            <a:gdLst>
              <a:gd name="connsiteX0" fmla="*/ 0 w 8323565"/>
              <a:gd name="connsiteY0" fmla="*/ 0 h 5486421"/>
              <a:gd name="connsiteX1" fmla="*/ 5580540 w 8323565"/>
              <a:gd name="connsiteY1" fmla="*/ 0 h 5486421"/>
              <a:gd name="connsiteX2" fmla="*/ 8323565 w 8323565"/>
              <a:gd name="connsiteY2" fmla="*/ 2743025 h 5486421"/>
              <a:gd name="connsiteX3" fmla="*/ 5580540 w 8323565"/>
              <a:gd name="connsiteY3" fmla="*/ 5486054 h 5486421"/>
              <a:gd name="connsiteX4" fmla="*/ 0 w 8323565"/>
              <a:gd name="connsiteY4" fmla="*/ 5486421 h 5486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3565" h="5486421">
                <a:moveTo>
                  <a:pt x="0" y="0"/>
                </a:moveTo>
                <a:lnTo>
                  <a:pt x="5580540" y="0"/>
                </a:lnTo>
                <a:cubicBezTo>
                  <a:pt x="7089369" y="0"/>
                  <a:pt x="8323565" y="1234196"/>
                  <a:pt x="8323565" y="2743025"/>
                </a:cubicBezTo>
                <a:cubicBezTo>
                  <a:pt x="8323565" y="4251855"/>
                  <a:pt x="7089003" y="5486054"/>
                  <a:pt x="5580540" y="5486054"/>
                </a:cubicBezTo>
                <a:lnTo>
                  <a:pt x="0" y="5486421"/>
                </a:lnTo>
                <a:close/>
              </a:path>
            </a:pathLst>
          </a:custGeom>
          <a:noFill/>
        </p:spPr>
        <p:txBody>
          <a:bodyPr wrap="square" lIns="1440000" tIns="612000" rIns="1440000" bIns="1080000" anchor="t" anchorCtr="0">
            <a:noAutofit/>
          </a:bodyPr>
          <a:lstStyle>
            <a:lvl1pPr marL="0" indent="0" algn="ctr">
              <a:buNone/>
              <a:defRPr sz="1200" i="1" baseline="0">
                <a:solidFill>
                  <a:schemeClr val="bg2">
                    <a:lumMod val="40000"/>
                    <a:lumOff val="60000"/>
                  </a:schemeClr>
                </a:solidFill>
              </a:defRPr>
            </a:lvl1pPr>
          </a:lstStyle>
          <a:p>
            <a:r>
              <a:rPr lang="nl-NL"/>
              <a:t>Selecteer dit kader, ga naar de tab ‘Invoegen’, klik op ‘Afbeeldingen’, selecteer de gewenste afbeelding en klik op ‘Invoegen’.</a:t>
            </a:r>
          </a:p>
        </p:txBody>
      </p:sp>
      <p:sp>
        <p:nvSpPr>
          <p:cNvPr id="41" name="Tijdelijke aanduiding voor tekst 40">
            <a:extLst>
              <a:ext uri="{FF2B5EF4-FFF2-40B4-BE49-F238E27FC236}">
                <a16:creationId xmlns:a16="http://schemas.microsoft.com/office/drawing/2014/main" id="{F642A197-A29A-4905-9A5C-813BBC56604E}"/>
              </a:ext>
            </a:extLst>
          </p:cNvPr>
          <p:cNvSpPr>
            <a:spLocks noGrp="1"/>
          </p:cNvSpPr>
          <p:nvPr>
            <p:ph type="body" sz="quarter" idx="13" hasCustomPrompt="1"/>
          </p:nvPr>
        </p:nvSpPr>
        <p:spPr>
          <a:xfrm>
            <a:off x="2164927" y="718151"/>
            <a:ext cx="1211263" cy="1207487"/>
          </a:xfrm>
          <a:solidFill>
            <a:schemeClr val="tx1"/>
          </a:solidFill>
          <a:ln>
            <a:noFill/>
          </a:ln>
        </p:spPr>
        <p:txBody>
          <a:bodyPr/>
          <a:lstStyle>
            <a:lvl1pPr marL="0" indent="0">
              <a:buNone/>
              <a:defRPr sz="100">
                <a:solidFill>
                  <a:schemeClr val="tx1"/>
                </a:solidFill>
              </a:defRPr>
            </a:lvl1pPr>
          </a:lstStyle>
          <a:p>
            <a:pPr lvl="0"/>
            <a:r>
              <a:rPr lang="nl-NL"/>
              <a:t> </a:t>
            </a:r>
          </a:p>
        </p:txBody>
      </p:sp>
      <p:sp>
        <p:nvSpPr>
          <p:cNvPr id="2" name="Titel 1">
            <a:extLst>
              <a:ext uri="{FF2B5EF4-FFF2-40B4-BE49-F238E27FC236}">
                <a16:creationId xmlns:a16="http://schemas.microsoft.com/office/drawing/2014/main" id="{2A71DEDF-37F1-4689-8FA1-5E743C7DD6C0}"/>
              </a:ext>
            </a:extLst>
          </p:cNvPr>
          <p:cNvSpPr>
            <a:spLocks noGrp="1"/>
          </p:cNvSpPr>
          <p:nvPr>
            <p:ph type="ctrTitle" hasCustomPrompt="1"/>
          </p:nvPr>
        </p:nvSpPr>
        <p:spPr>
          <a:xfrm>
            <a:off x="2832062" y="1988185"/>
            <a:ext cx="6527875" cy="1401686"/>
          </a:xfrm>
        </p:spPr>
        <p:txBody>
          <a:bodyPr anchor="b"/>
          <a:lstStyle>
            <a:lvl1pPr algn="ctr">
              <a:defRPr sz="6600" cap="all" baseline="0">
                <a:solidFill>
                  <a:schemeClr val="bg1"/>
                </a:solidFill>
                <a:effectLst/>
              </a:defRPr>
            </a:lvl1pPr>
          </a:lstStyle>
          <a:p>
            <a:r>
              <a:rPr lang="nl-NL" noProof="0"/>
              <a:t>QUESTIONS?</a:t>
            </a:r>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2832062" y="3823609"/>
            <a:ext cx="6527875" cy="332369"/>
          </a:xfrm>
        </p:spPr>
        <p:txBody>
          <a:bodyPr anchor="ctr"/>
          <a:lstStyle>
            <a:lvl1pPr marL="0" indent="0" algn="ctr">
              <a:spcBef>
                <a:spcPts val="0"/>
              </a:spcBef>
              <a:spcAft>
                <a:spcPts val="0"/>
              </a:spcAft>
              <a:buNone/>
              <a:defRPr sz="1600" cap="all" spc="300" baseline="0">
                <a:solidFill>
                  <a:schemeClr val="bg1"/>
                </a:solidFill>
                <a:effectLst/>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noProof="0"/>
              <a:t>Naam (+ functie)</a:t>
            </a:r>
          </a:p>
        </p:txBody>
      </p:sp>
      <p:sp>
        <p:nvSpPr>
          <p:cNvPr id="24" name="Tijdelijke aanduiding voor voettekst 23">
            <a:extLst>
              <a:ext uri="{FF2B5EF4-FFF2-40B4-BE49-F238E27FC236}">
                <a16:creationId xmlns:a16="http://schemas.microsoft.com/office/drawing/2014/main" id="{42E94486-3B49-4B40-AD15-78B1A97EA907}"/>
              </a:ext>
            </a:extLst>
          </p:cNvPr>
          <p:cNvSpPr>
            <a:spLocks noGrp="1"/>
          </p:cNvSpPr>
          <p:nvPr>
            <p:ph type="ftr" sz="quarter" idx="16"/>
          </p:nvPr>
        </p:nvSpPr>
        <p:spPr>
          <a:xfrm>
            <a:off x="711200" y="7031562"/>
            <a:ext cx="5014800" cy="131507"/>
          </a:xfrm>
        </p:spPr>
        <p:txBody>
          <a:bodyPr/>
          <a:lstStyle/>
          <a:p>
            <a:r>
              <a:rPr lang="nl-NL"/>
              <a:t>Voettekst: Invoegen &gt; Koptekst en Voettekst &gt; Overal toepassen</a:t>
            </a:r>
          </a:p>
        </p:txBody>
      </p:sp>
      <p:sp>
        <p:nvSpPr>
          <p:cNvPr id="35" name="Tijdelijke aanduiding voor dianummer 34">
            <a:extLst>
              <a:ext uri="{FF2B5EF4-FFF2-40B4-BE49-F238E27FC236}">
                <a16:creationId xmlns:a16="http://schemas.microsoft.com/office/drawing/2014/main" id="{B8EC5B4E-F17C-43F4-B47C-7ED74633AFB7}"/>
              </a:ext>
            </a:extLst>
          </p:cNvPr>
          <p:cNvSpPr>
            <a:spLocks noGrp="1"/>
          </p:cNvSpPr>
          <p:nvPr>
            <p:ph type="sldNum" sz="quarter" idx="17"/>
          </p:nvPr>
        </p:nvSpPr>
        <p:spPr>
          <a:xfrm>
            <a:off x="11184000" y="7031562"/>
            <a:ext cx="288000" cy="131513"/>
          </a:xfrm>
        </p:spPr>
        <p:txBody>
          <a:bodyPr/>
          <a:lstStyle/>
          <a:p>
            <a:fld id="{D7B5DC5B-6873-43DB-ADC7-B15ACCE0DFDB}" type="slidenum">
              <a:rPr lang="nl-NL" smtClean="0"/>
              <a:pPr/>
              <a:t>‹nr.›</a:t>
            </a:fld>
            <a:endParaRPr lang="nl-NL"/>
          </a:p>
        </p:txBody>
      </p:sp>
      <p:sp>
        <p:nvSpPr>
          <p:cNvPr id="37" name="Tijdelijke aanduiding voor tekst 36">
            <a:extLst>
              <a:ext uri="{FF2B5EF4-FFF2-40B4-BE49-F238E27FC236}">
                <a16:creationId xmlns:a16="http://schemas.microsoft.com/office/drawing/2014/main" id="{69452586-E8E9-447E-9AF7-9E1554547BFE}"/>
              </a:ext>
            </a:extLst>
          </p:cNvPr>
          <p:cNvSpPr>
            <a:spLocks noGrp="1"/>
          </p:cNvSpPr>
          <p:nvPr>
            <p:ph type="body" sz="quarter" idx="18" hasCustomPrompt="1"/>
          </p:nvPr>
        </p:nvSpPr>
        <p:spPr>
          <a:xfrm>
            <a:off x="2832062" y="4204572"/>
            <a:ext cx="6527875" cy="247434"/>
          </a:xfrm>
        </p:spPr>
        <p:txBody>
          <a:bodyPr anchor="ctr"/>
          <a:lstStyle>
            <a:lvl1pPr marL="0" indent="0" algn="ctr">
              <a:buNone/>
              <a:defRPr sz="1200">
                <a:solidFill>
                  <a:schemeClr val="bg1"/>
                </a:solidFill>
              </a:defRPr>
            </a:lvl1pPr>
          </a:lstStyle>
          <a:p>
            <a:pPr lvl="0"/>
            <a:r>
              <a:rPr lang="nl-NL"/>
              <a:t>E-MAILADRES</a:t>
            </a:r>
          </a:p>
        </p:txBody>
      </p:sp>
      <p:sp>
        <p:nvSpPr>
          <p:cNvPr id="112" name="Tijdelijke aanduiding voor tekst 36">
            <a:extLst>
              <a:ext uri="{FF2B5EF4-FFF2-40B4-BE49-F238E27FC236}">
                <a16:creationId xmlns:a16="http://schemas.microsoft.com/office/drawing/2014/main" id="{15A9228E-235C-4E5A-B81C-4D17877BD657}"/>
              </a:ext>
            </a:extLst>
          </p:cNvPr>
          <p:cNvSpPr>
            <a:spLocks noGrp="1"/>
          </p:cNvSpPr>
          <p:nvPr>
            <p:ph type="body" sz="quarter" idx="19" hasCustomPrompt="1"/>
          </p:nvPr>
        </p:nvSpPr>
        <p:spPr>
          <a:xfrm>
            <a:off x="2832062" y="4500600"/>
            <a:ext cx="6527875" cy="247434"/>
          </a:xfrm>
        </p:spPr>
        <p:txBody>
          <a:bodyPr anchor="ctr"/>
          <a:lstStyle>
            <a:lvl1pPr marL="0" indent="0" algn="ctr">
              <a:buNone/>
              <a:defRPr sz="1200">
                <a:solidFill>
                  <a:schemeClr val="bg1"/>
                </a:solidFill>
              </a:defRPr>
            </a:lvl1pPr>
          </a:lstStyle>
          <a:p>
            <a:pPr lvl="0"/>
            <a:r>
              <a:rPr lang="nl-NL"/>
              <a:t>TELEFOONNUMMER</a:t>
            </a:r>
          </a:p>
        </p:txBody>
      </p:sp>
    </p:spTree>
    <p:extLst>
      <p:ext uri="{BB962C8B-B14F-4D97-AF65-F5344CB8AC3E}">
        <p14:creationId xmlns:p14="http://schemas.microsoft.com/office/powerpoint/2010/main" val="282270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250" fill="hold"/>
                                        <p:tgtEl>
                                          <p:spTgt spid="38"/>
                                        </p:tgtEl>
                                        <p:attrNameLst>
                                          <p:attrName>ppt_x</p:attrName>
                                        </p:attrNameLst>
                                      </p:cBhvr>
                                      <p:tavLst>
                                        <p:tav tm="0">
                                          <p:val>
                                            <p:strVal val="#ppt_x"/>
                                          </p:val>
                                        </p:tav>
                                        <p:tav tm="100000">
                                          <p:val>
                                            <p:strVal val="#ppt_x"/>
                                          </p:val>
                                        </p:tav>
                                      </p:tavLst>
                                    </p:anim>
                                    <p:anim calcmode="lin" valueType="num">
                                      <p:cBhvr additive="base">
                                        <p:cTn id="8" dur="12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50" fill="hold"/>
                                        <p:tgtEl>
                                          <p:spTgt spid="11"/>
                                        </p:tgtEl>
                                        <p:attrNameLst>
                                          <p:attrName>ppt_x</p:attrName>
                                        </p:attrNameLst>
                                      </p:cBhvr>
                                      <p:tavLst>
                                        <p:tav tm="0">
                                          <p:val>
                                            <p:strVal val="1+#ppt_w/2"/>
                                          </p:val>
                                        </p:tav>
                                        <p:tav tm="100000">
                                          <p:val>
                                            <p:strVal val="#ppt_x"/>
                                          </p:val>
                                        </p:tav>
                                      </p:tavLst>
                                    </p:anim>
                                    <p:anim calcmode="lin" valueType="num">
                                      <p:cBhvr additive="base">
                                        <p:cTn id="12" dur="12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10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10" presetClass="entr" presetSubtype="0" fill="hold" grpId="0" nodeType="withEffect">
                                  <p:stCondLst>
                                    <p:cond delay="125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childTnLst>
                                </p:cTn>
                              </p:par>
                              <p:par>
                                <p:cTn id="22" presetID="22" presetClass="entr" presetSubtype="2" fill="hold" grpId="0" nodeType="withEffect">
                                  <p:stCondLst>
                                    <p:cond delay="1750"/>
                                  </p:stCondLst>
                                  <p:iterate type="lt">
                                    <p:tmPct val="5000"/>
                                  </p:iterate>
                                  <p:childTnLst>
                                    <p:set>
                                      <p:cBhvr>
                                        <p:cTn id="23" dur="1" fill="hold">
                                          <p:stCondLst>
                                            <p:cond delay="0"/>
                                          </p:stCondLst>
                                        </p:cTn>
                                        <p:tgtEl>
                                          <p:spTgt spid="2"/>
                                        </p:tgtEl>
                                        <p:attrNameLst>
                                          <p:attrName>style.visibility</p:attrName>
                                        </p:attrNameLst>
                                      </p:cBhvr>
                                      <p:to>
                                        <p:strVal val="visible"/>
                                      </p:to>
                                    </p:set>
                                    <p:animEffect transition="in" filter="wipe(right)">
                                      <p:cBhvr>
                                        <p:cTn id="24" dur="750"/>
                                        <p:tgtEl>
                                          <p:spTgt spid="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1000"/>
                                        <p:tgtEl>
                                          <p:spTgt spid="3">
                                            <p:txEl>
                                              <p:pRg st="0" end="0"/>
                                            </p:txEl>
                                          </p:spTgt>
                                        </p:tgtEl>
                                      </p:cBhvr>
                                    </p:animEffect>
                                  </p:childTnLst>
                                </p:cTn>
                              </p:par>
                              <p:par>
                                <p:cTn id="28" presetID="10" presetClass="entr" presetSubtype="0" fill="hold" grpId="0" nodeType="withEffect">
                                  <p:stCondLst>
                                    <p:cond delay="2500"/>
                                  </p:stCondLst>
                                  <p:childTnLst>
                                    <p:set>
                                      <p:cBhvr>
                                        <p:cTn id="29" dur="1" fill="hold">
                                          <p:stCondLst>
                                            <p:cond delay="0"/>
                                          </p:stCondLst>
                                        </p:cTn>
                                        <p:tgtEl>
                                          <p:spTgt spid="37">
                                            <p:txEl>
                                              <p:pRg st="0" end="0"/>
                                            </p:txEl>
                                          </p:spTgt>
                                        </p:tgtEl>
                                        <p:attrNameLst>
                                          <p:attrName>style.visibility</p:attrName>
                                        </p:attrNameLst>
                                      </p:cBhvr>
                                      <p:to>
                                        <p:strVal val="visible"/>
                                      </p:to>
                                    </p:set>
                                    <p:animEffect transition="in" filter="fade">
                                      <p:cBhvr>
                                        <p:cTn id="30" dur="1000"/>
                                        <p:tgtEl>
                                          <p:spTgt spid="37">
                                            <p:txEl>
                                              <p:pRg st="0" end="0"/>
                                            </p:txEl>
                                          </p:spTgt>
                                        </p:tgtEl>
                                      </p:cBhvr>
                                    </p:animEffect>
                                  </p:childTnLst>
                                </p:cTn>
                              </p:par>
                              <p:par>
                                <p:cTn id="31" presetID="10" presetClass="entr" presetSubtype="0" fill="hold" grpId="0" nodeType="withEffect">
                                  <p:stCondLst>
                                    <p:cond delay="2600"/>
                                  </p:stCondLst>
                                  <p:childTnLst>
                                    <p:set>
                                      <p:cBhvr>
                                        <p:cTn id="32" dur="1" fill="hold">
                                          <p:stCondLst>
                                            <p:cond delay="0"/>
                                          </p:stCondLst>
                                        </p:cTn>
                                        <p:tgtEl>
                                          <p:spTgt spid="112">
                                            <p:txEl>
                                              <p:pRg st="0" end="0"/>
                                            </p:txEl>
                                          </p:spTgt>
                                        </p:tgtEl>
                                        <p:attrNameLst>
                                          <p:attrName>style.visibility</p:attrName>
                                        </p:attrNameLst>
                                      </p:cBhvr>
                                      <p:to>
                                        <p:strVal val="visible"/>
                                      </p:to>
                                    </p:set>
                                    <p:animEffect transition="in" filter="fade">
                                      <p:cBhvr>
                                        <p:cTn id="33" dur="1000"/>
                                        <p:tgtEl>
                                          <p:spTgt spid="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1" grpId="0" animBg="1"/>
      <p:bldP spid="44" grpId="0"/>
      <p:bldP spid="41" grpId="0" animBg="1">
        <p:tmplLst>
          <p:tmpl>
            <p:tnLst>
              <p:par>
                <p:cTn presetID="10" presetClass="entr" presetSubtype="0" fill="hold" nodeType="withEffect">
                  <p:stCondLst>
                    <p:cond delay="10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2" grpId="0"/>
      <p:bldP spid="3" grpId="0" build="p">
        <p:tmplLst>
          <p:tmpl lvl="1">
            <p:tnLst>
              <p:par>
                <p:cTn presetID="10" presetClass="entr" presetSubtype="0" fill="hold" nodeType="withEffect">
                  <p:stCondLst>
                    <p:cond delay="225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37" grpId="0" build="p">
        <p:tmplLst>
          <p:tmpl lvl="1">
            <p:tnLst>
              <p:par>
                <p:cTn presetID="10" presetClass="entr" presetSubtype="0" fill="hold" nodeType="withEffect">
                  <p:stCondLst>
                    <p:cond delay="250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childTnLst>
                </p:cTn>
              </p:par>
            </p:tnLst>
          </p:tmpl>
        </p:tmplLst>
      </p:bldP>
      <p:bldP spid="112" grpId="0" build="p">
        <p:tmplLst>
          <p:tmpl lvl="1">
            <p:tnLst>
              <p:par>
                <p:cTn presetID="10" presetClass="entr" presetSubtype="0" fill="hold" nodeType="withEffect">
                  <p:stCondLst>
                    <p:cond delay="2600"/>
                  </p:stCondLst>
                  <p:childTnLst>
                    <p:set>
                      <p:cBhvr>
                        <p:cTn dur="1" fill="hold">
                          <p:stCondLst>
                            <p:cond delay="0"/>
                          </p:stCondLst>
                        </p:cTn>
                        <p:tgtEl>
                          <p:spTgt spid="112"/>
                        </p:tgtEl>
                        <p:attrNameLst>
                          <p:attrName>style.visibility</p:attrName>
                        </p:attrNameLst>
                      </p:cBhvr>
                      <p:to>
                        <p:strVal val="visible"/>
                      </p:to>
                    </p:set>
                    <p:animEffect transition="in" filter="fade">
                      <p:cBhvr>
                        <p:cTn dur="1000"/>
                        <p:tgtEl>
                          <p:spTgt spid="1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99706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dirty="0"/>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Text Placeholder 6">
            <a:extLst>
              <a:ext uri="{FF2B5EF4-FFF2-40B4-BE49-F238E27FC236}">
                <a16:creationId xmlns:a16="http://schemas.microsoft.com/office/drawing/2014/main" id="{C16578BD-44C8-456A-ABAE-C1B31552F825}"/>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5156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INSTRUCTIES">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5CA18EC4-804D-4808-8B65-E52021455D69}"/>
              </a:ext>
            </a:extLst>
          </p:cNvPr>
          <p:cNvSpPr/>
          <p:nvPr userDrawn="1"/>
        </p:nvSpPr>
        <p:spPr>
          <a:xfrm>
            <a:off x="0" y="0"/>
            <a:ext cx="12192000"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sp>
        <p:nvSpPr>
          <p:cNvPr id="112" name="DARKGREY">
            <a:extLst>
              <a:ext uri="{FF2B5EF4-FFF2-40B4-BE49-F238E27FC236}">
                <a16:creationId xmlns:a16="http://schemas.microsoft.com/office/drawing/2014/main" id="{D3243535-34CE-4992-8CA7-03EA29485429}"/>
              </a:ext>
            </a:extLst>
          </p:cNvPr>
          <p:cNvSpPr/>
          <p:nvPr userDrawn="1"/>
        </p:nvSpPr>
        <p:spPr>
          <a:xfrm>
            <a:off x="0" y="1"/>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a:solidFill>
                <a:schemeClr val="lt1"/>
              </a:solidFill>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Video</a:t>
            </a:r>
            <a:br>
              <a:rPr kumimoji="0" lang="nl-NL" sz="3000" b="0" i="0" u="none" strike="noStrike" kern="1200" cap="all" spc="0" normalizeH="0" baseline="0" noProof="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Instructies</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5" name="Stap1">
            <a:extLst>
              <a:ext uri="{FF2B5EF4-FFF2-40B4-BE49-F238E27FC236}">
                <a16:creationId xmlns:a16="http://schemas.microsoft.com/office/drawing/2014/main" id="{9C6149D9-997D-4314-A6EC-03840C4797E9}"/>
              </a:ext>
            </a:extLst>
          </p:cNvPr>
          <p:cNvGrpSpPr/>
          <p:nvPr userDrawn="1"/>
        </p:nvGrpSpPr>
        <p:grpSpPr>
          <a:xfrm>
            <a:off x="1300305" y="2234539"/>
            <a:ext cx="2203948" cy="1470759"/>
            <a:chOff x="780279" y="2978657"/>
            <a:chExt cx="2203948" cy="1470759"/>
          </a:xfrm>
        </p:grpSpPr>
        <p:sp>
          <p:nvSpPr>
            <p:cNvPr id="742" name="Ovaal 741">
              <a:extLst>
                <a:ext uri="{FF2B5EF4-FFF2-40B4-BE49-F238E27FC236}">
                  <a16:creationId xmlns:a16="http://schemas.microsoft.com/office/drawing/2014/main" id="{8E329F93-40A5-485F-8021-52001181DD33}"/>
                </a:ext>
              </a:extLst>
            </p:cNvPr>
            <p:cNvSpPr/>
            <p:nvPr userDrawn="1"/>
          </p:nvSpPr>
          <p:spPr>
            <a:xfrm>
              <a:off x="1406479" y="2978657"/>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a:solidFill>
                  <a:srgbClr val="FFFFFF"/>
                </a:solidFill>
                <a:latin typeface="Segoe UI" panose="020B0502040204020203" pitchFamily="34" charset="0"/>
                <a:cs typeface="Segoe UI" panose="020B0502040204020203" pitchFamily="34" charset="0"/>
              </a:endParaRPr>
            </a:p>
          </p:txBody>
        </p:sp>
        <p:grpSp>
          <p:nvGrpSpPr>
            <p:cNvPr id="705" name="Groep 704">
              <a:extLst>
                <a:ext uri="{FF2B5EF4-FFF2-40B4-BE49-F238E27FC236}">
                  <a16:creationId xmlns:a16="http://schemas.microsoft.com/office/drawing/2014/main" id="{018778BD-7DD7-4910-9C67-09774513E9FE}"/>
                </a:ext>
              </a:extLst>
            </p:cNvPr>
            <p:cNvGrpSpPr/>
            <p:nvPr/>
          </p:nvGrpSpPr>
          <p:grpSpPr>
            <a:xfrm>
              <a:off x="1661474" y="3233652"/>
              <a:ext cx="471972" cy="471972"/>
              <a:chOff x="10421082" y="2181032"/>
              <a:chExt cx="571312" cy="571312"/>
            </a:xfrm>
          </p:grpSpPr>
          <p:sp>
            <p:nvSpPr>
              <p:cNvPr id="711" name="Rechthoek: afgeronde hoeken 710">
                <a:extLst>
                  <a:ext uri="{FF2B5EF4-FFF2-40B4-BE49-F238E27FC236}">
                    <a16:creationId xmlns:a16="http://schemas.microsoft.com/office/drawing/2014/main" id="{AF738125-1EDA-40AE-A8B9-EC5B2E4AC42D}"/>
                  </a:ext>
                </a:extLst>
              </p:cNvPr>
              <p:cNvSpPr/>
              <p:nvPr/>
            </p:nvSpPr>
            <p:spPr>
              <a:xfrm>
                <a:off x="10421082" y="2181032"/>
                <a:ext cx="571312" cy="571312"/>
              </a:xfrm>
              <a:prstGeom prst="roundRect">
                <a:avLst>
                  <a:gd name="adj" fmla="val 11982"/>
                </a:avLst>
              </a:prstGeom>
              <a:solidFill>
                <a:srgbClr val="FFFFFF"/>
              </a:solidFill>
              <a:ln w="1905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grpSp>
            <p:nvGrpSpPr>
              <p:cNvPr id="712" name="Groep 711">
                <a:extLst>
                  <a:ext uri="{FF2B5EF4-FFF2-40B4-BE49-F238E27FC236}">
                    <a16:creationId xmlns:a16="http://schemas.microsoft.com/office/drawing/2014/main" id="{4613BBC8-F6F7-493E-8CBE-A46F5AC09EB5}"/>
                  </a:ext>
                </a:extLst>
              </p:cNvPr>
              <p:cNvGrpSpPr/>
              <p:nvPr/>
            </p:nvGrpSpPr>
            <p:grpSpPr>
              <a:xfrm>
                <a:off x="10528019" y="2301747"/>
                <a:ext cx="357438" cy="329883"/>
                <a:chOff x="9358062" y="821056"/>
                <a:chExt cx="357438" cy="329883"/>
              </a:xfrm>
              <a:solidFill>
                <a:srgbClr val="211F26"/>
              </a:solidFill>
            </p:grpSpPr>
            <p:sp>
              <p:nvSpPr>
                <p:cNvPr id="713" name="Rechthoek 712">
                  <a:extLst>
                    <a:ext uri="{FF2B5EF4-FFF2-40B4-BE49-F238E27FC236}">
                      <a16:creationId xmlns:a16="http://schemas.microsoft.com/office/drawing/2014/main" id="{FBADBFD8-8089-438A-9E94-D7110F5A4854}"/>
                    </a:ext>
                  </a:extLst>
                </p:cNvPr>
                <p:cNvSpPr/>
                <p:nvPr/>
              </p:nvSpPr>
              <p:spPr>
                <a:xfrm>
                  <a:off x="9358062" y="821056"/>
                  <a:ext cx="357438" cy="45719"/>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sp>
              <p:nvSpPr>
                <p:cNvPr id="714" name="Rechthoek 713">
                  <a:extLst>
                    <a:ext uri="{FF2B5EF4-FFF2-40B4-BE49-F238E27FC236}">
                      <a16:creationId xmlns:a16="http://schemas.microsoft.com/office/drawing/2014/main" id="{762F7426-044B-41A5-84C6-428FECA55C01}"/>
                    </a:ext>
                  </a:extLst>
                </p:cNvPr>
                <p:cNvSpPr/>
                <p:nvPr/>
              </p:nvSpPr>
              <p:spPr>
                <a:xfrm>
                  <a:off x="9453407" y="896460"/>
                  <a:ext cx="166748"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sp>
              <p:nvSpPr>
                <p:cNvPr id="715" name="Rechthoek 714">
                  <a:extLst>
                    <a:ext uri="{FF2B5EF4-FFF2-40B4-BE49-F238E27FC236}">
                      <a16:creationId xmlns:a16="http://schemas.microsoft.com/office/drawing/2014/main" id="{F0F403DC-A4F9-4F39-BC4B-69CE135019A7}"/>
                    </a:ext>
                  </a:extLst>
                </p:cNvPr>
                <p:cNvSpPr/>
                <p:nvPr/>
              </p:nvSpPr>
              <p:spPr>
                <a:xfrm>
                  <a:off x="9474141" y="1113154"/>
                  <a:ext cx="125280"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sp>
              <p:nvSpPr>
                <p:cNvPr id="716" name="Rechthoek 715">
                  <a:extLst>
                    <a:ext uri="{FF2B5EF4-FFF2-40B4-BE49-F238E27FC236}">
                      <a16:creationId xmlns:a16="http://schemas.microsoft.com/office/drawing/2014/main" id="{BC0F0DFA-B055-4E9C-BD20-CB95631D2AEA}"/>
                    </a:ext>
                  </a:extLst>
                </p:cNvPr>
                <p:cNvSpPr/>
                <p:nvPr/>
              </p:nvSpPr>
              <p:spPr>
                <a:xfrm rot="16200000">
                  <a:off x="9489719" y="1048860"/>
                  <a:ext cx="94125"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sp>
              <p:nvSpPr>
                <p:cNvPr id="717" name="Rechthoek 716">
                  <a:extLst>
                    <a:ext uri="{FF2B5EF4-FFF2-40B4-BE49-F238E27FC236}">
                      <a16:creationId xmlns:a16="http://schemas.microsoft.com/office/drawing/2014/main" id="{3E3EC99D-3A43-4424-AA09-7FF1547DAE5D}"/>
                    </a:ext>
                  </a:extLst>
                </p:cNvPr>
                <p:cNvSpPr/>
                <p:nvPr/>
              </p:nvSpPr>
              <p:spPr>
                <a:xfrm>
                  <a:off x="9389079" y="1009965"/>
                  <a:ext cx="295404"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sp>
              <p:nvSpPr>
                <p:cNvPr id="718" name="Rechthoek 717">
                  <a:extLst>
                    <a:ext uri="{FF2B5EF4-FFF2-40B4-BE49-F238E27FC236}">
                      <a16:creationId xmlns:a16="http://schemas.microsoft.com/office/drawing/2014/main" id="{17EBF3AF-9FE9-4729-A1B3-AEC6395C1539}"/>
                    </a:ext>
                  </a:extLst>
                </p:cNvPr>
                <p:cNvSpPr/>
                <p:nvPr/>
              </p:nvSpPr>
              <p:spPr>
                <a:xfrm rot="16200000">
                  <a:off x="9297001"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sp>
              <p:nvSpPr>
                <p:cNvPr id="719" name="Rechthoek 718">
                  <a:extLst>
                    <a:ext uri="{FF2B5EF4-FFF2-40B4-BE49-F238E27FC236}">
                      <a16:creationId xmlns:a16="http://schemas.microsoft.com/office/drawing/2014/main" id="{2BA24BD0-E57C-4182-A2A7-A9AA0A4B9960}"/>
                    </a:ext>
                  </a:extLst>
                </p:cNvPr>
                <p:cNvSpPr/>
                <p:nvPr/>
              </p:nvSpPr>
              <p:spPr>
                <a:xfrm rot="16200000">
                  <a:off x="9554620"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solidFill>
                      <a:srgbClr val="FFFFFF"/>
                    </a:solidFill>
                    <a:latin typeface="Segoe UI" panose="020B0502040204020203" pitchFamily="34" charset="0"/>
                    <a:cs typeface="Segoe UI" panose="020B0502040204020203" pitchFamily="34" charset="0"/>
                  </a:endParaRPr>
                </a:p>
              </p:txBody>
            </p:sp>
          </p:grpSp>
        </p:grpSp>
        <p:sp>
          <p:nvSpPr>
            <p:cNvPr id="740" name="H2">
              <a:hlinkClick r:id="" action="ppaction://noaction"/>
              <a:extLst>
                <a:ext uri="{FF2B5EF4-FFF2-40B4-BE49-F238E27FC236}">
                  <a16:creationId xmlns:a16="http://schemas.microsoft.com/office/drawing/2014/main" id="{1CBC3C9F-BADA-45A4-830B-C1428D2176AC}"/>
                </a:ext>
              </a:extLst>
            </p:cNvPr>
            <p:cNvSpPr txBox="1"/>
            <p:nvPr userDrawn="1"/>
          </p:nvSpPr>
          <p:spPr>
            <a:xfrm>
              <a:off x="780279" y="4035306"/>
              <a:ext cx="2203948" cy="414110"/>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Segoe UI" panose="020B0502040204020203" pitchFamily="34" charset="0"/>
                  <a:cs typeface="Segoe UI" panose="020B0502040204020203" pitchFamily="34" charset="0"/>
                </a:rPr>
                <a:t>Open deze dia in</a:t>
              </a:r>
              <a:br>
                <a:rPr lang="nl-NL" sz="1200" kern="1200" noProof="0">
                  <a:solidFill>
                    <a:srgbClr val="FFFFFF"/>
                  </a:solidFill>
                  <a:latin typeface="Segoe UI" panose="020B0502040204020203" pitchFamily="34" charset="0"/>
                  <a:cs typeface="Segoe UI" panose="020B0502040204020203" pitchFamily="34" charset="0"/>
                </a:rPr>
              </a:br>
              <a:r>
                <a:rPr lang="nl-NL" sz="1200" kern="1200" noProof="0">
                  <a:solidFill>
                    <a:srgbClr val="FFFFFF"/>
                  </a:solidFill>
                  <a:latin typeface="Segoe UI" panose="020B0502040204020203" pitchFamily="34" charset="0"/>
                  <a:cs typeface="Segoe UI" panose="020B0502040204020203" pitchFamily="34" charset="0"/>
                </a:rPr>
                <a:t>de diavoorstelling (Shift+F5)</a:t>
              </a:r>
            </a:p>
            <a:p>
              <a:pPr algn="ctr" defTabSz="1217512">
                <a:spcBef>
                  <a:spcPts val="600"/>
                </a:spcBef>
                <a:spcAft>
                  <a:spcPts val="600"/>
                </a:spcAft>
              </a:pPr>
              <a:endParaRPr lang="nl-NL" sz="1200" kern="1200" noProof="0">
                <a:solidFill>
                  <a:srgbClr val="FFFFFF"/>
                </a:solidFill>
                <a:latin typeface="Segoe UI" panose="020B0502040204020203" pitchFamily="34" charset="0"/>
                <a:cs typeface="Segoe UI" panose="020B0502040204020203" pitchFamily="34" charset="0"/>
              </a:endParaRPr>
            </a:p>
          </p:txBody>
        </p:sp>
      </p:grpSp>
      <p:grpSp>
        <p:nvGrpSpPr>
          <p:cNvPr id="6" name="Stap2">
            <a:extLst>
              <a:ext uri="{FF2B5EF4-FFF2-40B4-BE49-F238E27FC236}">
                <a16:creationId xmlns:a16="http://schemas.microsoft.com/office/drawing/2014/main" id="{9D2AC736-04D8-44CB-8FB9-D9FFC2342A17}"/>
              </a:ext>
            </a:extLst>
          </p:cNvPr>
          <p:cNvGrpSpPr/>
          <p:nvPr userDrawn="1"/>
        </p:nvGrpSpPr>
        <p:grpSpPr>
          <a:xfrm>
            <a:off x="1300305" y="4523853"/>
            <a:ext cx="2203948" cy="1500295"/>
            <a:chOff x="780279" y="4901205"/>
            <a:chExt cx="2203948" cy="1500295"/>
          </a:xfrm>
        </p:grpSpPr>
        <p:sp>
          <p:nvSpPr>
            <p:cNvPr id="743" name="Ovaal 742">
              <a:extLst>
                <a:ext uri="{FF2B5EF4-FFF2-40B4-BE49-F238E27FC236}">
                  <a16:creationId xmlns:a16="http://schemas.microsoft.com/office/drawing/2014/main" id="{9EC0D500-AF1F-45A8-B358-01D4CC3288D2}"/>
                </a:ext>
              </a:extLst>
            </p:cNvPr>
            <p:cNvSpPr/>
            <p:nvPr userDrawn="1"/>
          </p:nvSpPr>
          <p:spPr>
            <a:xfrm>
              <a:off x="1406479" y="4901205"/>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a:solidFill>
                  <a:srgbClr val="FFFFFF"/>
                </a:solidFill>
                <a:latin typeface="Segoe UI" panose="020B0502040204020203" pitchFamily="34" charset="0"/>
                <a:cs typeface="Segoe UI" panose="020B0502040204020203" pitchFamily="34" charset="0"/>
              </a:endParaRPr>
            </a:p>
          </p:txBody>
        </p:sp>
        <p:grpSp>
          <p:nvGrpSpPr>
            <p:cNvPr id="706" name="Groep 705">
              <a:extLst>
                <a:ext uri="{FF2B5EF4-FFF2-40B4-BE49-F238E27FC236}">
                  <a16:creationId xmlns:a16="http://schemas.microsoft.com/office/drawing/2014/main" id="{B0734689-0ABD-4B4D-B9AB-002F798F6DA4}"/>
                </a:ext>
              </a:extLst>
            </p:cNvPr>
            <p:cNvGrpSpPr/>
            <p:nvPr/>
          </p:nvGrpSpPr>
          <p:grpSpPr>
            <a:xfrm flipH="1">
              <a:off x="1661474" y="5156200"/>
              <a:ext cx="471972" cy="471972"/>
              <a:chOff x="4745736" y="3105431"/>
              <a:chExt cx="576000" cy="576000"/>
            </a:xfrm>
          </p:grpSpPr>
          <p:sp>
            <p:nvSpPr>
              <p:cNvPr id="707" name="Rechthoek: met één afgeronde hoek 706">
                <a:extLst>
                  <a:ext uri="{FF2B5EF4-FFF2-40B4-BE49-F238E27FC236}">
                    <a16:creationId xmlns:a16="http://schemas.microsoft.com/office/drawing/2014/main" id="{91126927-05EF-4C73-B5AF-F1F87228A574}"/>
                  </a:ext>
                </a:extLst>
              </p:cNvPr>
              <p:cNvSpPr/>
              <p:nvPr/>
            </p:nvSpPr>
            <p:spPr>
              <a:xfrm>
                <a:off x="4745736" y="3105431"/>
                <a:ext cx="576000" cy="576000"/>
              </a:xfrm>
              <a:prstGeom prst="round1Rect">
                <a:avLst>
                  <a:gd name="adj" fmla="val 50000"/>
                </a:avLst>
              </a:prstGeom>
              <a:solidFill>
                <a:srgbClr val="FFFFFF"/>
              </a:solidFill>
              <a:ln w="2540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a:solidFill>
                    <a:srgbClr val="FFFFFF"/>
                  </a:solidFill>
                  <a:latin typeface="Segoe UI" panose="020B0502040204020203" pitchFamily="34" charset="0"/>
                  <a:cs typeface="Segoe UI" panose="020B0502040204020203" pitchFamily="34" charset="0"/>
                </a:endParaRPr>
              </a:p>
            </p:txBody>
          </p:sp>
          <p:sp>
            <p:nvSpPr>
              <p:cNvPr id="708" name="Rechthoek: met één afgeronde hoek 707">
                <a:extLst>
                  <a:ext uri="{FF2B5EF4-FFF2-40B4-BE49-F238E27FC236}">
                    <a16:creationId xmlns:a16="http://schemas.microsoft.com/office/drawing/2014/main" id="{4EFE0851-7913-4E2B-A06C-29B79A89448D}"/>
                  </a:ext>
                </a:extLst>
              </p:cNvPr>
              <p:cNvSpPr/>
              <p:nvPr/>
            </p:nvSpPr>
            <p:spPr>
              <a:xfrm>
                <a:off x="4855207" y="3173558"/>
                <a:ext cx="389259" cy="499485"/>
              </a:xfrm>
              <a:prstGeom prst="round1Rect">
                <a:avLst>
                  <a:gd name="adj" fmla="val 50000"/>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a:solidFill>
                    <a:srgbClr val="FFFFFF"/>
                  </a:solidFill>
                  <a:latin typeface="Segoe UI" panose="020B0502040204020203" pitchFamily="34" charset="0"/>
                  <a:cs typeface="Segoe UI" panose="020B0502040204020203" pitchFamily="34" charset="0"/>
                </a:endParaRPr>
              </a:p>
            </p:txBody>
          </p:sp>
          <p:sp>
            <p:nvSpPr>
              <p:cNvPr id="709" name="Rechthoek 708">
                <a:extLst>
                  <a:ext uri="{FF2B5EF4-FFF2-40B4-BE49-F238E27FC236}">
                    <a16:creationId xmlns:a16="http://schemas.microsoft.com/office/drawing/2014/main" id="{E360C085-3FC9-4926-A2CA-BE55908974A9}"/>
                  </a:ext>
                </a:extLst>
              </p:cNvPr>
              <p:cNvSpPr/>
              <p:nvPr/>
            </p:nvSpPr>
            <p:spPr>
              <a:xfrm>
                <a:off x="4757648" y="3173557"/>
                <a:ext cx="97558" cy="507873"/>
              </a:xfrm>
              <a:prstGeom prst="rect">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a:solidFill>
                    <a:srgbClr val="FFFFFF"/>
                  </a:solidFill>
                  <a:latin typeface="Segoe UI" panose="020B0502040204020203" pitchFamily="34" charset="0"/>
                  <a:cs typeface="Segoe UI" panose="020B0502040204020203" pitchFamily="34" charset="0"/>
                </a:endParaRPr>
              </a:p>
            </p:txBody>
          </p:sp>
          <p:sp>
            <p:nvSpPr>
              <p:cNvPr id="710" name="Rechthoek: afgeronde bovenhoeken 709">
                <a:extLst>
                  <a:ext uri="{FF2B5EF4-FFF2-40B4-BE49-F238E27FC236}">
                    <a16:creationId xmlns:a16="http://schemas.microsoft.com/office/drawing/2014/main" id="{08979C7B-FBFC-42BB-A38D-88150CA598D3}"/>
                  </a:ext>
                </a:extLst>
              </p:cNvPr>
              <p:cNvSpPr/>
              <p:nvPr/>
            </p:nvSpPr>
            <p:spPr>
              <a:xfrm>
                <a:off x="4805275" y="3386547"/>
                <a:ext cx="97558" cy="286495"/>
              </a:xfrm>
              <a:prstGeom prst="round2SameRect">
                <a:avLst>
                  <a:gd name="adj1" fmla="val 50000"/>
                  <a:gd name="adj2" fmla="val 0"/>
                </a:avLst>
              </a:prstGeom>
              <a:solidFill>
                <a:schemeClr val="bg1"/>
              </a:solid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a:solidFill>
                    <a:srgbClr val="FFFFFF"/>
                  </a:solidFill>
                  <a:latin typeface="Segoe UI" panose="020B0502040204020203" pitchFamily="34" charset="0"/>
                  <a:cs typeface="Segoe UI" panose="020B0502040204020203" pitchFamily="34" charset="0"/>
                </a:endParaRPr>
              </a:p>
            </p:txBody>
          </p:sp>
        </p:grpSp>
        <p:sp>
          <p:nvSpPr>
            <p:cNvPr id="741" name="H2">
              <a:hlinkClick r:id="" action="ppaction://noaction"/>
              <a:extLst>
                <a:ext uri="{FF2B5EF4-FFF2-40B4-BE49-F238E27FC236}">
                  <a16:creationId xmlns:a16="http://schemas.microsoft.com/office/drawing/2014/main" id="{C4071533-6540-43F8-8C4B-D55F649FF680}"/>
                </a:ext>
              </a:extLst>
            </p:cNvPr>
            <p:cNvSpPr txBox="1"/>
            <p:nvPr userDrawn="1"/>
          </p:nvSpPr>
          <p:spPr>
            <a:xfrm>
              <a:off x="780279" y="5934519"/>
              <a:ext cx="2203948" cy="466981"/>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Segoe UI" panose="020B0502040204020203" pitchFamily="34" charset="0"/>
                  <a:cs typeface="Segoe UI" panose="020B0502040204020203" pitchFamily="34" charset="0"/>
                </a:rPr>
                <a:t>Klik met je muis op</a:t>
              </a:r>
              <a:br>
                <a:rPr lang="nl-NL" sz="1200" kern="1200" noProof="0">
                  <a:solidFill>
                    <a:srgbClr val="FFFFFF"/>
                  </a:solidFill>
                  <a:latin typeface="Segoe UI" panose="020B0502040204020203" pitchFamily="34" charset="0"/>
                  <a:cs typeface="Segoe UI" panose="020B0502040204020203" pitchFamily="34" charset="0"/>
                </a:rPr>
              </a:br>
              <a:r>
                <a:rPr lang="nl-NL" sz="1200" kern="1200" noProof="0">
                  <a:solidFill>
                    <a:srgbClr val="FFFFFF"/>
                  </a:solidFill>
                  <a:latin typeface="Segoe UI" panose="020B0502040204020203" pitchFamily="34" charset="0"/>
                  <a:cs typeface="Segoe UI" panose="020B0502040204020203" pitchFamily="34" charset="0"/>
                </a:rPr>
                <a:t>één van de knoppen hiernaast</a:t>
              </a:r>
              <a:endParaRPr lang="nl-NL" sz="1000" kern="1200" noProof="0">
                <a:solidFill>
                  <a:srgbClr val="FFFFFF"/>
                </a:solidFill>
                <a:latin typeface="Segoe UI" panose="020B0502040204020203" pitchFamily="34" charset="0"/>
                <a:cs typeface="Segoe UI" panose="020B0502040204020203" pitchFamily="34" charset="0"/>
              </a:endParaRPr>
            </a:p>
          </p:txBody>
        </p:sp>
      </p:grpSp>
      <p:sp>
        <p:nvSpPr>
          <p:cNvPr id="2" name="Rechthoek 1">
            <a:extLst>
              <a:ext uri="{FF2B5EF4-FFF2-40B4-BE49-F238E27FC236}">
                <a16:creationId xmlns:a16="http://schemas.microsoft.com/office/drawing/2014/main" id="{6E92D6BB-5439-476C-B352-4B776D95B936}"/>
              </a:ext>
            </a:extLst>
          </p:cNvPr>
          <p:cNvSpPr/>
          <p:nvPr userDrawn="1"/>
        </p:nvSpPr>
        <p:spPr>
          <a:xfrm>
            <a:off x="4311248"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0" name="Rechthoek 719">
            <a:extLst>
              <a:ext uri="{FF2B5EF4-FFF2-40B4-BE49-F238E27FC236}">
                <a16:creationId xmlns:a16="http://schemas.microsoft.com/office/drawing/2014/main" id="{BAFEBEFA-DFA6-428D-BC95-FE7F1EF515D6}"/>
              </a:ext>
            </a:extLst>
          </p:cNvPr>
          <p:cNvSpPr/>
          <p:nvPr userDrawn="1"/>
        </p:nvSpPr>
        <p:spPr>
          <a:xfrm>
            <a:off x="6811785"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1" name="Rechthoek 720">
            <a:extLst>
              <a:ext uri="{FF2B5EF4-FFF2-40B4-BE49-F238E27FC236}">
                <a16:creationId xmlns:a16="http://schemas.microsoft.com/office/drawing/2014/main" id="{2BD63E8F-81BA-4E96-8DC4-BF0CE43DC64D}"/>
              </a:ext>
            </a:extLst>
          </p:cNvPr>
          <p:cNvSpPr/>
          <p:nvPr userDrawn="1"/>
        </p:nvSpPr>
        <p:spPr>
          <a:xfrm>
            <a:off x="9312322"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2" name="Rechthoek 721">
            <a:extLst>
              <a:ext uri="{FF2B5EF4-FFF2-40B4-BE49-F238E27FC236}">
                <a16:creationId xmlns:a16="http://schemas.microsoft.com/office/drawing/2014/main" id="{EB68EACB-FA43-49D9-955E-DB3102023D2E}"/>
              </a:ext>
            </a:extLst>
          </p:cNvPr>
          <p:cNvSpPr/>
          <p:nvPr userDrawn="1"/>
        </p:nvSpPr>
        <p:spPr>
          <a:xfrm>
            <a:off x="4311248"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3" name="Rechthoek 722">
            <a:extLst>
              <a:ext uri="{FF2B5EF4-FFF2-40B4-BE49-F238E27FC236}">
                <a16:creationId xmlns:a16="http://schemas.microsoft.com/office/drawing/2014/main" id="{28C7271F-DBBC-408D-8512-8F51472B543B}"/>
              </a:ext>
            </a:extLst>
          </p:cNvPr>
          <p:cNvSpPr/>
          <p:nvPr userDrawn="1"/>
        </p:nvSpPr>
        <p:spPr>
          <a:xfrm>
            <a:off x="6811785"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4" name="Rechthoek 723">
            <a:extLst>
              <a:ext uri="{FF2B5EF4-FFF2-40B4-BE49-F238E27FC236}">
                <a16:creationId xmlns:a16="http://schemas.microsoft.com/office/drawing/2014/main" id="{FAA4D325-051E-41A2-92B8-C5D4117B6FEF}"/>
              </a:ext>
            </a:extLst>
          </p:cNvPr>
          <p:cNvSpPr/>
          <p:nvPr userDrawn="1"/>
        </p:nvSpPr>
        <p:spPr>
          <a:xfrm>
            <a:off x="9312322"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640" name="Ovaal 639">
            <a:extLst>
              <a:ext uri="{FF2B5EF4-FFF2-40B4-BE49-F238E27FC236}">
                <a16:creationId xmlns:a16="http://schemas.microsoft.com/office/drawing/2014/main" id="{A5DFE96D-0887-4192-8310-2420FF61A237}"/>
              </a:ext>
            </a:extLst>
          </p:cNvPr>
          <p:cNvSpPr/>
          <p:nvPr/>
        </p:nvSpPr>
        <p:spPr>
          <a:xfrm>
            <a:off x="10009474" y="2206770"/>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a:solidFill>
                <a:srgbClr val="211F26"/>
              </a:solidFill>
              <a:latin typeface="Segoe UI" panose="020B0502040204020203" pitchFamily="34" charset="0"/>
              <a:cs typeface="Segoe UI" panose="020B0502040204020203" pitchFamily="34" charset="0"/>
            </a:endParaRPr>
          </a:p>
        </p:txBody>
      </p:sp>
      <p:sp>
        <p:nvSpPr>
          <p:cNvPr id="646" name="H2">
            <a:hlinkClick r:id="rId2"/>
            <a:extLst>
              <a:ext uri="{FF2B5EF4-FFF2-40B4-BE49-F238E27FC236}">
                <a16:creationId xmlns:a16="http://schemas.microsoft.com/office/drawing/2014/main" id="{2E92A497-4A7B-422F-9556-B1B6B2D51122}"/>
              </a:ext>
            </a:extLst>
          </p:cNvPr>
          <p:cNvSpPr txBox="1"/>
          <p:nvPr/>
        </p:nvSpPr>
        <p:spPr>
          <a:xfrm>
            <a:off x="9570189" y="326341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grafieken</a:t>
            </a:r>
            <a:endParaRPr lang="nl-NL" sz="1000" kern="120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47" name="Grafiek icoon">
            <a:extLst>
              <a:ext uri="{FF2B5EF4-FFF2-40B4-BE49-F238E27FC236}">
                <a16:creationId xmlns:a16="http://schemas.microsoft.com/office/drawing/2014/main" id="{0529DC1F-9BD8-4D79-87CC-274D7E3572C8}"/>
              </a:ext>
            </a:extLst>
          </p:cNvPr>
          <p:cNvGrpSpPr/>
          <p:nvPr/>
        </p:nvGrpSpPr>
        <p:grpSpPr>
          <a:xfrm>
            <a:off x="10331074" y="2513710"/>
            <a:ext cx="338763" cy="368083"/>
            <a:chOff x="12468049" y="1754144"/>
            <a:chExt cx="339072" cy="369091"/>
          </a:xfrm>
          <a:solidFill>
            <a:schemeClr val="bg1"/>
          </a:solidFill>
        </p:grpSpPr>
        <p:sp>
          <p:nvSpPr>
            <p:cNvPr id="692" name="Rechthoek 691">
              <a:extLst>
                <a:ext uri="{FF2B5EF4-FFF2-40B4-BE49-F238E27FC236}">
                  <a16:creationId xmlns:a16="http://schemas.microsoft.com/office/drawing/2014/main" id="{B65CCFD7-E701-491E-83C9-06FF7A017A70}"/>
                </a:ext>
              </a:extLst>
            </p:cNvPr>
            <p:cNvSpPr/>
            <p:nvPr/>
          </p:nvSpPr>
          <p:spPr>
            <a:xfrm>
              <a:off x="12468049" y="1869625"/>
              <a:ext cx="92751" cy="2536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93" name="Rechthoek 692">
              <a:extLst>
                <a:ext uri="{FF2B5EF4-FFF2-40B4-BE49-F238E27FC236}">
                  <a16:creationId xmlns:a16="http://schemas.microsoft.com/office/drawing/2014/main" id="{F6393829-C1D2-4EFD-B5C2-7900902CC729}"/>
                </a:ext>
              </a:extLst>
            </p:cNvPr>
            <p:cNvSpPr/>
            <p:nvPr/>
          </p:nvSpPr>
          <p:spPr>
            <a:xfrm>
              <a:off x="12590223" y="1754144"/>
              <a:ext cx="92751" cy="36909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94" name="Rechthoek 693">
              <a:extLst>
                <a:ext uri="{FF2B5EF4-FFF2-40B4-BE49-F238E27FC236}">
                  <a16:creationId xmlns:a16="http://schemas.microsoft.com/office/drawing/2014/main" id="{F9DE322C-6580-4583-A4AC-648C1795E378}"/>
                </a:ext>
              </a:extLst>
            </p:cNvPr>
            <p:cNvSpPr/>
            <p:nvPr/>
          </p:nvSpPr>
          <p:spPr>
            <a:xfrm>
              <a:off x="12714370" y="1836322"/>
              <a:ext cx="92751" cy="286913"/>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grpSp>
      <p:sp>
        <p:nvSpPr>
          <p:cNvPr id="641" name="Ovaal 640">
            <a:extLst>
              <a:ext uri="{FF2B5EF4-FFF2-40B4-BE49-F238E27FC236}">
                <a16:creationId xmlns:a16="http://schemas.microsoft.com/office/drawing/2014/main" id="{1C1B094D-E739-489E-98EB-DD4B57A89A32}"/>
              </a:ext>
            </a:extLst>
          </p:cNvPr>
          <p:cNvSpPr/>
          <p:nvPr/>
        </p:nvSpPr>
        <p:spPr>
          <a:xfrm>
            <a:off x="5008400"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a:solidFill>
                <a:srgbClr val="211F26"/>
              </a:solidFill>
              <a:latin typeface="Segoe UI" panose="020B0502040204020203" pitchFamily="34" charset="0"/>
              <a:cs typeface="Segoe UI" panose="020B0502040204020203" pitchFamily="34" charset="0"/>
            </a:endParaRPr>
          </a:p>
        </p:txBody>
      </p:sp>
      <p:sp>
        <p:nvSpPr>
          <p:cNvPr id="648" name="H2">
            <a:hlinkClick r:id="rId3"/>
            <a:extLst>
              <a:ext uri="{FF2B5EF4-FFF2-40B4-BE49-F238E27FC236}">
                <a16:creationId xmlns:a16="http://schemas.microsoft.com/office/drawing/2014/main" id="{7789A2F3-845B-44A2-94A4-53DFB7D6C411}"/>
              </a:ext>
            </a:extLst>
          </p:cNvPr>
          <p:cNvSpPr txBox="1"/>
          <p:nvPr/>
        </p:nvSpPr>
        <p:spPr>
          <a:xfrm>
            <a:off x="4569115" y="555716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tabellen</a:t>
            </a:r>
            <a:endParaRPr lang="nl-NL" sz="1000" kern="120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1" name="Tabel icoon">
            <a:extLst>
              <a:ext uri="{FF2B5EF4-FFF2-40B4-BE49-F238E27FC236}">
                <a16:creationId xmlns:a16="http://schemas.microsoft.com/office/drawing/2014/main" id="{C4952ED6-2338-4F75-A1D7-40998203AFBC}"/>
              </a:ext>
            </a:extLst>
          </p:cNvPr>
          <p:cNvGrpSpPr/>
          <p:nvPr/>
        </p:nvGrpSpPr>
        <p:grpSpPr>
          <a:xfrm>
            <a:off x="5287983" y="4756696"/>
            <a:ext cx="422796" cy="381193"/>
            <a:chOff x="6072040" y="3376043"/>
            <a:chExt cx="1227920" cy="1109109"/>
          </a:xfrm>
        </p:grpSpPr>
        <p:sp>
          <p:nvSpPr>
            <p:cNvPr id="683" name="Rechthoek 682">
              <a:extLst>
                <a:ext uri="{FF2B5EF4-FFF2-40B4-BE49-F238E27FC236}">
                  <a16:creationId xmlns:a16="http://schemas.microsoft.com/office/drawing/2014/main" id="{784D994A-7FE4-4343-B5AD-E548CB72C85E}"/>
                </a:ext>
              </a:extLst>
            </p:cNvPr>
            <p:cNvSpPr/>
            <p:nvPr userDrawn="1"/>
          </p:nvSpPr>
          <p:spPr>
            <a:xfrm>
              <a:off x="6072040" y="3376043"/>
              <a:ext cx="1227920" cy="1109109"/>
            </a:xfrm>
            <a:prstGeom prst="rect">
              <a:avLst/>
            </a:prstGeom>
            <a:solidFill>
              <a:srgbClr val="FFFFFF"/>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84" name="Rechthoek 683">
              <a:extLst>
                <a:ext uri="{FF2B5EF4-FFF2-40B4-BE49-F238E27FC236}">
                  <a16:creationId xmlns:a16="http://schemas.microsoft.com/office/drawing/2014/main" id="{59E3E408-B8E1-4CA1-9B72-69BD19BC60A3}"/>
                </a:ext>
              </a:extLst>
            </p:cNvPr>
            <p:cNvSpPr/>
            <p:nvPr/>
          </p:nvSpPr>
          <p:spPr>
            <a:xfrm>
              <a:off x="6084861" y="4069628"/>
              <a:ext cx="405674" cy="203327"/>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cxnSp>
          <p:nvCxnSpPr>
            <p:cNvPr id="686" name="Rechte verbindingslijn 685">
              <a:extLst>
                <a:ext uri="{FF2B5EF4-FFF2-40B4-BE49-F238E27FC236}">
                  <a16:creationId xmlns:a16="http://schemas.microsoft.com/office/drawing/2014/main" id="{53597256-30AB-46EF-BF68-21EB1E0126D4}"/>
                </a:ext>
              </a:extLst>
            </p:cNvPr>
            <p:cNvCxnSpPr/>
            <p:nvPr userDrawn="1"/>
          </p:nvCxnSpPr>
          <p:spPr>
            <a:xfrm>
              <a:off x="6493304"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7" name="Rechte verbindingslijn 686">
              <a:extLst>
                <a:ext uri="{FF2B5EF4-FFF2-40B4-BE49-F238E27FC236}">
                  <a16:creationId xmlns:a16="http://schemas.microsoft.com/office/drawing/2014/main" id="{3A47FA7A-9069-42A7-8716-A2493BDC8CDA}"/>
                </a:ext>
              </a:extLst>
            </p:cNvPr>
            <p:cNvCxnSpPr/>
            <p:nvPr userDrawn="1"/>
          </p:nvCxnSpPr>
          <p:spPr>
            <a:xfrm>
              <a:off x="6883025"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8" name="Rechte verbindingslijn 687">
              <a:extLst>
                <a:ext uri="{FF2B5EF4-FFF2-40B4-BE49-F238E27FC236}">
                  <a16:creationId xmlns:a16="http://schemas.microsoft.com/office/drawing/2014/main" id="{85AEB08D-7857-45D6-8A4A-994A8E76355E}"/>
                </a:ext>
              </a:extLst>
            </p:cNvPr>
            <p:cNvCxnSpPr/>
            <p:nvPr userDrawn="1"/>
          </p:nvCxnSpPr>
          <p:spPr>
            <a:xfrm flipH="1">
              <a:off x="6090561" y="38271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9" name="Rechte verbindingslijn 688">
              <a:extLst>
                <a:ext uri="{FF2B5EF4-FFF2-40B4-BE49-F238E27FC236}">
                  <a16:creationId xmlns:a16="http://schemas.microsoft.com/office/drawing/2014/main" id="{5A309B4C-7D92-460B-B78C-2DEAAD860873}"/>
                </a:ext>
              </a:extLst>
            </p:cNvPr>
            <p:cNvCxnSpPr/>
            <p:nvPr userDrawn="1"/>
          </p:nvCxnSpPr>
          <p:spPr>
            <a:xfrm flipH="1">
              <a:off x="6090561" y="40557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90" name="Rechte verbindingslijn 689">
              <a:extLst>
                <a:ext uri="{FF2B5EF4-FFF2-40B4-BE49-F238E27FC236}">
                  <a16:creationId xmlns:a16="http://schemas.microsoft.com/office/drawing/2014/main" id="{7AFDDB2C-9A04-427E-8DE3-6C2420EBB1FF}"/>
                </a:ext>
              </a:extLst>
            </p:cNvPr>
            <p:cNvCxnSpPr/>
            <p:nvPr userDrawn="1"/>
          </p:nvCxnSpPr>
          <p:spPr>
            <a:xfrm flipH="1">
              <a:off x="6090561" y="427668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sp>
          <p:nvSpPr>
            <p:cNvPr id="691" name="Rechthoek 690">
              <a:extLst>
                <a:ext uri="{FF2B5EF4-FFF2-40B4-BE49-F238E27FC236}">
                  <a16:creationId xmlns:a16="http://schemas.microsoft.com/office/drawing/2014/main" id="{8C8ED380-24E5-4940-97CA-86DF99C645C7}"/>
                </a:ext>
              </a:extLst>
            </p:cNvPr>
            <p:cNvSpPr/>
            <p:nvPr userDrawn="1"/>
          </p:nvSpPr>
          <p:spPr>
            <a:xfrm>
              <a:off x="6072040" y="3376043"/>
              <a:ext cx="1227920" cy="1109109"/>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85" name="Rechthoek 684">
              <a:extLst>
                <a:ext uri="{FF2B5EF4-FFF2-40B4-BE49-F238E27FC236}">
                  <a16:creationId xmlns:a16="http://schemas.microsoft.com/office/drawing/2014/main" id="{6DC63422-9D6B-4FF5-9680-9D8B3E8E98C3}"/>
                </a:ext>
              </a:extLst>
            </p:cNvPr>
            <p:cNvSpPr/>
            <p:nvPr userDrawn="1"/>
          </p:nvSpPr>
          <p:spPr>
            <a:xfrm>
              <a:off x="6090829" y="3393962"/>
              <a:ext cx="1209131" cy="21897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grpSp>
      <p:sp>
        <p:nvSpPr>
          <p:cNvPr id="642" name="Ovaal 641">
            <a:extLst>
              <a:ext uri="{FF2B5EF4-FFF2-40B4-BE49-F238E27FC236}">
                <a16:creationId xmlns:a16="http://schemas.microsoft.com/office/drawing/2014/main" id="{7D4F66EB-B721-4117-93F4-B359224A6B22}"/>
              </a:ext>
            </a:extLst>
          </p:cNvPr>
          <p:cNvSpPr/>
          <p:nvPr/>
        </p:nvSpPr>
        <p:spPr>
          <a:xfrm>
            <a:off x="7508937"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a:solidFill>
                <a:srgbClr val="211F26"/>
              </a:solidFill>
              <a:latin typeface="Segoe UI" panose="020B0502040204020203" pitchFamily="34" charset="0"/>
              <a:cs typeface="Segoe UI" panose="020B0502040204020203" pitchFamily="34" charset="0"/>
            </a:endParaRPr>
          </a:p>
        </p:txBody>
      </p:sp>
      <p:sp>
        <p:nvSpPr>
          <p:cNvPr id="649" name="H2">
            <a:hlinkClick r:id="rId4"/>
            <a:extLst>
              <a:ext uri="{FF2B5EF4-FFF2-40B4-BE49-F238E27FC236}">
                <a16:creationId xmlns:a16="http://schemas.microsoft.com/office/drawing/2014/main" id="{682F9A29-DD65-499E-8348-562463EF65FD}"/>
              </a:ext>
            </a:extLst>
          </p:cNvPr>
          <p:cNvSpPr txBox="1"/>
          <p:nvPr/>
        </p:nvSpPr>
        <p:spPr>
          <a:xfrm>
            <a:off x="7069652" y="551350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video’s</a:t>
            </a:r>
            <a:endParaRPr lang="nl-NL" sz="1000" kern="120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2" name="Video icoon">
            <a:extLst>
              <a:ext uri="{FF2B5EF4-FFF2-40B4-BE49-F238E27FC236}">
                <a16:creationId xmlns:a16="http://schemas.microsoft.com/office/drawing/2014/main" id="{1F3EC03A-AE51-4737-B245-5AF041E094AE}"/>
              </a:ext>
            </a:extLst>
          </p:cNvPr>
          <p:cNvGrpSpPr/>
          <p:nvPr/>
        </p:nvGrpSpPr>
        <p:grpSpPr>
          <a:xfrm>
            <a:off x="7810489" y="4757017"/>
            <a:ext cx="378859" cy="380551"/>
            <a:chOff x="8066315" y="1676399"/>
            <a:chExt cx="1371604" cy="1380253"/>
          </a:xfrm>
        </p:grpSpPr>
        <p:sp>
          <p:nvSpPr>
            <p:cNvPr id="679" name="Rechthoek 678">
              <a:extLst>
                <a:ext uri="{FF2B5EF4-FFF2-40B4-BE49-F238E27FC236}">
                  <a16:creationId xmlns:a16="http://schemas.microsoft.com/office/drawing/2014/main" id="{D80957AA-C32F-47DC-AA09-EC3F1A89E6D8}"/>
                </a:ext>
              </a:extLst>
            </p:cNvPr>
            <p:cNvSpPr/>
            <p:nvPr userDrawn="1"/>
          </p:nvSpPr>
          <p:spPr>
            <a:xfrm>
              <a:off x="8066315" y="1687285"/>
              <a:ext cx="1360714" cy="1360714"/>
            </a:xfrm>
            <a:prstGeom prst="rect">
              <a:avLst/>
            </a:prstGeom>
            <a:solidFill>
              <a:srgbClr val="FFFFFF"/>
            </a:solidFill>
            <a:ln w="1270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80" name="Vrije vorm 112">
              <a:extLst>
                <a:ext uri="{FF2B5EF4-FFF2-40B4-BE49-F238E27FC236}">
                  <a16:creationId xmlns:a16="http://schemas.microsoft.com/office/drawing/2014/main" id="{41685255-68E9-4E62-BBAC-DF1ED5CF1D90}"/>
                </a:ext>
              </a:extLst>
            </p:cNvPr>
            <p:cNvSpPr/>
            <p:nvPr userDrawn="1"/>
          </p:nvSpPr>
          <p:spPr>
            <a:xfrm>
              <a:off x="8077205"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81" name="Vrije vorm 113">
              <a:extLst>
                <a:ext uri="{FF2B5EF4-FFF2-40B4-BE49-F238E27FC236}">
                  <a16:creationId xmlns:a16="http://schemas.microsoft.com/office/drawing/2014/main" id="{D0E7D4A8-A2D0-4C60-B832-704DEAC6C3B0}"/>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sp>
          <p:nvSpPr>
            <p:cNvPr id="682" name="Gelijkbenige driehoek 681">
              <a:extLst>
                <a:ext uri="{FF2B5EF4-FFF2-40B4-BE49-F238E27FC236}">
                  <a16:creationId xmlns:a16="http://schemas.microsoft.com/office/drawing/2014/main" id="{B71D8983-78FE-45DC-A592-7561DB255F13}"/>
                </a:ext>
              </a:extLst>
            </p:cNvPr>
            <p:cNvSpPr/>
            <p:nvPr/>
          </p:nvSpPr>
          <p:spPr>
            <a:xfrm rot="5400000">
              <a:off x="8584029" y="2156940"/>
              <a:ext cx="422946" cy="421401"/>
            </a:xfrm>
            <a:prstGeom prst="triangle">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solidFill>
                  <a:srgbClr val="211F26"/>
                </a:solidFill>
                <a:latin typeface="Segoe UI" panose="020B0502040204020203" pitchFamily="34" charset="0"/>
                <a:cs typeface="Segoe UI" panose="020B0502040204020203" pitchFamily="34" charset="0"/>
              </a:endParaRPr>
            </a:p>
          </p:txBody>
        </p:sp>
      </p:grpSp>
      <p:sp>
        <p:nvSpPr>
          <p:cNvPr id="639" name="Ovaal 638">
            <a:extLst>
              <a:ext uri="{FF2B5EF4-FFF2-40B4-BE49-F238E27FC236}">
                <a16:creationId xmlns:a16="http://schemas.microsoft.com/office/drawing/2014/main" id="{08557350-CBCD-43CD-B676-2BC9CB4B3F24}"/>
              </a:ext>
            </a:extLst>
          </p:cNvPr>
          <p:cNvSpPr/>
          <p:nvPr/>
        </p:nvSpPr>
        <p:spPr>
          <a:xfrm>
            <a:off x="7508937"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a:solidFill>
                <a:srgbClr val="211F26"/>
              </a:solidFill>
              <a:latin typeface="Segoe UI" panose="020B0502040204020203" pitchFamily="34" charset="0"/>
              <a:cs typeface="Segoe UI" panose="020B0502040204020203" pitchFamily="34" charset="0"/>
            </a:endParaRPr>
          </a:p>
        </p:txBody>
      </p:sp>
      <p:sp>
        <p:nvSpPr>
          <p:cNvPr id="645" name="H2">
            <a:hlinkClick r:id="rId5"/>
            <a:extLst>
              <a:ext uri="{FF2B5EF4-FFF2-40B4-BE49-F238E27FC236}">
                <a16:creationId xmlns:a16="http://schemas.microsoft.com/office/drawing/2014/main" id="{5C62B586-C238-4FF0-A03A-A38056C7C1B5}"/>
              </a:ext>
            </a:extLst>
          </p:cNvPr>
          <p:cNvSpPr txBox="1"/>
          <p:nvPr/>
        </p:nvSpPr>
        <p:spPr>
          <a:xfrm>
            <a:off x="7069652"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afbeeldingen</a:t>
            </a:r>
          </a:p>
        </p:txBody>
      </p:sp>
      <p:grpSp>
        <p:nvGrpSpPr>
          <p:cNvPr id="653" name="Afbeeldingen icoon">
            <a:extLst>
              <a:ext uri="{FF2B5EF4-FFF2-40B4-BE49-F238E27FC236}">
                <a16:creationId xmlns:a16="http://schemas.microsoft.com/office/drawing/2014/main" id="{4199E879-6DE0-496A-BF2C-97E2D23FC502}"/>
              </a:ext>
            </a:extLst>
          </p:cNvPr>
          <p:cNvGrpSpPr/>
          <p:nvPr userDrawn="1"/>
        </p:nvGrpSpPr>
        <p:grpSpPr>
          <a:xfrm>
            <a:off x="7825657" y="2537388"/>
            <a:ext cx="348523" cy="376264"/>
            <a:chOff x="14466489" y="1001522"/>
            <a:chExt cx="290627" cy="314333"/>
          </a:xfrm>
        </p:grpSpPr>
        <p:sp>
          <p:nvSpPr>
            <p:cNvPr id="673" name="Rechthoek 672">
              <a:extLst>
                <a:ext uri="{FF2B5EF4-FFF2-40B4-BE49-F238E27FC236}">
                  <a16:creationId xmlns:a16="http://schemas.microsoft.com/office/drawing/2014/main" id="{83BBA8E1-F2DE-4904-A556-34B2C4B1F709}"/>
                </a:ext>
              </a:extLst>
            </p:cNvPr>
            <p:cNvSpPr/>
            <p:nvPr userDrawn="1"/>
          </p:nvSpPr>
          <p:spPr>
            <a:xfrm>
              <a:off x="14466489" y="1001522"/>
              <a:ext cx="257935" cy="254168"/>
            </a:xfrm>
            <a:prstGeom prst="rect">
              <a:avLst/>
            </a:prstGeom>
            <a:solidFill>
              <a:srgbClr val="FFFFFF"/>
            </a:solidFill>
            <a:ln w="1270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Segoe UI" panose="020B0502040204020203" pitchFamily="34" charset="0"/>
                <a:cs typeface="Segoe UI" panose="020B0502040204020203" pitchFamily="34" charset="0"/>
              </a:endParaRPr>
            </a:p>
          </p:txBody>
        </p:sp>
        <p:sp>
          <p:nvSpPr>
            <p:cNvPr id="674" name="Ovaal 673">
              <a:extLst>
                <a:ext uri="{FF2B5EF4-FFF2-40B4-BE49-F238E27FC236}">
                  <a16:creationId xmlns:a16="http://schemas.microsoft.com/office/drawing/2014/main" id="{96216FD7-C3A5-4B34-BA67-AAF89D399AA5}"/>
                </a:ext>
              </a:extLst>
            </p:cNvPr>
            <p:cNvSpPr/>
            <p:nvPr userDrawn="1"/>
          </p:nvSpPr>
          <p:spPr>
            <a:xfrm>
              <a:off x="14623626" y="1033630"/>
              <a:ext cx="71169" cy="71169"/>
            </a:xfrm>
            <a:prstGeom prst="ellipse">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Segoe UI" panose="020B0502040204020203" pitchFamily="34" charset="0"/>
                <a:cs typeface="Segoe UI" panose="020B0502040204020203" pitchFamily="34" charset="0"/>
              </a:endParaRPr>
            </a:p>
          </p:txBody>
        </p:sp>
        <p:sp>
          <p:nvSpPr>
            <p:cNvPr id="675" name="Vrije vorm: vorm 674">
              <a:extLst>
                <a:ext uri="{FF2B5EF4-FFF2-40B4-BE49-F238E27FC236}">
                  <a16:creationId xmlns:a16="http://schemas.microsoft.com/office/drawing/2014/main" id="{39EC1AE9-36FE-42E0-B92A-6F6314EDD6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Segoe UI" panose="020B0502040204020203" pitchFamily="34" charset="0"/>
                <a:cs typeface="Segoe UI" panose="020B0502040204020203" pitchFamily="34" charset="0"/>
              </a:endParaRPr>
            </a:p>
          </p:txBody>
        </p:sp>
        <p:sp>
          <p:nvSpPr>
            <p:cNvPr id="676" name="Rechthoek: afgeronde hoeken 675">
              <a:extLst>
                <a:ext uri="{FF2B5EF4-FFF2-40B4-BE49-F238E27FC236}">
                  <a16:creationId xmlns:a16="http://schemas.microsoft.com/office/drawing/2014/main" id="{8ABCE77C-11A2-45F0-9AAB-C3026A01288E}"/>
                </a:ext>
              </a:extLst>
            </p:cNvPr>
            <p:cNvSpPr/>
            <p:nvPr userDrawn="1"/>
          </p:nvSpPr>
          <p:spPr>
            <a:xfrm>
              <a:off x="14601150" y="1145314"/>
              <a:ext cx="155966" cy="116816"/>
            </a:xfrm>
            <a:prstGeom prst="roundRect">
              <a:avLst/>
            </a:prstGeom>
            <a:solidFill>
              <a:srgbClr val="FFFFFF"/>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Segoe UI" panose="020B0502040204020203" pitchFamily="34" charset="0"/>
                <a:cs typeface="Segoe UI" panose="020B0502040204020203" pitchFamily="34" charset="0"/>
              </a:endParaRPr>
            </a:p>
          </p:txBody>
        </p:sp>
        <p:cxnSp>
          <p:nvCxnSpPr>
            <p:cNvPr id="677" name="Rechte verbindingslijn 676">
              <a:extLst>
                <a:ext uri="{FF2B5EF4-FFF2-40B4-BE49-F238E27FC236}">
                  <a16:creationId xmlns:a16="http://schemas.microsoft.com/office/drawing/2014/main" id="{52471ADA-F581-4ABB-B5E5-208C81192F84}"/>
                </a:ext>
              </a:extLst>
            </p:cNvPr>
            <p:cNvCxnSpPr>
              <a:cxnSpLocks/>
            </p:cNvCxnSpPr>
            <p:nvPr userDrawn="1"/>
          </p:nvCxnSpPr>
          <p:spPr>
            <a:xfrm>
              <a:off x="14637490" y="1308665"/>
              <a:ext cx="83286" cy="0"/>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8" name="Rechte verbindingslijn 677">
              <a:extLst>
                <a:ext uri="{FF2B5EF4-FFF2-40B4-BE49-F238E27FC236}">
                  <a16:creationId xmlns:a16="http://schemas.microsoft.com/office/drawing/2014/main" id="{49B27AC0-61F2-4031-81AE-4BD7B3F1675D}"/>
                </a:ext>
              </a:extLst>
            </p:cNvPr>
            <p:cNvCxnSpPr>
              <a:cxnSpLocks/>
              <a:stCxn id="676" idx="2"/>
            </p:cNvCxnSpPr>
            <p:nvPr userDrawn="1"/>
          </p:nvCxnSpPr>
          <p:spPr>
            <a:xfrm flipH="1">
              <a:off x="14678717" y="1262130"/>
              <a:ext cx="416" cy="43573"/>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grpSp>
      <p:sp>
        <p:nvSpPr>
          <p:cNvPr id="643" name="Ovaal 642">
            <a:extLst>
              <a:ext uri="{FF2B5EF4-FFF2-40B4-BE49-F238E27FC236}">
                <a16:creationId xmlns:a16="http://schemas.microsoft.com/office/drawing/2014/main" id="{3CB50DF0-D612-46AB-BDB8-181736F7F95C}"/>
              </a:ext>
            </a:extLst>
          </p:cNvPr>
          <p:cNvSpPr/>
          <p:nvPr/>
        </p:nvSpPr>
        <p:spPr>
          <a:xfrm>
            <a:off x="10009474"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a:solidFill>
                <a:srgbClr val="211F26"/>
              </a:solidFill>
              <a:latin typeface="Segoe UI" panose="020B0502040204020203" pitchFamily="34" charset="0"/>
              <a:cs typeface="Segoe UI" panose="020B0502040204020203" pitchFamily="34" charset="0"/>
            </a:endParaRPr>
          </a:p>
        </p:txBody>
      </p:sp>
      <p:sp>
        <p:nvSpPr>
          <p:cNvPr id="650" name="H2">
            <a:hlinkClick r:id="rId6"/>
            <a:extLst>
              <a:ext uri="{FF2B5EF4-FFF2-40B4-BE49-F238E27FC236}">
                <a16:creationId xmlns:a16="http://schemas.microsoft.com/office/drawing/2014/main" id="{A8F5AAD5-BE66-4DC3-882B-B027A5896F43}"/>
              </a:ext>
            </a:extLst>
          </p:cNvPr>
          <p:cNvSpPr txBox="1"/>
          <p:nvPr/>
        </p:nvSpPr>
        <p:spPr>
          <a:xfrm>
            <a:off x="9477163" y="5513508"/>
            <a:ext cx="2046585" cy="366802"/>
          </a:xfrm>
          <a:prstGeom prst="rect">
            <a:avLst/>
          </a:prstGeom>
          <a:noFill/>
        </p:spPr>
        <p:txBody>
          <a:bodyPr wrap="square" lIns="0" tIns="0" rIns="0" bIns="0" rtlCol="0" anchor="t">
            <a:noAutofit/>
          </a:bodyPr>
          <a:lstStyle/>
          <a:p>
            <a:pPr algn="ctr" defTabSz="1217512">
              <a:spcAft>
                <a:spcPts val="600"/>
              </a:spcAft>
            </a:pP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Meer weten?</a:t>
            </a:r>
            <a:b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stel je vraag aan ons</a:t>
            </a:r>
          </a:p>
        </p:txBody>
      </p:sp>
      <p:grpSp>
        <p:nvGrpSpPr>
          <p:cNvPr id="3" name="Community icoon">
            <a:extLst>
              <a:ext uri="{FF2B5EF4-FFF2-40B4-BE49-F238E27FC236}">
                <a16:creationId xmlns:a16="http://schemas.microsoft.com/office/drawing/2014/main" id="{83998283-57C2-445B-A90C-D1449AFD984A}"/>
              </a:ext>
            </a:extLst>
          </p:cNvPr>
          <p:cNvGrpSpPr/>
          <p:nvPr userDrawn="1"/>
        </p:nvGrpSpPr>
        <p:grpSpPr>
          <a:xfrm>
            <a:off x="10202348" y="4765834"/>
            <a:ext cx="596217" cy="362915"/>
            <a:chOff x="10202348" y="4765834"/>
            <a:chExt cx="596217" cy="362915"/>
          </a:xfrm>
        </p:grpSpPr>
        <p:sp>
          <p:nvSpPr>
            <p:cNvPr id="670" name="Vrije vorm: vorm 669">
              <a:extLst>
                <a:ext uri="{FF2B5EF4-FFF2-40B4-BE49-F238E27FC236}">
                  <a16:creationId xmlns:a16="http://schemas.microsoft.com/office/drawing/2014/main" id="{289AEFEA-D789-41FD-AD60-91FAD197A054}"/>
                </a:ext>
              </a:extLst>
            </p:cNvPr>
            <p:cNvSpPr/>
            <p:nvPr/>
          </p:nvSpPr>
          <p:spPr>
            <a:xfrm>
              <a:off x="10280115" y="4765834"/>
              <a:ext cx="440682" cy="298109"/>
            </a:xfrm>
            <a:custGeom>
              <a:avLst/>
              <a:gdLst>
                <a:gd name="connsiteX0" fmla="*/ 425584 w 466769"/>
                <a:gd name="connsiteY0" fmla="*/ 274570 h 315755"/>
                <a:gd name="connsiteX1" fmla="*/ 41186 w 466769"/>
                <a:gd name="connsiteY1" fmla="*/ 274570 h 315755"/>
                <a:gd name="connsiteX2" fmla="*/ 41186 w 466769"/>
                <a:gd name="connsiteY2" fmla="*/ 41186 h 315755"/>
                <a:gd name="connsiteX3" fmla="*/ 425584 w 466769"/>
                <a:gd name="connsiteY3" fmla="*/ 41186 h 315755"/>
                <a:gd name="connsiteX4" fmla="*/ 466769 w 466769"/>
                <a:gd name="connsiteY4" fmla="*/ 27457 h 315755"/>
                <a:gd name="connsiteX5" fmla="*/ 439312 w 466769"/>
                <a:gd name="connsiteY5" fmla="*/ 0 h 315755"/>
                <a:gd name="connsiteX6" fmla="*/ 27457 w 466769"/>
                <a:gd name="connsiteY6" fmla="*/ 0 h 315755"/>
                <a:gd name="connsiteX7" fmla="*/ 0 w 466769"/>
                <a:gd name="connsiteY7" fmla="*/ 27457 h 315755"/>
                <a:gd name="connsiteX8" fmla="*/ 0 w 466769"/>
                <a:gd name="connsiteY8" fmla="*/ 315756 h 315755"/>
                <a:gd name="connsiteX9" fmla="*/ 466769 w 466769"/>
                <a:gd name="connsiteY9" fmla="*/ 315756 h 31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69" h="315755">
                  <a:moveTo>
                    <a:pt x="425584" y="274570"/>
                  </a:moveTo>
                  <a:lnTo>
                    <a:pt x="41186" y="274570"/>
                  </a:lnTo>
                  <a:lnTo>
                    <a:pt x="41186" y="41186"/>
                  </a:lnTo>
                  <a:lnTo>
                    <a:pt x="425584" y="41186"/>
                  </a:lnTo>
                  <a:close/>
                  <a:moveTo>
                    <a:pt x="466769" y="27457"/>
                  </a:moveTo>
                  <a:cubicBezTo>
                    <a:pt x="466769" y="12293"/>
                    <a:pt x="454476" y="0"/>
                    <a:pt x="439312" y="0"/>
                  </a:cubicBezTo>
                  <a:lnTo>
                    <a:pt x="27457" y="0"/>
                  </a:lnTo>
                  <a:cubicBezTo>
                    <a:pt x="12293" y="0"/>
                    <a:pt x="0" y="12293"/>
                    <a:pt x="0" y="27457"/>
                  </a:cubicBezTo>
                  <a:lnTo>
                    <a:pt x="0" y="315756"/>
                  </a:lnTo>
                  <a:lnTo>
                    <a:pt x="466769" y="315756"/>
                  </a:lnTo>
                  <a:close/>
                </a:path>
              </a:pathLst>
            </a:custGeom>
            <a:solidFill>
              <a:srgbClr val="ECECEC"/>
            </a:solidFill>
            <a:ln w="6846" cap="flat">
              <a:noFill/>
              <a:prstDash val="solid"/>
              <a:miter/>
            </a:ln>
          </p:spPr>
          <p:txBody>
            <a:bodyPr rtlCol="0" anchor="ctr"/>
            <a:lstStyle/>
            <a:p>
              <a:endParaRPr lang="nl-NL" noProof="0">
                <a:solidFill>
                  <a:srgbClr val="211F26"/>
                </a:solidFill>
                <a:latin typeface="Segoe UI" panose="020B0502040204020203" pitchFamily="34" charset="0"/>
                <a:cs typeface="Segoe UI" panose="020B0502040204020203" pitchFamily="34" charset="0"/>
              </a:endParaRPr>
            </a:p>
          </p:txBody>
        </p:sp>
        <p:sp>
          <p:nvSpPr>
            <p:cNvPr id="671" name="Vrije vorm: vorm 670">
              <a:extLst>
                <a:ext uri="{FF2B5EF4-FFF2-40B4-BE49-F238E27FC236}">
                  <a16:creationId xmlns:a16="http://schemas.microsoft.com/office/drawing/2014/main" id="{1E619650-9DFF-4A2F-8E24-397838EE2A0F}"/>
                </a:ext>
              </a:extLst>
            </p:cNvPr>
            <p:cNvSpPr/>
            <p:nvPr/>
          </p:nvSpPr>
          <p:spPr>
            <a:xfrm>
              <a:off x="10202348" y="5089865"/>
              <a:ext cx="596217" cy="38884"/>
            </a:xfrm>
            <a:custGeom>
              <a:avLst/>
              <a:gdLst>
                <a:gd name="connsiteX0" fmla="*/ 356941 w 631511"/>
                <a:gd name="connsiteY0" fmla="*/ 0 h 41185"/>
                <a:gd name="connsiteX1" fmla="*/ 356941 w 631511"/>
                <a:gd name="connsiteY1" fmla="*/ 6864 h 41185"/>
                <a:gd name="connsiteX2" fmla="*/ 350929 w 631511"/>
                <a:gd name="connsiteY2" fmla="*/ 13729 h 41185"/>
                <a:gd name="connsiteX3" fmla="*/ 350077 w 631511"/>
                <a:gd name="connsiteY3" fmla="*/ 13729 h 41185"/>
                <a:gd name="connsiteX4" fmla="*/ 281434 w 631511"/>
                <a:gd name="connsiteY4" fmla="*/ 13729 h 41185"/>
                <a:gd name="connsiteX5" fmla="*/ 274570 w 631511"/>
                <a:gd name="connsiteY5" fmla="*/ 7716 h 41185"/>
                <a:gd name="connsiteX6" fmla="*/ 274570 w 631511"/>
                <a:gd name="connsiteY6" fmla="*/ 6864 h 41185"/>
                <a:gd name="connsiteX7" fmla="*/ 274570 w 631511"/>
                <a:gd name="connsiteY7" fmla="*/ 0 h 41185"/>
                <a:gd name="connsiteX8" fmla="*/ 0 w 631511"/>
                <a:gd name="connsiteY8" fmla="*/ 0 h 41185"/>
                <a:gd name="connsiteX9" fmla="*/ 0 w 631511"/>
                <a:gd name="connsiteY9" fmla="*/ 13729 h 41185"/>
                <a:gd name="connsiteX10" fmla="*/ 27457 w 631511"/>
                <a:gd name="connsiteY10" fmla="*/ 41186 h 41185"/>
                <a:gd name="connsiteX11" fmla="*/ 604054 w 631511"/>
                <a:gd name="connsiteY11" fmla="*/ 41186 h 41185"/>
                <a:gd name="connsiteX12" fmla="*/ 631511 w 631511"/>
                <a:gd name="connsiteY12" fmla="*/ 13729 h 41185"/>
                <a:gd name="connsiteX13" fmla="*/ 631511 w 631511"/>
                <a:gd name="connsiteY13" fmla="*/ 0 h 4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11" h="41185">
                  <a:moveTo>
                    <a:pt x="356941" y="0"/>
                  </a:moveTo>
                  <a:lnTo>
                    <a:pt x="356941" y="6864"/>
                  </a:lnTo>
                  <a:cubicBezTo>
                    <a:pt x="357176" y="10420"/>
                    <a:pt x="354484" y="13493"/>
                    <a:pt x="350929" y="13729"/>
                  </a:cubicBezTo>
                  <a:cubicBezTo>
                    <a:pt x="350645" y="13747"/>
                    <a:pt x="350360" y="13747"/>
                    <a:pt x="350077" y="13729"/>
                  </a:cubicBezTo>
                  <a:lnTo>
                    <a:pt x="281434" y="13729"/>
                  </a:lnTo>
                  <a:cubicBezTo>
                    <a:pt x="277879" y="13964"/>
                    <a:pt x="274805" y="11272"/>
                    <a:pt x="274570" y="7716"/>
                  </a:cubicBezTo>
                  <a:cubicBezTo>
                    <a:pt x="274551" y="7433"/>
                    <a:pt x="274551" y="7148"/>
                    <a:pt x="274570" y="6864"/>
                  </a:cubicBezTo>
                  <a:lnTo>
                    <a:pt x="274570" y="0"/>
                  </a:lnTo>
                  <a:lnTo>
                    <a:pt x="0" y="0"/>
                  </a:lnTo>
                  <a:lnTo>
                    <a:pt x="0" y="13729"/>
                  </a:lnTo>
                  <a:cubicBezTo>
                    <a:pt x="0" y="28892"/>
                    <a:pt x="12293" y="41186"/>
                    <a:pt x="27457" y="41186"/>
                  </a:cubicBezTo>
                  <a:lnTo>
                    <a:pt x="604054" y="41186"/>
                  </a:lnTo>
                  <a:cubicBezTo>
                    <a:pt x="619218" y="41186"/>
                    <a:pt x="631511" y="28892"/>
                    <a:pt x="631511" y="13729"/>
                  </a:cubicBezTo>
                  <a:lnTo>
                    <a:pt x="631511" y="0"/>
                  </a:lnTo>
                  <a:close/>
                </a:path>
              </a:pathLst>
            </a:custGeom>
            <a:solidFill>
              <a:srgbClr val="ECECEC"/>
            </a:solidFill>
            <a:ln w="6846" cap="flat">
              <a:noFill/>
              <a:prstDash val="solid"/>
              <a:miter/>
            </a:ln>
          </p:spPr>
          <p:txBody>
            <a:bodyPr rtlCol="0" anchor="ctr"/>
            <a:lstStyle/>
            <a:p>
              <a:endParaRPr lang="nl-NL" noProof="0">
                <a:solidFill>
                  <a:srgbClr val="211F26"/>
                </a:solidFill>
                <a:latin typeface="Segoe UI" panose="020B0502040204020203" pitchFamily="34" charset="0"/>
                <a:cs typeface="Segoe UI" panose="020B0502040204020203" pitchFamily="34" charset="0"/>
              </a:endParaRPr>
            </a:p>
          </p:txBody>
        </p:sp>
        <p:sp>
          <p:nvSpPr>
            <p:cNvPr id="672" name="Vrije vorm: vorm 671">
              <a:extLst>
                <a:ext uri="{FF2B5EF4-FFF2-40B4-BE49-F238E27FC236}">
                  <a16:creationId xmlns:a16="http://schemas.microsoft.com/office/drawing/2014/main" id="{5C000584-83FF-4CA2-B5CB-F4A383950316}"/>
                </a:ext>
              </a:extLst>
            </p:cNvPr>
            <p:cNvSpPr/>
            <p:nvPr/>
          </p:nvSpPr>
          <p:spPr>
            <a:xfrm>
              <a:off x="10409727" y="4824160"/>
              <a:ext cx="181457" cy="181457"/>
            </a:xfrm>
            <a:custGeom>
              <a:avLst/>
              <a:gdLst>
                <a:gd name="connsiteX0" fmla="*/ 96100 w 192199"/>
                <a:gd name="connsiteY0" fmla="*/ 0 h 192199"/>
                <a:gd name="connsiteX1" fmla="*/ 0 w 192199"/>
                <a:gd name="connsiteY1" fmla="*/ 96100 h 192199"/>
                <a:gd name="connsiteX2" fmla="*/ 96100 w 192199"/>
                <a:gd name="connsiteY2" fmla="*/ 192199 h 192199"/>
                <a:gd name="connsiteX3" fmla="*/ 192199 w 192199"/>
                <a:gd name="connsiteY3" fmla="*/ 96100 h 192199"/>
                <a:gd name="connsiteX4" fmla="*/ 96100 w 192199"/>
                <a:gd name="connsiteY4" fmla="*/ 0 h 192199"/>
                <a:gd name="connsiteX5" fmla="*/ 102964 w 192199"/>
                <a:gd name="connsiteY5" fmla="*/ 102964 h 192199"/>
                <a:gd name="connsiteX6" fmla="*/ 134471 w 192199"/>
                <a:gd name="connsiteY6" fmla="*/ 102964 h 192199"/>
                <a:gd name="connsiteX7" fmla="*/ 102964 w 192199"/>
                <a:gd name="connsiteY7" fmla="*/ 165497 h 192199"/>
                <a:gd name="connsiteX8" fmla="*/ 102964 w 192199"/>
                <a:gd name="connsiteY8" fmla="*/ 89235 h 192199"/>
                <a:gd name="connsiteX9" fmla="*/ 102964 w 192199"/>
                <a:gd name="connsiteY9" fmla="*/ 26633 h 192199"/>
                <a:gd name="connsiteX10" fmla="*/ 134471 w 192199"/>
                <a:gd name="connsiteY10" fmla="*/ 89235 h 192199"/>
                <a:gd name="connsiteX11" fmla="*/ 89235 w 192199"/>
                <a:gd name="connsiteY11" fmla="*/ 89235 h 192199"/>
                <a:gd name="connsiteX12" fmla="*/ 58758 w 192199"/>
                <a:gd name="connsiteY12" fmla="*/ 89235 h 192199"/>
                <a:gd name="connsiteX13" fmla="*/ 89235 w 192199"/>
                <a:gd name="connsiteY13" fmla="*/ 27457 h 192199"/>
                <a:gd name="connsiteX14" fmla="*/ 89235 w 192199"/>
                <a:gd name="connsiteY14" fmla="*/ 102964 h 192199"/>
                <a:gd name="connsiteX15" fmla="*/ 89235 w 192199"/>
                <a:gd name="connsiteY15" fmla="*/ 164742 h 192199"/>
                <a:gd name="connsiteX16" fmla="*/ 58758 w 192199"/>
                <a:gd name="connsiteY16" fmla="*/ 102964 h 192199"/>
                <a:gd name="connsiteX17" fmla="*/ 44961 w 192199"/>
                <a:gd name="connsiteY17" fmla="*/ 89235 h 192199"/>
                <a:gd name="connsiteX18" fmla="*/ 15582 w 192199"/>
                <a:gd name="connsiteY18" fmla="*/ 89235 h 192199"/>
                <a:gd name="connsiteX19" fmla="*/ 80586 w 192199"/>
                <a:gd name="connsiteY19" fmla="*/ 16817 h 192199"/>
                <a:gd name="connsiteX20" fmla="*/ 44961 w 192199"/>
                <a:gd name="connsiteY20" fmla="*/ 89235 h 192199"/>
                <a:gd name="connsiteX21" fmla="*/ 44961 w 192199"/>
                <a:gd name="connsiteY21" fmla="*/ 102964 h 192199"/>
                <a:gd name="connsiteX22" fmla="*/ 80724 w 192199"/>
                <a:gd name="connsiteY22" fmla="*/ 175450 h 192199"/>
                <a:gd name="connsiteX23" fmla="*/ 15582 w 192199"/>
                <a:gd name="connsiteY23" fmla="*/ 102964 h 192199"/>
                <a:gd name="connsiteX24" fmla="*/ 148268 w 192199"/>
                <a:gd name="connsiteY24" fmla="*/ 102964 h 192199"/>
                <a:gd name="connsiteX25" fmla="*/ 176617 w 192199"/>
                <a:gd name="connsiteY25" fmla="*/ 102964 h 192199"/>
                <a:gd name="connsiteX26" fmla="*/ 112711 w 192199"/>
                <a:gd name="connsiteY26" fmla="*/ 175176 h 192199"/>
                <a:gd name="connsiteX27" fmla="*/ 148268 w 192199"/>
                <a:gd name="connsiteY27" fmla="*/ 102964 h 192199"/>
                <a:gd name="connsiteX28" fmla="*/ 148268 w 192199"/>
                <a:gd name="connsiteY28" fmla="*/ 89235 h 192199"/>
                <a:gd name="connsiteX29" fmla="*/ 112917 w 192199"/>
                <a:gd name="connsiteY29" fmla="*/ 17092 h 192199"/>
                <a:gd name="connsiteX30" fmla="*/ 176617 w 192199"/>
                <a:gd name="connsiteY30" fmla="*/ 89235 h 19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2199" h="192199">
                  <a:moveTo>
                    <a:pt x="96100" y="0"/>
                  </a:moveTo>
                  <a:cubicBezTo>
                    <a:pt x="43025" y="0"/>
                    <a:pt x="0" y="43025"/>
                    <a:pt x="0" y="96100"/>
                  </a:cubicBezTo>
                  <a:cubicBezTo>
                    <a:pt x="0" y="149174"/>
                    <a:pt x="43025" y="192199"/>
                    <a:pt x="96100" y="192199"/>
                  </a:cubicBezTo>
                  <a:cubicBezTo>
                    <a:pt x="149174" y="192199"/>
                    <a:pt x="192199" y="149174"/>
                    <a:pt x="192199" y="96100"/>
                  </a:cubicBezTo>
                  <a:cubicBezTo>
                    <a:pt x="192199" y="43025"/>
                    <a:pt x="149174" y="0"/>
                    <a:pt x="96100" y="0"/>
                  </a:cubicBezTo>
                  <a:close/>
                  <a:moveTo>
                    <a:pt x="102964" y="102964"/>
                  </a:moveTo>
                  <a:lnTo>
                    <a:pt x="134471" y="102964"/>
                  </a:lnTo>
                  <a:cubicBezTo>
                    <a:pt x="130883" y="126628"/>
                    <a:pt x="119846" y="148532"/>
                    <a:pt x="102964" y="165497"/>
                  </a:cubicBezTo>
                  <a:close/>
                  <a:moveTo>
                    <a:pt x="102964" y="89235"/>
                  </a:moveTo>
                  <a:lnTo>
                    <a:pt x="102964" y="26633"/>
                  </a:lnTo>
                  <a:cubicBezTo>
                    <a:pt x="119864" y="43614"/>
                    <a:pt x="130901" y="65545"/>
                    <a:pt x="134471" y="89235"/>
                  </a:cubicBezTo>
                  <a:close/>
                  <a:moveTo>
                    <a:pt x="89235" y="89235"/>
                  </a:moveTo>
                  <a:lnTo>
                    <a:pt x="58758" y="89235"/>
                  </a:lnTo>
                  <a:cubicBezTo>
                    <a:pt x="62172" y="65951"/>
                    <a:pt x="72836" y="44335"/>
                    <a:pt x="89235" y="27457"/>
                  </a:cubicBezTo>
                  <a:close/>
                  <a:moveTo>
                    <a:pt x="89235" y="102964"/>
                  </a:moveTo>
                  <a:lnTo>
                    <a:pt x="89235" y="164742"/>
                  </a:lnTo>
                  <a:cubicBezTo>
                    <a:pt x="72867" y="147842"/>
                    <a:pt x="62207" y="126237"/>
                    <a:pt x="58758" y="102964"/>
                  </a:cubicBezTo>
                  <a:close/>
                  <a:moveTo>
                    <a:pt x="44961" y="89235"/>
                  </a:moveTo>
                  <a:lnTo>
                    <a:pt x="15582" y="89235"/>
                  </a:lnTo>
                  <a:cubicBezTo>
                    <a:pt x="18629" y="53280"/>
                    <a:pt x="45168" y="23715"/>
                    <a:pt x="80586" y="16817"/>
                  </a:cubicBezTo>
                  <a:cubicBezTo>
                    <a:pt x="61018" y="36344"/>
                    <a:pt x="48487" y="61816"/>
                    <a:pt x="44961" y="89235"/>
                  </a:cubicBezTo>
                  <a:close/>
                  <a:moveTo>
                    <a:pt x="44961" y="102964"/>
                  </a:moveTo>
                  <a:cubicBezTo>
                    <a:pt x="48490" y="130430"/>
                    <a:pt x="61074" y="155937"/>
                    <a:pt x="80724" y="175450"/>
                  </a:cubicBezTo>
                  <a:cubicBezTo>
                    <a:pt x="45253" y="168557"/>
                    <a:pt x="18660" y="138967"/>
                    <a:pt x="15582" y="102964"/>
                  </a:cubicBezTo>
                  <a:close/>
                  <a:moveTo>
                    <a:pt x="148268" y="102964"/>
                  </a:moveTo>
                  <a:lnTo>
                    <a:pt x="176617" y="102964"/>
                  </a:lnTo>
                  <a:cubicBezTo>
                    <a:pt x="173611" y="138511"/>
                    <a:pt x="147629" y="167870"/>
                    <a:pt x="112711" y="175176"/>
                  </a:cubicBezTo>
                  <a:cubicBezTo>
                    <a:pt x="132269" y="155733"/>
                    <a:pt x="144782" y="130321"/>
                    <a:pt x="148268" y="102964"/>
                  </a:cubicBezTo>
                  <a:close/>
                  <a:moveTo>
                    <a:pt x="148268" y="89235"/>
                  </a:moveTo>
                  <a:cubicBezTo>
                    <a:pt x="144754" y="61950"/>
                    <a:pt x="132326" y="36589"/>
                    <a:pt x="112917" y="17092"/>
                  </a:cubicBezTo>
                  <a:cubicBezTo>
                    <a:pt x="147732" y="24470"/>
                    <a:pt x="173607" y="53775"/>
                    <a:pt x="176617" y="89235"/>
                  </a:cubicBezTo>
                  <a:close/>
                </a:path>
              </a:pathLst>
            </a:custGeom>
            <a:solidFill>
              <a:srgbClr val="1FF524"/>
            </a:solidFill>
            <a:ln w="6846" cap="flat">
              <a:noFill/>
              <a:prstDash val="solid"/>
              <a:miter/>
            </a:ln>
          </p:spPr>
          <p:txBody>
            <a:bodyPr rtlCol="0" anchor="ctr"/>
            <a:lstStyle/>
            <a:p>
              <a:endParaRPr lang="nl-NL" noProof="0">
                <a:solidFill>
                  <a:srgbClr val="211F26"/>
                </a:solidFill>
                <a:latin typeface="Segoe UI" panose="020B0502040204020203" pitchFamily="34" charset="0"/>
                <a:cs typeface="Segoe UI" panose="020B0502040204020203" pitchFamily="34" charset="0"/>
              </a:endParaRPr>
            </a:p>
          </p:txBody>
        </p:sp>
      </p:grpSp>
      <p:sp>
        <p:nvSpPr>
          <p:cNvPr id="638" name="Ovaal 637">
            <a:extLst>
              <a:ext uri="{FF2B5EF4-FFF2-40B4-BE49-F238E27FC236}">
                <a16:creationId xmlns:a16="http://schemas.microsoft.com/office/drawing/2014/main" id="{E0B1B0C7-418A-4684-BC28-4DF93822A574}"/>
              </a:ext>
            </a:extLst>
          </p:cNvPr>
          <p:cNvSpPr/>
          <p:nvPr userDrawn="1"/>
        </p:nvSpPr>
        <p:spPr>
          <a:xfrm>
            <a:off x="5008400"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a:solidFill>
                <a:srgbClr val="211F26"/>
              </a:solidFill>
              <a:latin typeface="Segoe UI" panose="020B0502040204020203" pitchFamily="34" charset="0"/>
              <a:cs typeface="Segoe UI" panose="020B0502040204020203" pitchFamily="34" charset="0"/>
            </a:endParaRPr>
          </a:p>
        </p:txBody>
      </p:sp>
      <p:sp>
        <p:nvSpPr>
          <p:cNvPr id="644" name="H2">
            <a:hlinkClick r:id="rId7"/>
            <a:extLst>
              <a:ext uri="{FF2B5EF4-FFF2-40B4-BE49-F238E27FC236}">
                <a16:creationId xmlns:a16="http://schemas.microsoft.com/office/drawing/2014/main" id="{C423FE00-7829-4830-A16C-748DC5BDCDC5}"/>
              </a:ext>
            </a:extLst>
          </p:cNvPr>
          <p:cNvSpPr txBox="1"/>
          <p:nvPr userDrawn="1"/>
        </p:nvSpPr>
        <p:spPr>
          <a:xfrm>
            <a:off x="4569115"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tekstniveaus</a:t>
            </a:r>
            <a:endParaRPr lang="nl-NL" sz="100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5" name="Tekst niveaus icoon">
            <a:extLst>
              <a:ext uri="{FF2B5EF4-FFF2-40B4-BE49-F238E27FC236}">
                <a16:creationId xmlns:a16="http://schemas.microsoft.com/office/drawing/2014/main" id="{7D94ECDD-6F53-477E-9F8A-D5142EF29DBE}"/>
              </a:ext>
            </a:extLst>
          </p:cNvPr>
          <p:cNvGrpSpPr/>
          <p:nvPr userDrawn="1"/>
        </p:nvGrpSpPr>
        <p:grpSpPr>
          <a:xfrm>
            <a:off x="5193960" y="2618763"/>
            <a:ext cx="610842" cy="213514"/>
            <a:chOff x="2745475" y="2728138"/>
            <a:chExt cx="647002" cy="226154"/>
          </a:xfrm>
        </p:grpSpPr>
        <p:grpSp>
          <p:nvGrpSpPr>
            <p:cNvPr id="656" name="Groep 655">
              <a:extLst>
                <a:ext uri="{FF2B5EF4-FFF2-40B4-BE49-F238E27FC236}">
                  <a16:creationId xmlns:a16="http://schemas.microsoft.com/office/drawing/2014/main" id="{846171A8-56CA-4E56-B754-2E416A057504}"/>
                </a:ext>
              </a:extLst>
            </p:cNvPr>
            <p:cNvGrpSpPr/>
            <p:nvPr userDrawn="1"/>
          </p:nvGrpSpPr>
          <p:grpSpPr>
            <a:xfrm>
              <a:off x="3104699" y="2728138"/>
              <a:ext cx="287778" cy="226154"/>
              <a:chOff x="-3310843" y="700986"/>
              <a:chExt cx="182598" cy="143759"/>
            </a:xfrm>
            <a:solidFill>
              <a:schemeClr val="bg1"/>
            </a:solidFill>
          </p:grpSpPr>
          <p:cxnSp>
            <p:nvCxnSpPr>
              <p:cNvPr id="665" name="Rechte verbindingslijn 664">
                <a:extLst>
                  <a:ext uri="{FF2B5EF4-FFF2-40B4-BE49-F238E27FC236}">
                    <a16:creationId xmlns:a16="http://schemas.microsoft.com/office/drawing/2014/main" id="{D3A99DC2-73D7-41C1-AA5F-B1CA576DF738}"/>
                  </a:ext>
                </a:extLst>
              </p:cNvPr>
              <p:cNvCxnSpPr/>
              <p:nvPr userDrawn="1"/>
            </p:nvCxnSpPr>
            <p:spPr>
              <a:xfrm>
                <a:off x="-3310843" y="700986"/>
                <a:ext cx="182598" cy="0"/>
              </a:xfrm>
              <a:prstGeom prst="line">
                <a:avLst/>
              </a:prstGeom>
              <a:grpFill/>
              <a:ln w="19050" cap="flat" cmpd="sng" algn="ctr">
                <a:solidFill>
                  <a:srgbClr val="9D9FA1"/>
                </a:solidFill>
                <a:prstDash val="solid"/>
              </a:ln>
              <a:effectLst/>
            </p:spPr>
          </p:cxnSp>
          <p:cxnSp>
            <p:nvCxnSpPr>
              <p:cNvPr id="666" name="Rechte verbindingslijn 665">
                <a:extLst>
                  <a:ext uri="{FF2B5EF4-FFF2-40B4-BE49-F238E27FC236}">
                    <a16:creationId xmlns:a16="http://schemas.microsoft.com/office/drawing/2014/main" id="{DC5E306C-5BD9-4354-83A8-A457B72C6611}"/>
                  </a:ext>
                </a:extLst>
              </p:cNvPr>
              <p:cNvCxnSpPr/>
              <p:nvPr userDrawn="1"/>
            </p:nvCxnSpPr>
            <p:spPr>
              <a:xfrm>
                <a:off x="-3310843" y="844745"/>
                <a:ext cx="182598" cy="0"/>
              </a:xfrm>
              <a:prstGeom prst="line">
                <a:avLst/>
              </a:prstGeom>
              <a:grpFill/>
              <a:ln w="19050" cap="flat" cmpd="sng" algn="ctr">
                <a:solidFill>
                  <a:srgbClr val="9D9FA1"/>
                </a:solidFill>
                <a:prstDash val="solid"/>
              </a:ln>
              <a:effectLst/>
            </p:spPr>
          </p:cxnSp>
          <p:cxnSp>
            <p:nvCxnSpPr>
              <p:cNvPr id="667" name="Rechte verbindingslijn 666">
                <a:extLst>
                  <a:ext uri="{FF2B5EF4-FFF2-40B4-BE49-F238E27FC236}">
                    <a16:creationId xmlns:a16="http://schemas.microsoft.com/office/drawing/2014/main" id="{7EC362FF-5295-4B0B-8A34-325A717C8AFA}"/>
                  </a:ext>
                </a:extLst>
              </p:cNvPr>
              <p:cNvCxnSpPr/>
              <p:nvPr userDrawn="1"/>
            </p:nvCxnSpPr>
            <p:spPr>
              <a:xfrm>
                <a:off x="-3213196" y="808806"/>
                <a:ext cx="82203" cy="0"/>
              </a:xfrm>
              <a:prstGeom prst="line">
                <a:avLst/>
              </a:prstGeom>
              <a:grpFill/>
              <a:ln w="19050" cap="flat" cmpd="sng" algn="ctr">
                <a:solidFill>
                  <a:srgbClr val="9D9FA1"/>
                </a:solidFill>
                <a:prstDash val="solid"/>
              </a:ln>
              <a:effectLst/>
            </p:spPr>
          </p:cxnSp>
          <p:cxnSp>
            <p:nvCxnSpPr>
              <p:cNvPr id="668" name="Rechte verbindingslijn 667">
                <a:extLst>
                  <a:ext uri="{FF2B5EF4-FFF2-40B4-BE49-F238E27FC236}">
                    <a16:creationId xmlns:a16="http://schemas.microsoft.com/office/drawing/2014/main" id="{5EC8729C-F785-49E4-83EF-1E156790D774}"/>
                  </a:ext>
                </a:extLst>
              </p:cNvPr>
              <p:cNvCxnSpPr/>
              <p:nvPr userDrawn="1"/>
            </p:nvCxnSpPr>
            <p:spPr>
              <a:xfrm>
                <a:off x="-3213196" y="772866"/>
                <a:ext cx="82203" cy="0"/>
              </a:xfrm>
              <a:prstGeom prst="line">
                <a:avLst/>
              </a:prstGeom>
              <a:grpFill/>
              <a:ln w="19050" cap="flat" cmpd="sng" algn="ctr">
                <a:solidFill>
                  <a:srgbClr val="9D9FA1"/>
                </a:solidFill>
                <a:prstDash val="solid"/>
              </a:ln>
              <a:effectLst/>
            </p:spPr>
          </p:cxnSp>
          <p:cxnSp>
            <p:nvCxnSpPr>
              <p:cNvPr id="669" name="Rechte verbindingslijn 668">
                <a:extLst>
                  <a:ext uri="{FF2B5EF4-FFF2-40B4-BE49-F238E27FC236}">
                    <a16:creationId xmlns:a16="http://schemas.microsoft.com/office/drawing/2014/main" id="{A059D88C-5850-46C6-BEEC-D20212F3D514}"/>
                  </a:ext>
                </a:extLst>
              </p:cNvPr>
              <p:cNvCxnSpPr/>
              <p:nvPr userDrawn="1"/>
            </p:nvCxnSpPr>
            <p:spPr>
              <a:xfrm>
                <a:off x="-3213196" y="736926"/>
                <a:ext cx="82203" cy="0"/>
              </a:xfrm>
              <a:prstGeom prst="line">
                <a:avLst/>
              </a:prstGeom>
              <a:grpFill/>
              <a:ln w="19050" cap="flat" cmpd="sng" algn="ctr">
                <a:solidFill>
                  <a:srgbClr val="9D9FA1"/>
                </a:solidFill>
                <a:prstDash val="solid"/>
              </a:ln>
              <a:effectLst/>
            </p:spPr>
          </p:cxnSp>
        </p:grpSp>
        <p:sp>
          <p:nvSpPr>
            <p:cNvPr id="657" name="Pijl: rechts 656">
              <a:extLst>
                <a:ext uri="{FF2B5EF4-FFF2-40B4-BE49-F238E27FC236}">
                  <a16:creationId xmlns:a16="http://schemas.microsoft.com/office/drawing/2014/main" id="{57B21709-41A9-4BF2-AA2E-571F097A3AAE}"/>
                </a:ext>
              </a:extLst>
            </p:cNvPr>
            <p:cNvSpPr/>
            <p:nvPr userDrawn="1"/>
          </p:nvSpPr>
          <p:spPr>
            <a:xfrm>
              <a:off x="3104699" y="2782156"/>
              <a:ext cx="120562" cy="115831"/>
            </a:xfrm>
            <a:prstGeom prst="rightArrow">
              <a:avLst>
                <a:gd name="adj1" fmla="val 25329"/>
                <a:gd name="adj2" fmla="val 63628"/>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Segoe UI" panose="020B0502040204020203" pitchFamily="34" charset="0"/>
                <a:cs typeface="Segoe UI" panose="020B0502040204020203" pitchFamily="34" charset="0"/>
              </a:endParaRPr>
            </a:p>
          </p:txBody>
        </p:sp>
        <p:grpSp>
          <p:nvGrpSpPr>
            <p:cNvPr id="658" name="Groep 657">
              <a:extLst>
                <a:ext uri="{FF2B5EF4-FFF2-40B4-BE49-F238E27FC236}">
                  <a16:creationId xmlns:a16="http://schemas.microsoft.com/office/drawing/2014/main" id="{75AC5A72-C020-4260-86D1-8D53E88E3839}"/>
                </a:ext>
              </a:extLst>
            </p:cNvPr>
            <p:cNvGrpSpPr/>
            <p:nvPr userDrawn="1"/>
          </p:nvGrpSpPr>
          <p:grpSpPr>
            <a:xfrm>
              <a:off x="2745475" y="2728138"/>
              <a:ext cx="287778" cy="226154"/>
              <a:chOff x="-3634116" y="700986"/>
              <a:chExt cx="182598" cy="143759"/>
            </a:xfrm>
            <a:solidFill>
              <a:schemeClr val="bg1"/>
            </a:solidFill>
          </p:grpSpPr>
          <p:cxnSp>
            <p:nvCxnSpPr>
              <p:cNvPr id="660" name="Rechte verbindingslijn 659">
                <a:extLst>
                  <a:ext uri="{FF2B5EF4-FFF2-40B4-BE49-F238E27FC236}">
                    <a16:creationId xmlns:a16="http://schemas.microsoft.com/office/drawing/2014/main" id="{22609FB4-0C86-4E44-AEFF-ACFEDDE81196}"/>
                  </a:ext>
                </a:extLst>
              </p:cNvPr>
              <p:cNvCxnSpPr/>
              <p:nvPr userDrawn="1"/>
            </p:nvCxnSpPr>
            <p:spPr>
              <a:xfrm>
                <a:off x="-3634116" y="700986"/>
                <a:ext cx="182598" cy="0"/>
              </a:xfrm>
              <a:prstGeom prst="line">
                <a:avLst/>
              </a:prstGeom>
              <a:grpFill/>
              <a:ln w="19050" cap="flat" cmpd="sng" algn="ctr">
                <a:solidFill>
                  <a:srgbClr val="9D9FA1"/>
                </a:solidFill>
                <a:prstDash val="solid"/>
              </a:ln>
              <a:effectLst/>
            </p:spPr>
          </p:cxnSp>
          <p:cxnSp>
            <p:nvCxnSpPr>
              <p:cNvPr id="661" name="Rechte verbindingslijn 660">
                <a:extLst>
                  <a:ext uri="{FF2B5EF4-FFF2-40B4-BE49-F238E27FC236}">
                    <a16:creationId xmlns:a16="http://schemas.microsoft.com/office/drawing/2014/main" id="{B65A2A7A-7B8B-4A62-82EE-290A91420FAC}"/>
                  </a:ext>
                </a:extLst>
              </p:cNvPr>
              <p:cNvCxnSpPr/>
              <p:nvPr userDrawn="1"/>
            </p:nvCxnSpPr>
            <p:spPr>
              <a:xfrm>
                <a:off x="-3634116" y="844745"/>
                <a:ext cx="182598" cy="0"/>
              </a:xfrm>
              <a:prstGeom prst="line">
                <a:avLst/>
              </a:prstGeom>
              <a:grpFill/>
              <a:ln w="19050" cap="flat" cmpd="sng" algn="ctr">
                <a:solidFill>
                  <a:srgbClr val="9D9FA1"/>
                </a:solidFill>
                <a:prstDash val="solid"/>
              </a:ln>
              <a:effectLst/>
            </p:spPr>
          </p:cxnSp>
          <p:cxnSp>
            <p:nvCxnSpPr>
              <p:cNvPr id="662" name="Rechte verbindingslijn 661">
                <a:extLst>
                  <a:ext uri="{FF2B5EF4-FFF2-40B4-BE49-F238E27FC236}">
                    <a16:creationId xmlns:a16="http://schemas.microsoft.com/office/drawing/2014/main" id="{3D8A83E6-99AB-4A61-B9FD-9490964F7F38}"/>
                  </a:ext>
                </a:extLst>
              </p:cNvPr>
              <p:cNvCxnSpPr/>
              <p:nvPr userDrawn="1"/>
            </p:nvCxnSpPr>
            <p:spPr>
              <a:xfrm>
                <a:off x="-3536469" y="808806"/>
                <a:ext cx="82203" cy="0"/>
              </a:xfrm>
              <a:prstGeom prst="line">
                <a:avLst/>
              </a:prstGeom>
              <a:grpFill/>
              <a:ln w="19050" cap="flat" cmpd="sng" algn="ctr">
                <a:solidFill>
                  <a:srgbClr val="9D9FA1"/>
                </a:solidFill>
                <a:prstDash val="solid"/>
              </a:ln>
              <a:effectLst/>
            </p:spPr>
          </p:cxnSp>
          <p:cxnSp>
            <p:nvCxnSpPr>
              <p:cNvPr id="663" name="Rechte verbindingslijn 662">
                <a:extLst>
                  <a:ext uri="{FF2B5EF4-FFF2-40B4-BE49-F238E27FC236}">
                    <a16:creationId xmlns:a16="http://schemas.microsoft.com/office/drawing/2014/main" id="{F28CB691-8F1F-4A65-87DE-DF0CD16C20FC}"/>
                  </a:ext>
                </a:extLst>
              </p:cNvPr>
              <p:cNvCxnSpPr/>
              <p:nvPr userDrawn="1"/>
            </p:nvCxnSpPr>
            <p:spPr>
              <a:xfrm>
                <a:off x="-3536469" y="772866"/>
                <a:ext cx="82203" cy="0"/>
              </a:xfrm>
              <a:prstGeom prst="line">
                <a:avLst/>
              </a:prstGeom>
              <a:grpFill/>
              <a:ln w="19050" cap="flat" cmpd="sng" algn="ctr">
                <a:solidFill>
                  <a:srgbClr val="9D9FA1"/>
                </a:solidFill>
                <a:prstDash val="solid"/>
              </a:ln>
              <a:effectLst/>
            </p:spPr>
          </p:cxnSp>
          <p:cxnSp>
            <p:nvCxnSpPr>
              <p:cNvPr id="664" name="Rechte verbindingslijn 663">
                <a:extLst>
                  <a:ext uri="{FF2B5EF4-FFF2-40B4-BE49-F238E27FC236}">
                    <a16:creationId xmlns:a16="http://schemas.microsoft.com/office/drawing/2014/main" id="{C2C5E113-76CD-4458-A3B9-7B0AE1675EA4}"/>
                  </a:ext>
                </a:extLst>
              </p:cNvPr>
              <p:cNvCxnSpPr/>
              <p:nvPr userDrawn="1"/>
            </p:nvCxnSpPr>
            <p:spPr>
              <a:xfrm>
                <a:off x="-3536469" y="736926"/>
                <a:ext cx="82203" cy="0"/>
              </a:xfrm>
              <a:prstGeom prst="line">
                <a:avLst/>
              </a:prstGeom>
              <a:grpFill/>
              <a:ln w="19050" cap="flat" cmpd="sng" algn="ctr">
                <a:solidFill>
                  <a:srgbClr val="9D9FA1"/>
                </a:solidFill>
                <a:prstDash val="solid"/>
              </a:ln>
              <a:effectLst/>
            </p:spPr>
          </p:cxnSp>
        </p:grpSp>
        <p:sp>
          <p:nvSpPr>
            <p:cNvPr id="659" name="Pijl: rechts 658">
              <a:extLst>
                <a:ext uri="{FF2B5EF4-FFF2-40B4-BE49-F238E27FC236}">
                  <a16:creationId xmlns:a16="http://schemas.microsoft.com/office/drawing/2014/main" id="{B16CF49D-B031-44B6-86C7-6DB9C981385E}"/>
                </a:ext>
              </a:extLst>
            </p:cNvPr>
            <p:cNvSpPr/>
            <p:nvPr/>
          </p:nvSpPr>
          <p:spPr>
            <a:xfrm flipH="1">
              <a:off x="2745475" y="2782156"/>
              <a:ext cx="120562" cy="115831"/>
            </a:xfrm>
            <a:prstGeom prst="rightArrow">
              <a:avLst>
                <a:gd name="adj1" fmla="val 25329"/>
                <a:gd name="adj2" fmla="val 636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Segoe UI" panose="020B0502040204020203" pitchFamily="34" charset="0"/>
                <a:cs typeface="Segoe UI" panose="020B0502040204020203" pitchFamily="34" charset="0"/>
              </a:endParaRPr>
            </a:p>
          </p:txBody>
        </p:sp>
      </p:grpSp>
      <p:sp>
        <p:nvSpPr>
          <p:cNvPr id="9" name="Rechthoek 8">
            <a:extLst>
              <a:ext uri="{FF2B5EF4-FFF2-40B4-BE49-F238E27FC236}">
                <a16:creationId xmlns:a16="http://schemas.microsoft.com/office/drawing/2014/main" id="{9DF5F7C7-D481-493E-9CCC-18CD69E3C141}"/>
              </a:ext>
            </a:extLst>
          </p:cNvPr>
          <p:cNvSpPr/>
          <p:nvPr userDrawn="1"/>
        </p:nvSpPr>
        <p:spPr>
          <a:xfrm>
            <a:off x="5113217"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7" name="Rechthoek 106">
            <a:extLst>
              <a:ext uri="{FF2B5EF4-FFF2-40B4-BE49-F238E27FC236}">
                <a16:creationId xmlns:a16="http://schemas.microsoft.com/office/drawing/2014/main" id="{6781B612-754D-41CD-9617-283B544BFD9B}"/>
              </a:ext>
            </a:extLst>
          </p:cNvPr>
          <p:cNvSpPr/>
          <p:nvPr userDrawn="1"/>
        </p:nvSpPr>
        <p:spPr>
          <a:xfrm>
            <a:off x="5113217"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8" name="Rechthoek 107">
            <a:extLst>
              <a:ext uri="{FF2B5EF4-FFF2-40B4-BE49-F238E27FC236}">
                <a16:creationId xmlns:a16="http://schemas.microsoft.com/office/drawing/2014/main" id="{799C3DE2-7F7C-4FFE-A946-568A1DC8F53B}"/>
              </a:ext>
            </a:extLst>
          </p:cNvPr>
          <p:cNvSpPr/>
          <p:nvPr userDrawn="1"/>
        </p:nvSpPr>
        <p:spPr>
          <a:xfrm>
            <a:off x="7613754"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9" name="Rechthoek 108">
            <a:extLst>
              <a:ext uri="{FF2B5EF4-FFF2-40B4-BE49-F238E27FC236}">
                <a16:creationId xmlns:a16="http://schemas.microsoft.com/office/drawing/2014/main" id="{A528ECDD-6D6D-40EF-978F-8DF442DED333}"/>
              </a:ext>
            </a:extLst>
          </p:cNvPr>
          <p:cNvSpPr/>
          <p:nvPr userDrawn="1"/>
        </p:nvSpPr>
        <p:spPr>
          <a:xfrm>
            <a:off x="7613754"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0" name="Rechthoek 109">
            <a:extLst>
              <a:ext uri="{FF2B5EF4-FFF2-40B4-BE49-F238E27FC236}">
                <a16:creationId xmlns:a16="http://schemas.microsoft.com/office/drawing/2014/main" id="{1584A8F6-DC95-467F-AD71-8093C864A6E3}"/>
              </a:ext>
            </a:extLst>
          </p:cNvPr>
          <p:cNvSpPr/>
          <p:nvPr userDrawn="1"/>
        </p:nvSpPr>
        <p:spPr>
          <a:xfrm>
            <a:off x="10114291"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1" name="Rechthoek 110">
            <a:extLst>
              <a:ext uri="{FF2B5EF4-FFF2-40B4-BE49-F238E27FC236}">
                <a16:creationId xmlns:a16="http://schemas.microsoft.com/office/drawing/2014/main" id="{44709A97-51A6-441E-BE58-8E0A842EB57A}"/>
              </a:ext>
            </a:extLst>
          </p:cNvPr>
          <p:cNvSpPr/>
          <p:nvPr userDrawn="1"/>
        </p:nvSpPr>
        <p:spPr>
          <a:xfrm>
            <a:off x="9849544" y="6028125"/>
            <a:ext cx="1301822"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a:solidFill>
                  <a:srgbClr val="211F26"/>
                </a:solidFill>
                <a:latin typeface="Segoe UI Black" panose="020B0A02040204020203" pitchFamily="34" charset="0"/>
                <a:ea typeface="Segoe UI Black" panose="020B0A02040204020203" pitchFamily="34" charset="0"/>
                <a:cs typeface="Segoe UI" panose="020B0502040204020203" pitchFamily="34" charset="0"/>
              </a:rPr>
              <a:t>Ga naar de community</a:t>
            </a:r>
          </a:p>
        </p:txBody>
      </p:sp>
      <p:grpSp>
        <p:nvGrpSpPr>
          <p:cNvPr id="11" name="HYPERLINKS KNOPPEN">
            <a:extLst>
              <a:ext uri="{FF2B5EF4-FFF2-40B4-BE49-F238E27FC236}">
                <a16:creationId xmlns:a16="http://schemas.microsoft.com/office/drawing/2014/main" id="{399B31C3-B023-4B1A-8F83-DBC9A4B9EA82}"/>
              </a:ext>
            </a:extLst>
          </p:cNvPr>
          <p:cNvGrpSpPr/>
          <p:nvPr userDrawn="1"/>
        </p:nvGrpSpPr>
        <p:grpSpPr>
          <a:xfrm>
            <a:off x="4306222" y="2023215"/>
            <a:ext cx="7383894" cy="4379388"/>
            <a:chOff x="4306222" y="1991316"/>
            <a:chExt cx="7383894" cy="4379388"/>
          </a:xfrm>
        </p:grpSpPr>
        <p:sp>
          <p:nvSpPr>
            <p:cNvPr id="10" name="HYPERLINK1">
              <a:hlinkClick r:id="rId8"/>
              <a:extLst>
                <a:ext uri="{FF2B5EF4-FFF2-40B4-BE49-F238E27FC236}">
                  <a16:creationId xmlns:a16="http://schemas.microsoft.com/office/drawing/2014/main" id="{13BA5069-6257-4F1C-AE91-BFBF73FA6D80}"/>
                </a:ext>
              </a:extLst>
            </p:cNvPr>
            <p:cNvSpPr/>
            <p:nvPr userDrawn="1"/>
          </p:nvSpPr>
          <p:spPr>
            <a:xfrm>
              <a:off x="43062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sp>
          <p:nvSpPr>
            <p:cNvPr id="113" name="HYPERLINK2">
              <a:hlinkClick r:id="rId9"/>
              <a:extLst>
                <a:ext uri="{FF2B5EF4-FFF2-40B4-BE49-F238E27FC236}">
                  <a16:creationId xmlns:a16="http://schemas.microsoft.com/office/drawing/2014/main" id="{9392AD01-2DE4-4416-946A-1887EFEAB9FC}"/>
                </a:ext>
              </a:extLst>
            </p:cNvPr>
            <p:cNvSpPr/>
            <p:nvPr userDrawn="1"/>
          </p:nvSpPr>
          <p:spPr>
            <a:xfrm>
              <a:off x="68075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sp>
          <p:nvSpPr>
            <p:cNvPr id="114" name="HYPERLINK3">
              <a:hlinkClick r:id="rId10"/>
              <a:extLst>
                <a:ext uri="{FF2B5EF4-FFF2-40B4-BE49-F238E27FC236}">
                  <a16:creationId xmlns:a16="http://schemas.microsoft.com/office/drawing/2014/main" id="{56421FCE-7656-4936-85CD-AC87B63904E4}"/>
                </a:ext>
              </a:extLst>
            </p:cNvPr>
            <p:cNvSpPr/>
            <p:nvPr userDrawn="1"/>
          </p:nvSpPr>
          <p:spPr>
            <a:xfrm>
              <a:off x="9308823"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sp>
          <p:nvSpPr>
            <p:cNvPr id="115" name="HYPERLINK4">
              <a:hlinkClick r:id="rId11"/>
              <a:extLst>
                <a:ext uri="{FF2B5EF4-FFF2-40B4-BE49-F238E27FC236}">
                  <a16:creationId xmlns:a16="http://schemas.microsoft.com/office/drawing/2014/main" id="{11C0386D-74F9-4E1A-BAE8-76C92B5FC470}"/>
                </a:ext>
              </a:extLst>
            </p:cNvPr>
            <p:cNvSpPr/>
            <p:nvPr userDrawn="1"/>
          </p:nvSpPr>
          <p:spPr>
            <a:xfrm>
              <a:off x="43062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sp>
          <p:nvSpPr>
            <p:cNvPr id="116" name="HYPERLINK5">
              <a:hlinkClick r:id="rId12"/>
              <a:extLst>
                <a:ext uri="{FF2B5EF4-FFF2-40B4-BE49-F238E27FC236}">
                  <a16:creationId xmlns:a16="http://schemas.microsoft.com/office/drawing/2014/main" id="{6F34050F-C998-4C26-8D62-EFD80B8B0E09}"/>
                </a:ext>
              </a:extLst>
            </p:cNvPr>
            <p:cNvSpPr/>
            <p:nvPr userDrawn="1"/>
          </p:nvSpPr>
          <p:spPr>
            <a:xfrm>
              <a:off x="68075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sp>
          <p:nvSpPr>
            <p:cNvPr id="117" name="HYPERLINK6">
              <a:hlinkClick r:id="rId13"/>
              <a:extLst>
                <a:ext uri="{FF2B5EF4-FFF2-40B4-BE49-F238E27FC236}">
                  <a16:creationId xmlns:a16="http://schemas.microsoft.com/office/drawing/2014/main" id="{B6DEB31D-C103-4B88-AD1A-D2FB05D1D955}"/>
                </a:ext>
              </a:extLst>
            </p:cNvPr>
            <p:cNvSpPr/>
            <p:nvPr userDrawn="1"/>
          </p:nvSpPr>
          <p:spPr>
            <a:xfrm>
              <a:off x="9308823"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Segoe UI" panose="020B0502040204020203" pitchFamily="34" charset="0"/>
                <a:cs typeface="Segoe UI" panose="020B0502040204020203" pitchFamily="34" charset="0"/>
              </a:endParaRPr>
            </a:p>
          </p:txBody>
        </p:sp>
      </p:grpSp>
      <p:grpSp>
        <p:nvGrpSpPr>
          <p:cNvPr id="106" name="INSTRUCTIE">
            <a:extLst>
              <a:ext uri="{FF2B5EF4-FFF2-40B4-BE49-F238E27FC236}">
                <a16:creationId xmlns:a16="http://schemas.microsoft.com/office/drawing/2014/main" id="{212358A1-B522-4B44-A3E0-189A9B30B724}"/>
              </a:ext>
            </a:extLst>
          </p:cNvPr>
          <p:cNvGrpSpPr/>
          <p:nvPr userDrawn="1"/>
        </p:nvGrpSpPr>
        <p:grpSpPr>
          <a:xfrm>
            <a:off x="5846" y="7033211"/>
            <a:ext cx="3727954" cy="1728407"/>
            <a:chOff x="5846" y="7033211"/>
            <a:chExt cx="3727954" cy="1728407"/>
          </a:xfrm>
        </p:grpSpPr>
        <p:sp>
          <p:nvSpPr>
            <p:cNvPr id="118" name="Rechthoek 117">
              <a:extLst>
                <a:ext uri="{FF2B5EF4-FFF2-40B4-BE49-F238E27FC236}">
                  <a16:creationId xmlns:a16="http://schemas.microsoft.com/office/drawing/2014/main" id="{29019F9F-E9ED-40BA-A6AC-2DECE1E0CA6D}"/>
                </a:ext>
              </a:extLst>
            </p:cNvPr>
            <p:cNvSpPr/>
            <p:nvPr userDrawn="1"/>
          </p:nvSpPr>
          <p:spPr>
            <a:xfrm>
              <a:off x="5846" y="7033211"/>
              <a:ext cx="3727954" cy="15773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3"/>
                  </a:solidFill>
                  <a:latin typeface="Calibri" panose="020F0502020204030204" pitchFamily="34" charset="0"/>
                  <a:cs typeface="Calibri" panose="020F0502020204030204" pitchFamily="34" charset="0"/>
                </a:rPr>
                <a:t>Voettekst, dia nummer </a:t>
              </a:r>
              <a:br>
                <a:rPr lang="nl-NL" sz="1400" b="1" cap="all" baseline="0" noProof="0">
                  <a:solidFill>
                    <a:schemeClr val="accent3"/>
                  </a:solidFill>
                  <a:latin typeface="Calibri" panose="020F0502020204030204" pitchFamily="34" charset="0"/>
                  <a:cs typeface="Calibri" panose="020F0502020204030204" pitchFamily="34" charset="0"/>
                </a:rPr>
              </a:br>
              <a:r>
                <a:rPr lang="nl-NL" sz="1400" b="1" cap="all" baseline="0" noProof="0">
                  <a:solidFill>
                    <a:schemeClr val="accent3"/>
                  </a:solidFill>
                  <a:latin typeface="Calibri" panose="020F0502020204030204" pitchFamily="34" charset="0"/>
                  <a:cs typeface="Calibri" panose="020F0502020204030204" pitchFamily="34" charset="0"/>
                </a:rPr>
                <a:t>en datum aanpassen</a:t>
              </a:r>
            </a:p>
          </p:txBody>
        </p:sp>
        <p:sp>
          <p:nvSpPr>
            <p:cNvPr id="119" name="Ovaal 118">
              <a:extLst>
                <a:ext uri="{FF2B5EF4-FFF2-40B4-BE49-F238E27FC236}">
                  <a16:creationId xmlns:a16="http://schemas.microsoft.com/office/drawing/2014/main" id="{0B8EFD5B-DB70-42FF-81A4-EBEA69098860}"/>
                </a:ext>
              </a:extLst>
            </p:cNvPr>
            <p:cNvSpPr/>
            <p:nvPr userDrawn="1"/>
          </p:nvSpPr>
          <p:spPr>
            <a:xfrm>
              <a:off x="188424" y="7678534"/>
              <a:ext cx="180000" cy="180000"/>
            </a:xfrm>
            <a:prstGeom prst="ellipse">
              <a:avLst/>
            </a:prstGeom>
            <a:solidFill>
              <a:srgbClr val="1FF524"/>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20" name="Rechthoek 119">
              <a:extLst>
                <a:ext uri="{FF2B5EF4-FFF2-40B4-BE49-F238E27FC236}">
                  <a16:creationId xmlns:a16="http://schemas.microsoft.com/office/drawing/2014/main" id="{F1429A16-EDB7-48D2-A2DA-84812771E9D3}"/>
                </a:ext>
              </a:extLst>
            </p:cNvPr>
            <p:cNvSpPr/>
            <p:nvPr userDrawn="1"/>
          </p:nvSpPr>
          <p:spPr>
            <a:xfrm>
              <a:off x="472596" y="7678534"/>
              <a:ext cx="2322719" cy="31672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‘Kop- en voettekst’</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21" name="Ovaal 120">
              <a:extLst>
                <a:ext uri="{FF2B5EF4-FFF2-40B4-BE49-F238E27FC236}">
                  <a16:creationId xmlns:a16="http://schemas.microsoft.com/office/drawing/2014/main" id="{2767D2FE-9889-4C2B-8912-8949BBF5BE9D}"/>
                </a:ext>
              </a:extLst>
            </p:cNvPr>
            <p:cNvSpPr/>
            <p:nvPr userDrawn="1"/>
          </p:nvSpPr>
          <p:spPr>
            <a:xfrm>
              <a:off x="188424" y="8108869"/>
              <a:ext cx="180000" cy="180000"/>
            </a:xfrm>
            <a:prstGeom prst="ellipse">
              <a:avLst/>
            </a:prstGeom>
            <a:solidFill>
              <a:srgbClr val="1FF524"/>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22" name="Rechthoek 121">
              <a:extLst>
                <a:ext uri="{FF2B5EF4-FFF2-40B4-BE49-F238E27FC236}">
                  <a16:creationId xmlns:a16="http://schemas.microsoft.com/office/drawing/2014/main" id="{167A47E9-B4CA-455E-A281-C4A7D60D26EF}"/>
                </a:ext>
              </a:extLst>
            </p:cNvPr>
            <p:cNvSpPr/>
            <p:nvPr userDrawn="1"/>
          </p:nvSpPr>
          <p:spPr>
            <a:xfrm>
              <a:off x="472596" y="8108869"/>
              <a:ext cx="2322719" cy="65274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Klik op</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‘Overal toepassen’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om de gegevens op elke slide toe te passen.</a:t>
              </a:r>
            </a:p>
          </p:txBody>
        </p:sp>
        <p:grpSp>
          <p:nvGrpSpPr>
            <p:cNvPr id="123" name="Groep 122">
              <a:extLst>
                <a:ext uri="{FF2B5EF4-FFF2-40B4-BE49-F238E27FC236}">
                  <a16:creationId xmlns:a16="http://schemas.microsoft.com/office/drawing/2014/main" id="{BB9B516B-1057-4410-9BE9-EE9492902A78}"/>
                </a:ext>
              </a:extLst>
            </p:cNvPr>
            <p:cNvGrpSpPr/>
            <p:nvPr userDrawn="1"/>
          </p:nvGrpSpPr>
          <p:grpSpPr>
            <a:xfrm>
              <a:off x="2939884" y="7739834"/>
              <a:ext cx="681133" cy="750023"/>
              <a:chOff x="-910573" y="4987990"/>
              <a:chExt cx="681133" cy="750023"/>
            </a:xfrm>
          </p:grpSpPr>
          <p:grpSp>
            <p:nvGrpSpPr>
              <p:cNvPr id="124" name="Groep 123">
                <a:extLst>
                  <a:ext uri="{FF2B5EF4-FFF2-40B4-BE49-F238E27FC236}">
                    <a16:creationId xmlns:a16="http://schemas.microsoft.com/office/drawing/2014/main" id="{2D26780D-2D6C-4632-A96B-24DD4522FE2F}"/>
                  </a:ext>
                </a:extLst>
              </p:cNvPr>
              <p:cNvGrpSpPr/>
              <p:nvPr userDrawn="1"/>
            </p:nvGrpSpPr>
            <p:grpSpPr>
              <a:xfrm>
                <a:off x="-713542" y="4987990"/>
                <a:ext cx="287071" cy="379107"/>
                <a:chOff x="-4050578" y="288410"/>
                <a:chExt cx="322125" cy="379107"/>
              </a:xfrm>
            </p:grpSpPr>
            <p:sp>
              <p:nvSpPr>
                <p:cNvPr id="126" name="Rechthoek met één afgeknipte en afgeronde hoek 47">
                  <a:extLst>
                    <a:ext uri="{FF2B5EF4-FFF2-40B4-BE49-F238E27FC236}">
                      <a16:creationId xmlns:a16="http://schemas.microsoft.com/office/drawing/2014/main" id="{BD523744-7B3E-464B-9987-9577E7CCFDB5}"/>
                    </a:ext>
                  </a:extLst>
                </p:cNvPr>
                <p:cNvSpPr/>
                <p:nvPr userDrawn="1"/>
              </p:nvSpPr>
              <p:spPr>
                <a:xfrm>
                  <a:off x="-4050578" y="288410"/>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127" name="Rechthoekige driehoek 126">
                  <a:extLst>
                    <a:ext uri="{FF2B5EF4-FFF2-40B4-BE49-F238E27FC236}">
                      <a16:creationId xmlns:a16="http://schemas.microsoft.com/office/drawing/2014/main" id="{021AF10A-9AF7-4C86-B2F8-A4FB37464AF0}"/>
                    </a:ext>
                  </a:extLst>
                </p:cNvPr>
                <p:cNvSpPr/>
                <p:nvPr userDrawn="1"/>
              </p:nvSpPr>
              <p:spPr>
                <a:xfrm>
                  <a:off x="-3833537" y="291656"/>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128" name="Rechthoek 127">
                  <a:extLst>
                    <a:ext uri="{FF2B5EF4-FFF2-40B4-BE49-F238E27FC236}">
                      <a16:creationId xmlns:a16="http://schemas.microsoft.com/office/drawing/2014/main" id="{0837F64C-517C-430B-BB20-E8AB4CE38740}"/>
                    </a:ext>
                  </a:extLst>
                </p:cNvPr>
                <p:cNvSpPr/>
                <p:nvPr userDrawn="1"/>
              </p:nvSpPr>
              <p:spPr>
                <a:xfrm>
                  <a:off x="-4013673" y="314848"/>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9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endParaRPr>
                </a:p>
              </p:txBody>
            </p:sp>
            <p:sp>
              <p:nvSpPr>
                <p:cNvPr id="129" name="Rechthoek 128">
                  <a:extLst>
                    <a:ext uri="{FF2B5EF4-FFF2-40B4-BE49-F238E27FC236}">
                      <a16:creationId xmlns:a16="http://schemas.microsoft.com/office/drawing/2014/main" id="{C2A9EBB2-BAE4-499E-89B2-B23007E6F9F7}"/>
                    </a:ext>
                  </a:extLst>
                </p:cNvPr>
                <p:cNvSpPr/>
                <p:nvPr userDrawn="1"/>
              </p:nvSpPr>
              <p:spPr>
                <a:xfrm>
                  <a:off x="-4020379" y="586428"/>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nl-NL" sz="900" b="0" i="0" u="none" strike="noStrike" kern="0" cap="none" spc="0" normalizeH="0" baseline="0" noProof="0">
                    <a:ln>
                      <a:noFill/>
                    </a:ln>
                    <a:solidFill>
                      <a:srgbClr val="211F26"/>
                    </a:solidFill>
                    <a:effectLst/>
                    <a:uLnTx/>
                    <a:uFillTx/>
                    <a:latin typeface="Calibri" panose="020F0502020204030204" pitchFamily="34" charset="0"/>
                    <a:cs typeface="Calibri" panose="020F0502020204030204" pitchFamily="34" charset="0"/>
                  </a:endParaRPr>
                </a:p>
              </p:txBody>
            </p:sp>
          </p:grpSp>
          <p:sp>
            <p:nvSpPr>
              <p:cNvPr id="125" name="Rechthoek 124">
                <a:extLst>
                  <a:ext uri="{FF2B5EF4-FFF2-40B4-BE49-F238E27FC236}">
                    <a16:creationId xmlns:a16="http://schemas.microsoft.com/office/drawing/2014/main" id="{70F272B8-93FF-4C8B-BC5E-7A9431A4D138}"/>
                  </a:ext>
                </a:extLst>
              </p:cNvPr>
              <p:cNvSpPr/>
              <p:nvPr userDrawn="1"/>
            </p:nvSpPr>
            <p:spPr>
              <a:xfrm>
                <a:off x="-910573" y="5352063"/>
                <a:ext cx="68113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Koptekst en voettekst</a:t>
                </a:r>
              </a:p>
            </p:txBody>
          </p:sp>
        </p:grpSp>
      </p:grpSp>
    </p:spTree>
    <p:extLst>
      <p:ext uri="{BB962C8B-B14F-4D97-AF65-F5344CB8AC3E}">
        <p14:creationId xmlns:p14="http://schemas.microsoft.com/office/powerpoint/2010/main" val="10524043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WEE KOLOMM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p:txBody>
          <a:bodyPr vert="horz" numCol="2" spcCol="36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305666"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(TWEE KOLOMMEN)</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Text Placeholder 6">
            <a:extLst>
              <a:ext uri="{FF2B5EF4-FFF2-40B4-BE49-F238E27FC236}">
                <a16:creationId xmlns:a16="http://schemas.microsoft.com/office/drawing/2014/main" id="{7B3F213B-F938-4DC8-8361-7E35D35B8BA1}"/>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356505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DRIE KOLOMM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p:txBody>
          <a:bodyPr vert="horz" numCol="3" spcCol="36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‹nr.›</a:t>
            </a:fld>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222310"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(DRIE KOLOMMEN)</a:t>
            </a:r>
          </a:p>
        </p:txBody>
      </p:sp>
      <p:sp>
        <p:nvSpPr>
          <p:cNvPr id="11" name="Tijdelijke aanduiding voor tekst 10">
            <a:extLst>
              <a:ext uri="{FF2B5EF4-FFF2-40B4-BE49-F238E27FC236}">
                <a16:creationId xmlns:a16="http://schemas.microsoft.com/office/drawing/2014/main" id="{4B32C811-5A34-4EBC-91E4-D3A265776EA4}"/>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79" name="Tijdelijke aanduiding voor tekst 64">
            <a:extLst>
              <a:ext uri="{FF2B5EF4-FFF2-40B4-BE49-F238E27FC236}">
                <a16:creationId xmlns:a16="http://schemas.microsoft.com/office/drawing/2014/main" id="{79AD8796-D28C-4150-858E-6209B38932F3}"/>
              </a:ext>
            </a:extLst>
          </p:cNvPr>
          <p:cNvSpPr>
            <a:spLocks noGrp="1"/>
          </p:cNvSpPr>
          <p:nvPr>
            <p:ph type="body" sz="quarter" idx="21" hasCustomPrompt="1"/>
          </p:nvPr>
        </p:nvSpPr>
        <p:spPr>
          <a:xfrm>
            <a:off x="11184000" y="6316893"/>
            <a:ext cx="288000" cy="3600"/>
          </a:xfrm>
          <a:prstGeom prst="roundRect">
            <a:avLst>
              <a:gd name="adj" fmla="val 50000"/>
            </a:avLst>
          </a:prstGeom>
          <a:solidFill>
            <a:schemeClr val="tx2"/>
          </a:solidFill>
        </p:spPr>
        <p:txBody>
          <a:bodyPr/>
          <a:lstStyle>
            <a:lvl1pPr marL="0" indent="0">
              <a:buNone/>
              <a:defRPr sz="100">
                <a:solidFill>
                  <a:schemeClr val="accent1"/>
                </a:solidFill>
              </a:defRPr>
            </a:lvl1pPr>
          </a:lstStyle>
          <a:p>
            <a:pPr lvl="0"/>
            <a:r>
              <a:rPr lang="nl-NL"/>
              <a:t> </a:t>
            </a:r>
          </a:p>
        </p:txBody>
      </p:sp>
      <p:sp>
        <p:nvSpPr>
          <p:cNvPr id="10" name="Text Placeholder 6">
            <a:extLst>
              <a:ext uri="{FF2B5EF4-FFF2-40B4-BE49-F238E27FC236}">
                <a16:creationId xmlns:a16="http://schemas.microsoft.com/office/drawing/2014/main" id="{E524CA9E-EAB3-4623-B448-A93279E9F407}"/>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426130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AFBEELDING (GROOT)">
    <p:spTree>
      <p:nvGrpSpPr>
        <p:cNvPr id="1" name=""/>
        <p:cNvGrpSpPr/>
        <p:nvPr/>
      </p:nvGrpSpPr>
      <p:grpSpPr>
        <a:xfrm>
          <a:off x="0" y="0"/>
          <a:ext cx="0" cy="0"/>
          <a:chOff x="0" y="0"/>
          <a:chExt cx="0" cy="0"/>
        </a:xfrm>
      </p:grpSpPr>
      <p:sp>
        <p:nvSpPr>
          <p:cNvPr id="179" name="Tijdelijke aanduiding voor afbeelding 178">
            <a:extLst>
              <a:ext uri="{FF2B5EF4-FFF2-40B4-BE49-F238E27FC236}">
                <a16:creationId xmlns:a16="http://schemas.microsoft.com/office/drawing/2014/main" id="{484345F8-B933-45C4-A7E6-FEDFCA1F6F16}"/>
              </a:ext>
            </a:extLst>
          </p:cNvPr>
          <p:cNvSpPr>
            <a:spLocks noGrp="1"/>
          </p:cNvSpPr>
          <p:nvPr>
            <p:ph type="pic" sz="quarter" idx="14" hasCustomPrompt="1"/>
          </p:nvPr>
        </p:nvSpPr>
        <p:spPr>
          <a:xfrm>
            <a:off x="6454775" y="944563"/>
            <a:ext cx="5737225" cy="5913437"/>
          </a:xfrm>
          <a:custGeom>
            <a:avLst/>
            <a:gdLst>
              <a:gd name="connsiteX0" fmla="*/ 3203593 w 5737225"/>
              <a:gd name="connsiteY0" fmla="*/ 0 h 5885905"/>
              <a:gd name="connsiteX1" fmla="*/ 3203971 w 5737225"/>
              <a:gd name="connsiteY1" fmla="*/ 18 h 5885905"/>
              <a:gd name="connsiteX2" fmla="*/ 3204266 w 5737225"/>
              <a:gd name="connsiteY2" fmla="*/ 4 h 5885905"/>
              <a:gd name="connsiteX3" fmla="*/ 3409229 w 5737225"/>
              <a:gd name="connsiteY3" fmla="*/ 6411 h 5885905"/>
              <a:gd name="connsiteX4" fmla="*/ 3491776 w 5737225"/>
              <a:gd name="connsiteY4" fmla="*/ 14173 h 5885905"/>
              <a:gd name="connsiteX5" fmla="*/ 3529968 w 5737225"/>
              <a:gd name="connsiteY5" fmla="*/ 16051 h 5885905"/>
              <a:gd name="connsiteX6" fmla="*/ 3561435 w 5737225"/>
              <a:gd name="connsiteY6" fmla="*/ 20722 h 5885905"/>
              <a:gd name="connsiteX7" fmla="*/ 3610858 w 5737225"/>
              <a:gd name="connsiteY7" fmla="*/ 25369 h 5885905"/>
              <a:gd name="connsiteX8" fmla="*/ 3808752 w 5737225"/>
              <a:gd name="connsiteY8" fmla="*/ 56487 h 5885905"/>
              <a:gd name="connsiteX9" fmla="*/ 3821827 w 5737225"/>
              <a:gd name="connsiteY9" fmla="*/ 59382 h 5885905"/>
              <a:gd name="connsiteX10" fmla="*/ 3847183 w 5737225"/>
              <a:gd name="connsiteY10" fmla="*/ 63146 h 5885905"/>
              <a:gd name="connsiteX11" fmla="*/ 3911984 w 5737225"/>
              <a:gd name="connsiteY11" fmla="*/ 79335 h 5885905"/>
              <a:gd name="connsiteX12" fmla="*/ 4002510 w 5737225"/>
              <a:gd name="connsiteY12" fmla="*/ 99370 h 5885905"/>
              <a:gd name="connsiteX13" fmla="*/ 4072457 w 5737225"/>
              <a:gd name="connsiteY13" fmla="*/ 119427 h 5885905"/>
              <a:gd name="connsiteX14" fmla="*/ 4153599 w 5737225"/>
              <a:gd name="connsiteY14" fmla="*/ 139698 h 5885905"/>
              <a:gd name="connsiteX15" fmla="*/ 5610931 w 5737225"/>
              <a:gd name="connsiteY15" fmla="*/ 1057954 h 5885905"/>
              <a:gd name="connsiteX16" fmla="*/ 5737225 w 5737225"/>
              <a:gd name="connsiteY16" fmla="*/ 1208290 h 5885905"/>
              <a:gd name="connsiteX17" fmla="*/ 5737225 w 5737225"/>
              <a:gd name="connsiteY17" fmla="*/ 5885905 h 5885905"/>
              <a:gd name="connsiteX18" fmla="*/ 0 w 5737225"/>
              <a:gd name="connsiteY18" fmla="*/ 5885905 h 5885905"/>
              <a:gd name="connsiteX19" fmla="*/ 0 w 5737225"/>
              <a:gd name="connsiteY19" fmla="*/ 3142569 h 5885905"/>
              <a:gd name="connsiteX20" fmla="*/ 1 w 5737225"/>
              <a:gd name="connsiteY20" fmla="*/ 3142547 h 5885905"/>
              <a:gd name="connsiteX21" fmla="*/ 1 w 5737225"/>
              <a:gd name="connsiteY21" fmla="*/ 3093403 h 5885905"/>
              <a:gd name="connsiteX22" fmla="*/ 3203593 w 5737225"/>
              <a:gd name="connsiteY22" fmla="*/ 0 h 588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37225" h="5885905">
                <a:moveTo>
                  <a:pt x="3203593" y="0"/>
                </a:moveTo>
                <a:lnTo>
                  <a:pt x="3203971" y="18"/>
                </a:lnTo>
                <a:lnTo>
                  <a:pt x="3204266" y="4"/>
                </a:lnTo>
                <a:cubicBezTo>
                  <a:pt x="3273099" y="4"/>
                  <a:pt x="3341441" y="2161"/>
                  <a:pt x="3409229" y="6411"/>
                </a:cubicBezTo>
                <a:lnTo>
                  <a:pt x="3491776" y="14173"/>
                </a:lnTo>
                <a:lnTo>
                  <a:pt x="3529968" y="16051"/>
                </a:lnTo>
                <a:lnTo>
                  <a:pt x="3561435" y="20722"/>
                </a:lnTo>
                <a:lnTo>
                  <a:pt x="3610858" y="25369"/>
                </a:lnTo>
                <a:cubicBezTo>
                  <a:pt x="3677467" y="33737"/>
                  <a:pt x="3743454" y="44132"/>
                  <a:pt x="3808752" y="56487"/>
                </a:cubicBezTo>
                <a:lnTo>
                  <a:pt x="3821827" y="59382"/>
                </a:lnTo>
                <a:lnTo>
                  <a:pt x="3847183" y="63146"/>
                </a:lnTo>
                <a:lnTo>
                  <a:pt x="3911984" y="79335"/>
                </a:lnTo>
                <a:lnTo>
                  <a:pt x="4002510" y="99370"/>
                </a:lnTo>
                <a:lnTo>
                  <a:pt x="4072457" y="119427"/>
                </a:lnTo>
                <a:lnTo>
                  <a:pt x="4153599" y="139698"/>
                </a:lnTo>
                <a:cubicBezTo>
                  <a:pt x="4723235" y="311748"/>
                  <a:pt x="5225792" y="634054"/>
                  <a:pt x="5610931" y="1057954"/>
                </a:cubicBezTo>
                <a:lnTo>
                  <a:pt x="5737225" y="1208290"/>
                </a:lnTo>
                <a:lnTo>
                  <a:pt x="5737225" y="5885905"/>
                </a:lnTo>
                <a:lnTo>
                  <a:pt x="0" y="5885905"/>
                </a:lnTo>
                <a:lnTo>
                  <a:pt x="0" y="3142569"/>
                </a:lnTo>
                <a:cubicBezTo>
                  <a:pt x="0" y="3142562"/>
                  <a:pt x="1" y="3142554"/>
                  <a:pt x="1" y="3142547"/>
                </a:cubicBezTo>
                <a:lnTo>
                  <a:pt x="1" y="3093403"/>
                </a:lnTo>
                <a:cubicBezTo>
                  <a:pt x="1" y="1391845"/>
                  <a:pt x="1441425" y="0"/>
                  <a:pt x="3203593"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5015639" cy="441325"/>
          </a:xfrm>
        </p:spPr>
        <p:txBody>
          <a:bodyPr/>
          <a:lstStyle>
            <a:lvl1pPr>
              <a:defRPr>
                <a:solidFill>
                  <a:schemeClr val="accent2"/>
                </a:solidFill>
              </a:defRPr>
            </a:lvl1pPr>
          </a:lstStyle>
          <a:p>
            <a:r>
              <a:rPr lang="nl-NL" noProof="0"/>
              <a:t>Plaats de titel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19999" y="1925735"/>
            <a:ext cx="5015639"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913204"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AFBEELDING (GROOT)</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bg2">
                    <a:lumMod val="20000"/>
                    <a:lumOff val="80000"/>
                  </a:schemeClr>
                </a:solidFill>
              </a:defRPr>
            </a:lvl1pPr>
          </a:lstStyle>
          <a:p>
            <a:fld id="{D7B5DC5B-6873-43DB-ADC7-B15ACCE0DFDB}" type="slidenum">
              <a:rPr lang="nl-NL" smtClean="0"/>
              <a:pPr/>
              <a:t>‹nr.›</a:t>
            </a:fld>
            <a:endParaRPr lang="nl-NL"/>
          </a:p>
        </p:txBody>
      </p:sp>
      <p:sp>
        <p:nvSpPr>
          <p:cNvPr id="10" name="Text Placeholder 6">
            <a:extLst>
              <a:ext uri="{FF2B5EF4-FFF2-40B4-BE49-F238E27FC236}">
                <a16:creationId xmlns:a16="http://schemas.microsoft.com/office/drawing/2014/main" id="{6596C51C-272F-4E84-AC84-330C2BF032A7}"/>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35726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userDrawn="1">
          <p15:clr>
            <a:srgbClr val="FBAE40"/>
          </p15:clr>
        </p15:guide>
        <p15:guide id="2" pos="4066" userDrawn="1">
          <p15:clr>
            <a:srgbClr val="FBAE40"/>
          </p15:clr>
        </p15:guide>
        <p15:guide id="3"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 AFBEELDING (KLEI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6240097" cy="441325"/>
          </a:xfrm>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19999" y="1925735"/>
            <a:ext cx="6240097" cy="364204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70962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 AFBEELDING (KLEIN)</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5" y="714375"/>
            <a:ext cx="5014800" cy="122238"/>
          </a:xfrm>
        </p:spPr>
        <p:txBody>
          <a:bodyPr/>
          <a:lstStyle>
            <a:lvl1pPr marL="0" indent="0">
              <a:buNone/>
              <a:defRPr sz="900" cap="all" spc="300" baseline="0"/>
            </a:lvl1pPr>
          </a:lstStyle>
          <a:p>
            <a:pPr lvl="0"/>
            <a:r>
              <a:rPr lang="nl-NL"/>
              <a:t>Hoofdstuk titel</a:t>
            </a:r>
          </a:p>
        </p:txBody>
      </p:sp>
      <p:sp>
        <p:nvSpPr>
          <p:cNvPr id="11" name="Tijdelijke aanduiding voor afbeelding 168">
            <a:extLst>
              <a:ext uri="{FF2B5EF4-FFF2-40B4-BE49-F238E27FC236}">
                <a16:creationId xmlns:a16="http://schemas.microsoft.com/office/drawing/2014/main" id="{DD0CF638-6D61-4403-A12D-B3BFB84A152B}"/>
              </a:ext>
            </a:extLst>
          </p:cNvPr>
          <p:cNvSpPr>
            <a:spLocks noGrp="1"/>
          </p:cNvSpPr>
          <p:nvPr>
            <p:ph type="pic" sz="quarter" idx="14" hasCustomPrompt="1"/>
          </p:nvPr>
        </p:nvSpPr>
        <p:spPr>
          <a:xfrm>
            <a:off x="7680176" y="944562"/>
            <a:ext cx="4511823" cy="5913437"/>
          </a:xfrm>
          <a:custGeom>
            <a:avLst/>
            <a:gdLst>
              <a:gd name="connsiteX0" fmla="*/ 2864984 w 4292020"/>
              <a:gd name="connsiteY0" fmla="*/ 0 h 5898354"/>
              <a:gd name="connsiteX1" fmla="*/ 4227527 w 4292020"/>
              <a:gd name="connsiteY1" fmla="*/ 340377 h 5898354"/>
              <a:gd name="connsiteX2" fmla="*/ 4292020 w 4292020"/>
              <a:gd name="connsiteY2" fmla="*/ 378906 h 5898354"/>
              <a:gd name="connsiteX3" fmla="*/ 4292020 w 4292020"/>
              <a:gd name="connsiteY3" fmla="*/ 5898354 h 5898354"/>
              <a:gd name="connsiteX4" fmla="*/ 0 w 4292020"/>
              <a:gd name="connsiteY4" fmla="*/ 5898354 h 5898354"/>
              <a:gd name="connsiteX5" fmla="*/ 0 w 4292020"/>
              <a:gd name="connsiteY5" fmla="*/ 2809816 h 5898354"/>
              <a:gd name="connsiteX6" fmla="*/ 2864984 w 4292020"/>
              <a:gd name="connsiteY6" fmla="*/ 0 h 589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2020" h="5898354">
                <a:moveTo>
                  <a:pt x="2864984" y="0"/>
                </a:moveTo>
                <a:cubicBezTo>
                  <a:pt x="3357334" y="0"/>
                  <a:pt x="3821711" y="123462"/>
                  <a:pt x="4227527" y="340377"/>
                </a:cubicBezTo>
                <a:lnTo>
                  <a:pt x="4292020" y="378906"/>
                </a:lnTo>
                <a:lnTo>
                  <a:pt x="4292020" y="5898354"/>
                </a:lnTo>
                <a:lnTo>
                  <a:pt x="0" y="5898354"/>
                </a:lnTo>
                <a:lnTo>
                  <a:pt x="0" y="2809816"/>
                </a:lnTo>
                <a:cubicBezTo>
                  <a:pt x="0" y="1264247"/>
                  <a:pt x="1289449" y="0"/>
                  <a:pt x="2864984"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bg2">
                    <a:lumMod val="20000"/>
                    <a:lumOff val="80000"/>
                  </a:schemeClr>
                </a:solidFill>
              </a:defRPr>
            </a:lvl1pPr>
          </a:lstStyle>
          <a:p>
            <a:fld id="{D7B5DC5B-6873-43DB-ADC7-B15ACCE0DFDB}" type="slidenum">
              <a:rPr lang="nl-NL" smtClean="0"/>
              <a:pPr/>
              <a:t>‹nr.›</a:t>
            </a:fld>
            <a:endParaRPr lang="nl-NL"/>
          </a:p>
        </p:txBody>
      </p:sp>
      <p:sp>
        <p:nvSpPr>
          <p:cNvPr id="10" name="Text Placeholder 6">
            <a:extLst>
              <a:ext uri="{FF2B5EF4-FFF2-40B4-BE49-F238E27FC236}">
                <a16:creationId xmlns:a16="http://schemas.microsoft.com/office/drawing/2014/main" id="{F13CB83C-36F7-4137-86E3-A0048D42C274}"/>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112412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TWEE KOLOMMEN) + AFBEELDING">
    <p:spTree>
      <p:nvGrpSpPr>
        <p:cNvPr id="1" name=""/>
        <p:cNvGrpSpPr/>
        <p:nvPr/>
      </p:nvGrpSpPr>
      <p:grpSpPr>
        <a:xfrm>
          <a:off x="0" y="0"/>
          <a:ext cx="0" cy="0"/>
          <a:chOff x="0" y="0"/>
          <a:chExt cx="0" cy="0"/>
        </a:xfrm>
      </p:grpSpPr>
      <p:sp>
        <p:nvSpPr>
          <p:cNvPr id="15" name="Tijdelijke aanduiding voor afbeelding 14">
            <a:extLst>
              <a:ext uri="{FF2B5EF4-FFF2-40B4-BE49-F238E27FC236}">
                <a16:creationId xmlns:a16="http://schemas.microsoft.com/office/drawing/2014/main" id="{83847865-6E02-403D-B3D1-0DEB0C20EA85}"/>
              </a:ext>
            </a:extLst>
          </p:cNvPr>
          <p:cNvSpPr>
            <a:spLocks noGrp="1"/>
          </p:cNvSpPr>
          <p:nvPr>
            <p:ph type="pic" sz="quarter" idx="14" hasCustomPrompt="1"/>
          </p:nvPr>
        </p:nvSpPr>
        <p:spPr>
          <a:xfrm>
            <a:off x="8629788" y="944563"/>
            <a:ext cx="3562212" cy="5913437"/>
          </a:xfrm>
          <a:custGeom>
            <a:avLst/>
            <a:gdLst>
              <a:gd name="connsiteX0" fmla="*/ 2872310 w 3562212"/>
              <a:gd name="connsiteY0" fmla="*/ 0 h 5913437"/>
              <a:gd name="connsiteX1" fmla="*/ 3236779 w 3562212"/>
              <a:gd name="connsiteY1" fmla="*/ 22738 h 5913437"/>
              <a:gd name="connsiteX2" fmla="*/ 3562212 w 3562212"/>
              <a:gd name="connsiteY2" fmla="*/ 84227 h 5913437"/>
              <a:gd name="connsiteX3" fmla="*/ 3562212 w 3562212"/>
              <a:gd name="connsiteY3" fmla="*/ 5913437 h 5913437"/>
              <a:gd name="connsiteX4" fmla="*/ 0 w 3562212"/>
              <a:gd name="connsiteY4" fmla="*/ 5913437 h 5913437"/>
              <a:gd name="connsiteX5" fmla="*/ 0 w 3562212"/>
              <a:gd name="connsiteY5" fmla="*/ 2817001 h 5913437"/>
              <a:gd name="connsiteX6" fmla="*/ 2872310 w 3562212"/>
              <a:gd name="connsiteY6" fmla="*/ 0 h 591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2212" h="5913437">
                <a:moveTo>
                  <a:pt x="2872310" y="0"/>
                </a:moveTo>
                <a:cubicBezTo>
                  <a:pt x="2995712" y="0"/>
                  <a:pt x="3117362" y="7736"/>
                  <a:pt x="3236779" y="22738"/>
                </a:cubicBezTo>
                <a:lnTo>
                  <a:pt x="3562212" y="84227"/>
                </a:lnTo>
                <a:lnTo>
                  <a:pt x="3562212" y="5913437"/>
                </a:lnTo>
                <a:lnTo>
                  <a:pt x="0" y="5913437"/>
                </a:lnTo>
                <a:lnTo>
                  <a:pt x="0" y="2817001"/>
                </a:lnTo>
                <a:cubicBezTo>
                  <a:pt x="0" y="1267480"/>
                  <a:pt x="1292746" y="0"/>
                  <a:pt x="2872310" y="0"/>
                </a:cubicBezTo>
                <a:close/>
              </a:path>
            </a:pathLst>
          </a:custGeom>
          <a:solidFill>
            <a:schemeClr val="bg2">
              <a:lumMod val="20000"/>
              <a:lumOff val="80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nl-NL"/>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719999" y="944563"/>
            <a:ext cx="7184895" cy="441325"/>
          </a:xfrm>
        </p:spPr>
        <p:txBody>
          <a:bodyPr/>
          <a:lstStyle>
            <a:lvl1pPr>
              <a:defRPr>
                <a:solidFill>
                  <a:schemeClr val="accent2"/>
                </a:solidFill>
              </a:defRPr>
            </a:lvl1pPr>
          </a:lstStyle>
          <a:p>
            <a:r>
              <a:rPr lang="nl-NL" noProof="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719999" y="1925735"/>
            <a:ext cx="7184895" cy="3642045"/>
          </a:xfrm>
        </p:spPr>
        <p:txBody>
          <a:bodyPr vert="horz" numCol="2" spcCol="36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err="1"/>
              <a:t>Bullet</a:t>
            </a:r>
            <a:endParaRPr lang="nl-NL" noProof="0"/>
          </a:p>
          <a:p>
            <a:pPr lvl="1"/>
            <a:r>
              <a:rPr lang="nl-NL" noProof="0"/>
              <a:t>Sub-</a:t>
            </a:r>
            <a:r>
              <a:rPr lang="nl-NL" noProof="0" err="1"/>
              <a:t>bullet</a:t>
            </a:r>
            <a:r>
              <a:rPr lang="nl-NL" noProof="0"/>
              <a:t> #1</a:t>
            </a:r>
          </a:p>
          <a:p>
            <a:pPr lvl="2"/>
            <a:r>
              <a:rPr lang="nl-NL" noProof="0"/>
              <a:t>Sub-</a:t>
            </a:r>
            <a:r>
              <a:rPr lang="nl-NL" noProof="0" err="1"/>
              <a:t>bullet</a:t>
            </a:r>
            <a:r>
              <a:rPr lang="nl-NL" noProof="0"/>
              <a:t> #2</a:t>
            </a:r>
          </a:p>
          <a:p>
            <a:pPr lvl="3"/>
            <a:r>
              <a:rPr lang="nl-NL" noProof="0"/>
              <a:t>Leestekst</a:t>
            </a:r>
          </a:p>
          <a:p>
            <a:pPr lvl="4"/>
            <a:r>
              <a:rPr lang="nl-NL" noProof="0"/>
              <a:t>Kop #1</a:t>
            </a:r>
          </a:p>
          <a:p>
            <a:pPr lvl="5"/>
            <a:r>
              <a:rPr lang="nl-NL" noProof="0"/>
              <a:t>Kop #2</a:t>
            </a:r>
          </a:p>
          <a:p>
            <a:pPr lvl="6"/>
            <a:r>
              <a:rPr lang="nl-NL" noProof="0"/>
              <a:t>Numerieke </a:t>
            </a:r>
            <a:r>
              <a:rPr lang="nl-NL" noProof="0" err="1"/>
              <a:t>bullet</a:t>
            </a:r>
            <a:endParaRPr lang="nl-NL" noProof="0"/>
          </a:p>
          <a:p>
            <a:pPr lvl="7"/>
            <a:r>
              <a:rPr lang="nl-NL" noProof="0"/>
              <a:t>Alfabetische </a:t>
            </a:r>
            <a:r>
              <a:rPr lang="nl-NL" noProof="0" err="1"/>
              <a:t>bullet</a:t>
            </a:r>
            <a:endParaRPr lang="nl-NL" noProof="0"/>
          </a:p>
          <a:p>
            <a:pPr lvl="8"/>
            <a:r>
              <a:rPr lang="nl-NL" noProof="0"/>
              <a:t>Sub-</a:t>
            </a:r>
            <a:r>
              <a:rPr lang="nl-NL" noProof="0" err="1"/>
              <a:t>bullet</a:t>
            </a:r>
            <a:endParaRPr lang="nl-NL" noProof="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6755054"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a:solidFill>
                  <a:schemeClr val="accent2"/>
                </a:solidFill>
                <a:latin typeface="+mj-lt"/>
              </a:rPr>
              <a:t>TEKST (TWEE KOLOMMEN) + AFBEELDING</a:t>
            </a:r>
          </a:p>
        </p:txBody>
      </p:sp>
      <p:sp>
        <p:nvSpPr>
          <p:cNvPr id="21" name="Tijdelijke aanduiding voor tekst 10">
            <a:extLst>
              <a:ext uri="{FF2B5EF4-FFF2-40B4-BE49-F238E27FC236}">
                <a16:creationId xmlns:a16="http://schemas.microsoft.com/office/drawing/2014/main" id="{D10C2743-DF4A-4830-B35A-12F23AC5CC55}"/>
              </a:ext>
            </a:extLst>
          </p:cNvPr>
          <p:cNvSpPr>
            <a:spLocks noGrp="1"/>
          </p:cNvSpPr>
          <p:nvPr>
            <p:ph type="body" sz="quarter" idx="13" hasCustomPrompt="1"/>
          </p:nvPr>
        </p:nvSpPr>
        <p:spPr>
          <a:xfrm>
            <a:off x="714374" y="714375"/>
            <a:ext cx="7186835" cy="122238"/>
          </a:xfrm>
        </p:spPr>
        <p:txBody>
          <a:bodyPr/>
          <a:lstStyle>
            <a:lvl1pPr marL="0" indent="0">
              <a:buNone/>
              <a:defRPr sz="900" cap="all" spc="300" baseline="0"/>
            </a:lvl1pPr>
          </a:lstStyle>
          <a:p>
            <a:pPr lvl="0"/>
            <a:r>
              <a:rPr lang="nl-NL"/>
              <a:t>Hoofdstuk titel</a:t>
            </a:r>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lvl1pPr>
              <a:defRPr>
                <a:solidFill>
                  <a:schemeClr val="bg2">
                    <a:lumMod val="20000"/>
                    <a:lumOff val="80000"/>
                  </a:schemeClr>
                </a:solidFill>
              </a:defRPr>
            </a:lvl1pPr>
          </a:lstStyle>
          <a:p>
            <a:fld id="{D7B5DC5B-6873-43DB-ADC7-B15ACCE0DFDB}" type="slidenum">
              <a:rPr lang="nl-NL" smtClean="0"/>
              <a:pPr/>
              <a:t>‹nr.›</a:t>
            </a:fld>
            <a:endParaRPr lang="nl-NL"/>
          </a:p>
        </p:txBody>
      </p:sp>
      <p:sp>
        <p:nvSpPr>
          <p:cNvPr id="10" name="Text Placeholder 6">
            <a:extLst>
              <a:ext uri="{FF2B5EF4-FFF2-40B4-BE49-F238E27FC236}">
                <a16:creationId xmlns:a16="http://schemas.microsoft.com/office/drawing/2014/main" id="{FE24176C-1914-4FFA-B687-093763BF29C6}"/>
              </a:ext>
            </a:extLst>
          </p:cNvPr>
          <p:cNvSpPr>
            <a:spLocks noGrp="1"/>
          </p:cNvSpPr>
          <p:nvPr>
            <p:ph type="body" sz="quarter" idx="22" hasCustomPrompt="1"/>
          </p:nvPr>
        </p:nvSpPr>
        <p:spPr>
          <a:xfrm>
            <a:off x="715963" y="6316662"/>
            <a:ext cx="5013212" cy="214049"/>
          </a:xfrm>
        </p:spPr>
        <p:txBody>
          <a:bodyPr/>
          <a:lstStyle>
            <a:lvl1pPr marL="0" indent="0">
              <a:buFont typeface="Arial" panose="020B0604020202020204" pitchFamily="34" charset="0"/>
              <a:buNone/>
              <a:defRPr sz="900">
                <a:solidFill>
                  <a:schemeClr val="bg1">
                    <a:lumMod val="50000"/>
                  </a:schemeClr>
                </a:solidFill>
              </a:defRPr>
            </a:lvl1pPr>
            <a:lvl2pPr marL="177800" indent="0">
              <a:buFont typeface="Arial" panose="020B0604020202020204" pitchFamily="34" charset="0"/>
              <a:buNone/>
              <a:defRPr/>
            </a:lvl2pPr>
            <a:lvl3pPr marL="355600" inden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err="1"/>
              <a:t>Voettekst</a:t>
            </a:r>
            <a:r>
              <a:rPr lang="en-US" dirty="0"/>
              <a:t> of </a:t>
            </a:r>
            <a:r>
              <a:rPr lang="en-US" dirty="0" err="1"/>
              <a:t>bron</a:t>
            </a:r>
            <a:r>
              <a:rPr lang="en-US" dirty="0"/>
              <a:t> </a:t>
            </a:r>
            <a:r>
              <a:rPr lang="en-US" dirty="0" err="1"/>
              <a:t>invoegen</a:t>
            </a:r>
            <a:endParaRPr lang="en-US" dirty="0"/>
          </a:p>
        </p:txBody>
      </p:sp>
    </p:spTree>
    <p:extLst>
      <p:ext uri="{BB962C8B-B14F-4D97-AF65-F5344CB8AC3E}">
        <p14:creationId xmlns:p14="http://schemas.microsoft.com/office/powerpoint/2010/main" val="400498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13">
          <p15:clr>
            <a:srgbClr val="FBAE40"/>
          </p15:clr>
        </p15:guide>
        <p15:guide id="2" pos="4066">
          <p15:clr>
            <a:srgbClr val="FBAE40"/>
          </p15:clr>
        </p15:guide>
        <p15:guide id="3"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9B37A3-82F2-45D5-868F-F00F93F6E7B3}"/>
              </a:ext>
            </a:extLst>
          </p:cNvPr>
          <p:cNvSpPr>
            <a:spLocks noGrp="1"/>
          </p:cNvSpPr>
          <p:nvPr>
            <p:ph type="title"/>
          </p:nvPr>
        </p:nvSpPr>
        <p:spPr>
          <a:xfrm>
            <a:off x="719999" y="944563"/>
            <a:ext cx="9696481" cy="441325"/>
          </a:xfrm>
          <a:prstGeom prst="rect">
            <a:avLst/>
          </a:prstGeom>
        </p:spPr>
        <p:txBody>
          <a:bodyPr vert="horz" lIns="0" tIns="0" rIns="0" bIns="0" rtlCol="0" anchor="t">
            <a:noAutofit/>
          </a:bodyPr>
          <a:lstStyle/>
          <a:p>
            <a:r>
              <a:rPr lang="nl-NL" noProof="0" dirty="0"/>
              <a:t>Plaats de titel van de dia hier</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p:ph type="body" idx="1"/>
          </p:nvPr>
        </p:nvSpPr>
        <p:spPr>
          <a:xfrm>
            <a:off x="719998" y="1925638"/>
            <a:ext cx="10752001" cy="3642142"/>
          </a:xfrm>
          <a:prstGeom prst="rect">
            <a:avLst/>
          </a:prstGeom>
        </p:spPr>
        <p:txBody>
          <a:bodyPr vert="horz" lIns="0" tIns="0" rIns="0" bIns="0" rtlCol="0">
            <a:noAutofit/>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5" name="Tijdelijke aanduiding voor voettekst 4">
            <a:extLst>
              <a:ext uri="{FF2B5EF4-FFF2-40B4-BE49-F238E27FC236}">
                <a16:creationId xmlns:a16="http://schemas.microsoft.com/office/drawing/2014/main" id="{293B2B64-2362-45C8-9E78-5ECAAAF3478D}"/>
              </a:ext>
            </a:extLst>
          </p:cNvPr>
          <p:cNvSpPr>
            <a:spLocks noGrp="1"/>
          </p:cNvSpPr>
          <p:nvPr>
            <p:ph type="ftr" sz="quarter" idx="3"/>
          </p:nvPr>
        </p:nvSpPr>
        <p:spPr>
          <a:xfrm>
            <a:off x="711200" y="6399205"/>
            <a:ext cx="5014800" cy="131507"/>
          </a:xfrm>
          <a:prstGeom prst="rect">
            <a:avLst/>
          </a:prstGeom>
        </p:spPr>
        <p:txBody>
          <a:bodyPr vert="horz" lIns="0" tIns="0" rIns="0" bIns="0" rtlCol="0" anchor="ctr">
            <a:noAutofit/>
          </a:bodyPr>
          <a:lstStyle>
            <a:lvl1pPr algn="l">
              <a:defRPr sz="900">
                <a:solidFill>
                  <a:schemeClr val="tx2"/>
                </a:solidFill>
                <a:latin typeface="Montserrat" panose="00000500000000000000" pitchFamily="2" charset="0"/>
              </a:defRPr>
            </a:lvl1pPr>
          </a:lstStyle>
          <a:p>
            <a:r>
              <a:rPr lang="nl-NL"/>
              <a:t>Voettekst: Invoegen &gt; Koptekst en Voettekst &gt; Overal toepassen</a:t>
            </a:r>
            <a:endParaRPr lang="nl-NL" dirty="0"/>
          </a:p>
        </p:txBody>
      </p:sp>
      <p:sp>
        <p:nvSpPr>
          <p:cNvPr id="6" name="Tijdelijke aanduiding voor dianummer 5">
            <a:extLst>
              <a:ext uri="{FF2B5EF4-FFF2-40B4-BE49-F238E27FC236}">
                <a16:creationId xmlns:a16="http://schemas.microsoft.com/office/drawing/2014/main" id="{5549FE6F-67CB-4243-BE03-A9A3C4007850}"/>
              </a:ext>
            </a:extLst>
          </p:cNvPr>
          <p:cNvSpPr>
            <a:spLocks noGrp="1"/>
          </p:cNvSpPr>
          <p:nvPr>
            <p:ph type="sldNum" sz="quarter" idx="4"/>
          </p:nvPr>
        </p:nvSpPr>
        <p:spPr>
          <a:xfrm>
            <a:off x="11184000" y="6399199"/>
            <a:ext cx="288000" cy="131513"/>
          </a:xfrm>
          <a:prstGeom prst="rect">
            <a:avLst/>
          </a:prstGeom>
        </p:spPr>
        <p:txBody>
          <a:bodyPr vert="horz" lIns="0" tIns="0" rIns="0" bIns="0" rtlCol="0" anchor="ctr">
            <a:noAutofit/>
          </a:bodyPr>
          <a:lstStyle>
            <a:lvl1pPr algn="r">
              <a:defRPr sz="900" b="0">
                <a:solidFill>
                  <a:schemeClr val="tx2"/>
                </a:solidFill>
                <a:latin typeface="+mn-lt"/>
              </a:defRPr>
            </a:lvl1pPr>
          </a:lstStyle>
          <a:p>
            <a:fld id="{D7B5DC5B-6873-43DB-ADC7-B15ACCE0DFDB}" type="slidenum">
              <a:rPr lang="nl-NL" smtClean="0"/>
              <a:pPr/>
              <a:t>‹nr.›</a:t>
            </a:fld>
            <a:endParaRPr lang="nl-NL"/>
          </a:p>
        </p:txBody>
      </p:sp>
      <p:sp>
        <p:nvSpPr>
          <p:cNvPr id="20" name="Tekstvak 19">
            <a:extLst>
              <a:ext uri="{FF2B5EF4-FFF2-40B4-BE49-F238E27FC236}">
                <a16:creationId xmlns:a16="http://schemas.microsoft.com/office/drawing/2014/main" id="{88A106C3-3B5C-4817-A9B9-E1AA65368768}"/>
              </a:ext>
            </a:extLst>
          </p:cNvPr>
          <p:cNvSpPr txBox="1"/>
          <p:nvPr userDrawn="1"/>
        </p:nvSpPr>
        <p:spPr>
          <a:xfrm>
            <a:off x="-12032" y="-546223"/>
            <a:ext cx="2129051" cy="150127"/>
          </a:xfrm>
          <a:prstGeom prst="rect">
            <a:avLst/>
          </a:prstGeom>
          <a:noFill/>
        </p:spPr>
        <p:txBody>
          <a:bodyPr wrap="square" lIns="0" tIns="0" rIns="0" bIns="0" rtlCol="0">
            <a:noAutofit/>
          </a:bodyPr>
          <a:lstStyle/>
          <a:p>
            <a:r>
              <a:rPr lang="nl-NL" sz="1000" b="0" cap="all" baseline="0" noProof="0">
                <a:latin typeface="+mj-lt"/>
              </a:rPr>
              <a:t>Naam van de indeling</a:t>
            </a:r>
          </a:p>
        </p:txBody>
      </p:sp>
      <p:grpSp>
        <p:nvGrpSpPr>
          <p:cNvPr id="19" name="GRID" hidden="1">
            <a:extLst>
              <a:ext uri="{FF2B5EF4-FFF2-40B4-BE49-F238E27FC236}">
                <a16:creationId xmlns:a16="http://schemas.microsoft.com/office/drawing/2014/main" id="{17446CF1-2415-4785-8B28-40140952600C}"/>
              </a:ext>
            </a:extLst>
          </p:cNvPr>
          <p:cNvGrpSpPr/>
          <p:nvPr userDrawn="1"/>
        </p:nvGrpSpPr>
        <p:grpSpPr>
          <a:xfrm>
            <a:off x="0" y="0"/>
            <a:ext cx="12192000" cy="6858000"/>
            <a:chOff x="0" y="0"/>
            <a:chExt cx="12192000" cy="6858000"/>
          </a:xfrm>
          <a:solidFill>
            <a:schemeClr val="tx1">
              <a:alpha val="20000"/>
            </a:schemeClr>
          </a:solidFill>
        </p:grpSpPr>
        <p:sp>
          <p:nvSpPr>
            <p:cNvPr id="21" name="Rechthoek 20">
              <a:extLst>
                <a:ext uri="{FF2B5EF4-FFF2-40B4-BE49-F238E27FC236}">
                  <a16:creationId xmlns:a16="http://schemas.microsoft.com/office/drawing/2014/main" id="{5DA35564-25AA-4FEC-9D18-9CCF3EFA9551}"/>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2" name="Rechthoek 21">
              <a:extLst>
                <a:ext uri="{FF2B5EF4-FFF2-40B4-BE49-F238E27FC236}">
                  <a16:creationId xmlns:a16="http://schemas.microsoft.com/office/drawing/2014/main" id="{3E7A8B78-FB56-4265-9407-FC697581D7D1}"/>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3" name="Rechthoek 22">
              <a:extLst>
                <a:ext uri="{FF2B5EF4-FFF2-40B4-BE49-F238E27FC236}">
                  <a16:creationId xmlns:a16="http://schemas.microsoft.com/office/drawing/2014/main" id="{9C5C6DC1-DADA-49E6-B1E0-6CB2665D8B37}"/>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4" name="Rechthoek 23">
              <a:extLst>
                <a:ext uri="{FF2B5EF4-FFF2-40B4-BE49-F238E27FC236}">
                  <a16:creationId xmlns:a16="http://schemas.microsoft.com/office/drawing/2014/main" id="{1650B288-9873-4189-B0C2-F8FE5186A08A}"/>
                </a:ext>
              </a:extLst>
            </p:cNvPr>
            <p:cNvSpPr/>
            <p:nvPr userDrawn="1"/>
          </p:nvSpPr>
          <p:spPr>
            <a:xfrm>
              <a:off x="0" y="838576"/>
              <a:ext cx="12192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5" name="Rechthoek 24">
              <a:extLst>
                <a:ext uri="{FF2B5EF4-FFF2-40B4-BE49-F238E27FC236}">
                  <a16:creationId xmlns:a16="http://schemas.microsoft.com/office/drawing/2014/main" id="{EF87E70F-75AF-432B-B6A2-CF0AD4EC2CE3}"/>
                </a:ext>
              </a:extLst>
            </p:cNvPr>
            <p:cNvSpPr/>
            <p:nvPr userDrawn="1"/>
          </p:nvSpPr>
          <p:spPr>
            <a:xfrm>
              <a:off x="0" y="6318000"/>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6" name="Rechthoek 25">
              <a:extLst>
                <a:ext uri="{FF2B5EF4-FFF2-40B4-BE49-F238E27FC236}">
                  <a16:creationId xmlns:a16="http://schemas.microsoft.com/office/drawing/2014/main" id="{6BE35104-F202-4806-B369-B2BFC15CFEC7}"/>
                </a:ext>
              </a:extLst>
            </p:cNvPr>
            <p:cNvSpPr/>
            <p:nvPr userDrawn="1"/>
          </p:nvSpPr>
          <p:spPr>
            <a:xfrm>
              <a:off x="0" y="5567781"/>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521F56AB-3DBA-41E3-8CFF-105F580B86E1}"/>
                </a:ext>
              </a:extLst>
            </p:cNvPr>
            <p:cNvSpPr/>
            <p:nvPr userDrawn="1"/>
          </p:nvSpPr>
          <p:spPr>
            <a:xfrm>
              <a:off x="0" y="1385735"/>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9" name="Graphic 17">
            <a:extLst>
              <a:ext uri="{FF2B5EF4-FFF2-40B4-BE49-F238E27FC236}">
                <a16:creationId xmlns:a16="http://schemas.microsoft.com/office/drawing/2014/main" id="{FD9C606D-DAC1-4813-BDF8-1C12C6F76250}"/>
              </a:ext>
            </a:extLst>
          </p:cNvPr>
          <p:cNvGrpSpPr/>
          <p:nvPr/>
        </p:nvGrpSpPr>
        <p:grpSpPr>
          <a:xfrm>
            <a:off x="10599289" y="711065"/>
            <a:ext cx="870399" cy="127510"/>
            <a:chOff x="862012" y="2662237"/>
            <a:chExt cx="10467975" cy="1533525"/>
          </a:xfrm>
          <a:solidFill>
            <a:schemeClr val="tx1"/>
          </a:solidFill>
        </p:grpSpPr>
        <p:sp>
          <p:nvSpPr>
            <p:cNvPr id="30" name="Vrije vorm: vorm 29">
              <a:extLst>
                <a:ext uri="{FF2B5EF4-FFF2-40B4-BE49-F238E27FC236}">
                  <a16:creationId xmlns:a16="http://schemas.microsoft.com/office/drawing/2014/main" id="{D5D7668C-5EA5-49D5-B134-34779FCF67BE}"/>
                </a:ext>
              </a:extLst>
            </p:cNvPr>
            <p:cNvSpPr/>
            <p:nvPr/>
          </p:nvSpPr>
          <p:spPr>
            <a:xfrm>
              <a:off x="862012" y="2745390"/>
              <a:ext cx="1416558" cy="1410747"/>
            </a:xfrm>
            <a:custGeom>
              <a:avLst/>
              <a:gdLst>
                <a:gd name="connsiteX0" fmla="*/ 675227 w 1416558"/>
                <a:gd name="connsiteY0" fmla="*/ 0 h 1410747"/>
                <a:gd name="connsiteX1" fmla="*/ 663893 w 1416558"/>
                <a:gd name="connsiteY1" fmla="*/ 0 h 1410747"/>
                <a:gd name="connsiteX2" fmla="*/ 0 w 1416558"/>
                <a:gd name="connsiteY2" fmla="*/ 1410653 h 1410747"/>
                <a:gd name="connsiteX3" fmla="*/ 360236 w 1416558"/>
                <a:gd name="connsiteY3" fmla="*/ 1410653 h 1410747"/>
                <a:gd name="connsiteX4" fmla="*/ 196120 w 1416558"/>
                <a:gd name="connsiteY4" fmla="*/ 1263587 h 1410747"/>
                <a:gd name="connsiteX5" fmla="*/ 311182 w 1416558"/>
                <a:gd name="connsiteY5" fmla="*/ 1012793 h 1410747"/>
                <a:gd name="connsiteX6" fmla="*/ 765810 w 1416558"/>
                <a:gd name="connsiteY6" fmla="*/ 1012793 h 1410747"/>
                <a:gd name="connsiteX7" fmla="*/ 896017 w 1416558"/>
                <a:gd name="connsiteY7" fmla="*/ 1297591 h 1410747"/>
                <a:gd name="connsiteX8" fmla="*/ 896017 w 1416558"/>
                <a:gd name="connsiteY8" fmla="*/ 1410748 h 1410747"/>
                <a:gd name="connsiteX9" fmla="*/ 1416558 w 1416558"/>
                <a:gd name="connsiteY9" fmla="*/ 1410748 h 1410747"/>
                <a:gd name="connsiteX10" fmla="*/ 1305306 w 1416558"/>
                <a:gd name="connsiteY10" fmla="*/ 1307116 h 1410747"/>
                <a:gd name="connsiteX11" fmla="*/ 675227 w 1416558"/>
                <a:gd name="connsiteY11" fmla="*/ 0 h 1410747"/>
                <a:gd name="connsiteX12" fmla="*/ 360236 w 1416558"/>
                <a:gd name="connsiteY12" fmla="*/ 907161 h 1410747"/>
                <a:gd name="connsiteX13" fmla="*/ 541306 w 1416558"/>
                <a:gd name="connsiteY13" fmla="*/ 516636 h 1410747"/>
                <a:gd name="connsiteX14" fmla="*/ 718757 w 1416558"/>
                <a:gd name="connsiteY14" fmla="*/ 907161 h 1410747"/>
                <a:gd name="connsiteX15" fmla="*/ 360236 w 1416558"/>
                <a:gd name="connsiteY15" fmla="*/ 907161 h 141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16558" h="1410747">
                  <a:moveTo>
                    <a:pt x="675227" y="0"/>
                  </a:moveTo>
                  <a:lnTo>
                    <a:pt x="663893" y="0"/>
                  </a:lnTo>
                  <a:lnTo>
                    <a:pt x="0" y="1410653"/>
                  </a:lnTo>
                  <a:lnTo>
                    <a:pt x="360236" y="1410653"/>
                  </a:lnTo>
                  <a:lnTo>
                    <a:pt x="196120" y="1263587"/>
                  </a:lnTo>
                  <a:lnTo>
                    <a:pt x="311182" y="1012793"/>
                  </a:lnTo>
                  <a:lnTo>
                    <a:pt x="765810" y="1012793"/>
                  </a:lnTo>
                  <a:lnTo>
                    <a:pt x="896017" y="1297591"/>
                  </a:lnTo>
                  <a:lnTo>
                    <a:pt x="896017" y="1410748"/>
                  </a:lnTo>
                  <a:lnTo>
                    <a:pt x="1416558" y="1410748"/>
                  </a:lnTo>
                  <a:lnTo>
                    <a:pt x="1305306" y="1307116"/>
                  </a:lnTo>
                  <a:lnTo>
                    <a:pt x="675227" y="0"/>
                  </a:lnTo>
                  <a:close/>
                  <a:moveTo>
                    <a:pt x="360236" y="907161"/>
                  </a:moveTo>
                  <a:lnTo>
                    <a:pt x="541306" y="516636"/>
                  </a:lnTo>
                  <a:lnTo>
                    <a:pt x="718757" y="907161"/>
                  </a:lnTo>
                  <a:lnTo>
                    <a:pt x="360236" y="907161"/>
                  </a:lnTo>
                  <a:close/>
                </a:path>
              </a:pathLst>
            </a:custGeom>
            <a:grpFill/>
            <a:ln w="9525" cap="flat">
              <a:noFill/>
              <a:prstDash val="solid"/>
              <a:miter/>
            </a:ln>
          </p:spPr>
          <p:txBody>
            <a:bodyPr rtlCol="0" anchor="ctr"/>
            <a:lstStyle/>
            <a:p>
              <a:endParaRPr lang="nl-NL"/>
            </a:p>
          </p:txBody>
        </p:sp>
        <p:sp>
          <p:nvSpPr>
            <p:cNvPr id="31" name="Vrije vorm: vorm 30">
              <a:extLst>
                <a:ext uri="{FF2B5EF4-FFF2-40B4-BE49-F238E27FC236}">
                  <a16:creationId xmlns:a16="http://schemas.microsoft.com/office/drawing/2014/main" id="{94E20CC0-C44A-41F1-BDB6-6903585F65F8}"/>
                </a:ext>
              </a:extLst>
            </p:cNvPr>
            <p:cNvSpPr/>
            <p:nvPr/>
          </p:nvSpPr>
          <p:spPr>
            <a:xfrm>
              <a:off x="1656016" y="4042885"/>
              <a:ext cx="100012" cy="113252"/>
            </a:xfrm>
            <a:custGeom>
              <a:avLst/>
              <a:gdLst>
                <a:gd name="connsiteX0" fmla="*/ 100013 w 100012"/>
                <a:gd name="connsiteY0" fmla="*/ 113252 h 113252"/>
                <a:gd name="connsiteX1" fmla="*/ 100013 w 100012"/>
                <a:gd name="connsiteY1" fmla="*/ 0 h 113252"/>
                <a:gd name="connsiteX2" fmla="*/ 0 w 100012"/>
                <a:gd name="connsiteY2" fmla="*/ 113252 h 113252"/>
              </a:gdLst>
              <a:ahLst/>
              <a:cxnLst>
                <a:cxn ang="0">
                  <a:pos x="connsiteX0" y="connsiteY0"/>
                </a:cxn>
                <a:cxn ang="0">
                  <a:pos x="connsiteX1" y="connsiteY1"/>
                </a:cxn>
                <a:cxn ang="0">
                  <a:pos x="connsiteX2" y="connsiteY2"/>
                </a:cxn>
              </a:cxnLst>
              <a:rect l="l" t="t" r="r" b="b"/>
              <a:pathLst>
                <a:path w="100012" h="113252">
                  <a:moveTo>
                    <a:pt x="100013" y="113252"/>
                  </a:moveTo>
                  <a:lnTo>
                    <a:pt x="100013" y="0"/>
                  </a:lnTo>
                  <a:lnTo>
                    <a:pt x="0" y="113252"/>
                  </a:lnTo>
                  <a:close/>
                </a:path>
              </a:pathLst>
            </a:custGeom>
            <a:grpFill/>
            <a:ln w="9525" cap="flat">
              <a:noFill/>
              <a:prstDash val="solid"/>
              <a:miter/>
            </a:ln>
          </p:spPr>
          <p:txBody>
            <a:bodyPr rtlCol="0" anchor="ctr"/>
            <a:lstStyle/>
            <a:p>
              <a:endParaRPr lang="nl-NL"/>
            </a:p>
          </p:txBody>
        </p:sp>
        <p:sp>
          <p:nvSpPr>
            <p:cNvPr id="32" name="Vrije vorm: vorm 31">
              <a:extLst>
                <a:ext uri="{FF2B5EF4-FFF2-40B4-BE49-F238E27FC236}">
                  <a16:creationId xmlns:a16="http://schemas.microsoft.com/office/drawing/2014/main" id="{9DCB3D4C-C6D7-425C-A796-2B141BFD346D}"/>
                </a:ext>
              </a:extLst>
            </p:cNvPr>
            <p:cNvSpPr/>
            <p:nvPr/>
          </p:nvSpPr>
          <p:spPr>
            <a:xfrm>
              <a:off x="2235040" y="2662237"/>
              <a:ext cx="1176908" cy="1527714"/>
            </a:xfrm>
            <a:custGeom>
              <a:avLst/>
              <a:gdLst>
                <a:gd name="connsiteX0" fmla="*/ 1056132 w 1176908"/>
                <a:gd name="connsiteY0" fmla="*/ 0 h 1527714"/>
                <a:gd name="connsiteX1" fmla="*/ 612934 w 1176908"/>
                <a:gd name="connsiteY1" fmla="*/ 194405 h 1527714"/>
                <a:gd name="connsiteX2" fmla="*/ 705326 w 1176908"/>
                <a:gd name="connsiteY2" fmla="*/ 301847 h 1527714"/>
                <a:gd name="connsiteX3" fmla="*/ 705326 w 1176908"/>
                <a:gd name="connsiteY3" fmla="*/ 522542 h 1527714"/>
                <a:gd name="connsiteX4" fmla="*/ 580930 w 1176908"/>
                <a:gd name="connsiteY4" fmla="*/ 513017 h 1527714"/>
                <a:gd name="connsiteX5" fmla="*/ 0 w 1176908"/>
                <a:gd name="connsiteY5" fmla="*/ 1054322 h 1527714"/>
                <a:gd name="connsiteX6" fmla="*/ 416814 w 1176908"/>
                <a:gd name="connsiteY6" fmla="*/ 1512665 h 1527714"/>
                <a:gd name="connsiteX7" fmla="*/ 724281 w 1176908"/>
                <a:gd name="connsiteY7" fmla="*/ 1367409 h 1527714"/>
                <a:gd name="connsiteX8" fmla="*/ 733616 w 1176908"/>
                <a:gd name="connsiteY8" fmla="*/ 1367409 h 1527714"/>
                <a:gd name="connsiteX9" fmla="*/ 810959 w 1176908"/>
                <a:gd name="connsiteY9" fmla="*/ 1527715 h 1527714"/>
                <a:gd name="connsiteX10" fmla="*/ 1176909 w 1176908"/>
                <a:gd name="connsiteY10" fmla="*/ 1369314 h 1527714"/>
                <a:gd name="connsiteX11" fmla="*/ 1056227 w 1176908"/>
                <a:gd name="connsiteY11" fmla="*/ 1261872 h 1527714"/>
                <a:gd name="connsiteX12" fmla="*/ 1056227 w 1176908"/>
                <a:gd name="connsiteY12" fmla="*/ 0 h 1527714"/>
                <a:gd name="connsiteX13" fmla="*/ 705326 w 1176908"/>
                <a:gd name="connsiteY13" fmla="*/ 1290161 h 1527714"/>
                <a:gd name="connsiteX14" fmla="*/ 565785 w 1176908"/>
                <a:gd name="connsiteY14" fmla="*/ 1342930 h 1527714"/>
                <a:gd name="connsiteX15" fmla="*/ 358235 w 1176908"/>
                <a:gd name="connsiteY15" fmla="*/ 978980 h 1527714"/>
                <a:gd name="connsiteX16" fmla="*/ 565785 w 1176908"/>
                <a:gd name="connsiteY16" fmla="*/ 599885 h 1527714"/>
                <a:gd name="connsiteX17" fmla="*/ 705326 w 1176908"/>
                <a:gd name="connsiteY17" fmla="*/ 737616 h 1527714"/>
                <a:gd name="connsiteX18" fmla="*/ 705326 w 1176908"/>
                <a:gd name="connsiteY18" fmla="*/ 1290161 h 15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76908" h="1527714">
                  <a:moveTo>
                    <a:pt x="1056132" y="0"/>
                  </a:moveTo>
                  <a:lnTo>
                    <a:pt x="612934" y="194405"/>
                  </a:lnTo>
                  <a:lnTo>
                    <a:pt x="705326" y="301847"/>
                  </a:lnTo>
                  <a:lnTo>
                    <a:pt x="705326" y="522542"/>
                  </a:lnTo>
                  <a:cubicBezTo>
                    <a:pt x="659987" y="516826"/>
                    <a:pt x="616649" y="513017"/>
                    <a:pt x="580930" y="513017"/>
                  </a:cubicBezTo>
                  <a:cubicBezTo>
                    <a:pt x="303562" y="513017"/>
                    <a:pt x="0" y="680942"/>
                    <a:pt x="0" y="1054322"/>
                  </a:cubicBezTo>
                  <a:cubicBezTo>
                    <a:pt x="0" y="1371219"/>
                    <a:pt x="218789" y="1512665"/>
                    <a:pt x="416814" y="1512665"/>
                  </a:cubicBezTo>
                  <a:cubicBezTo>
                    <a:pt x="543211" y="1512665"/>
                    <a:pt x="658368" y="1450372"/>
                    <a:pt x="724281" y="1367409"/>
                  </a:cubicBezTo>
                  <a:lnTo>
                    <a:pt x="733616" y="1367409"/>
                  </a:lnTo>
                  <a:lnTo>
                    <a:pt x="810959" y="1527715"/>
                  </a:lnTo>
                  <a:lnTo>
                    <a:pt x="1176909" y="1369314"/>
                  </a:lnTo>
                  <a:lnTo>
                    <a:pt x="1056227" y="1261872"/>
                  </a:lnTo>
                  <a:lnTo>
                    <a:pt x="1056227" y="0"/>
                  </a:lnTo>
                  <a:close/>
                  <a:moveTo>
                    <a:pt x="705326" y="1290161"/>
                  </a:moveTo>
                  <a:cubicBezTo>
                    <a:pt x="665702" y="1325975"/>
                    <a:pt x="609124" y="1342930"/>
                    <a:pt x="565785" y="1342930"/>
                  </a:cubicBezTo>
                  <a:cubicBezTo>
                    <a:pt x="446913" y="1342930"/>
                    <a:pt x="358235" y="1226058"/>
                    <a:pt x="358235" y="978980"/>
                  </a:cubicBezTo>
                  <a:cubicBezTo>
                    <a:pt x="358235" y="739426"/>
                    <a:pt x="446913" y="599885"/>
                    <a:pt x="565785" y="599885"/>
                  </a:cubicBezTo>
                  <a:cubicBezTo>
                    <a:pt x="643128" y="599885"/>
                    <a:pt x="705326" y="658368"/>
                    <a:pt x="705326" y="737616"/>
                  </a:cubicBezTo>
                  <a:lnTo>
                    <a:pt x="705326" y="1290161"/>
                  </a:lnTo>
                  <a:close/>
                </a:path>
              </a:pathLst>
            </a:custGeom>
            <a:grpFill/>
            <a:ln w="9525" cap="flat">
              <a:noFill/>
              <a:prstDash val="solid"/>
              <a:miter/>
            </a:ln>
          </p:spPr>
          <p:txBody>
            <a:bodyPr rtlCol="0" anchor="ctr"/>
            <a:lstStyle/>
            <a:p>
              <a:endParaRPr lang="nl-NL"/>
            </a:p>
          </p:txBody>
        </p:sp>
        <p:sp>
          <p:nvSpPr>
            <p:cNvPr id="33" name="Vrije vorm: vorm 32">
              <a:extLst>
                <a:ext uri="{FF2B5EF4-FFF2-40B4-BE49-F238E27FC236}">
                  <a16:creationId xmlns:a16="http://schemas.microsoft.com/office/drawing/2014/main" id="{000A9820-9A8D-48EB-8F4C-CA0BA8A006B4}"/>
                </a:ext>
              </a:extLst>
            </p:cNvPr>
            <p:cNvSpPr/>
            <p:nvPr/>
          </p:nvSpPr>
          <p:spPr>
            <a:xfrm>
              <a:off x="3509676" y="3164014"/>
              <a:ext cx="818578" cy="1022318"/>
            </a:xfrm>
            <a:custGeom>
              <a:avLst/>
              <a:gdLst>
                <a:gd name="connsiteX0" fmla="*/ 332041 w 818578"/>
                <a:gd name="connsiteY0" fmla="*/ 220694 h 1022318"/>
                <a:gd name="connsiteX1" fmla="*/ 496157 w 818578"/>
                <a:gd name="connsiteY1" fmla="*/ 109442 h 1022318"/>
                <a:gd name="connsiteX2" fmla="*/ 556451 w 818578"/>
                <a:gd name="connsiteY2" fmla="*/ 116872 h 1022318"/>
                <a:gd name="connsiteX3" fmla="*/ 769620 w 818578"/>
                <a:gd name="connsiteY3" fmla="*/ 362140 h 1022318"/>
                <a:gd name="connsiteX4" fmla="*/ 769620 w 818578"/>
                <a:gd name="connsiteY4" fmla="*/ 0 h 1022318"/>
                <a:gd name="connsiteX5" fmla="*/ 656463 w 818578"/>
                <a:gd name="connsiteY5" fmla="*/ 47149 h 1022318"/>
                <a:gd name="connsiteX6" fmla="*/ 433769 w 818578"/>
                <a:gd name="connsiteY6" fmla="*/ 11335 h 1022318"/>
                <a:gd name="connsiteX7" fmla="*/ 0 w 818578"/>
                <a:gd name="connsiteY7" fmla="*/ 326327 h 1022318"/>
                <a:gd name="connsiteX8" fmla="*/ 477203 w 818578"/>
                <a:gd name="connsiteY8" fmla="*/ 799719 h 1022318"/>
                <a:gd name="connsiteX9" fmla="*/ 318802 w 818578"/>
                <a:gd name="connsiteY9" fmla="*/ 912781 h 1022318"/>
                <a:gd name="connsiteX10" fmla="*/ 213170 w 818578"/>
                <a:gd name="connsiteY10" fmla="*/ 894016 h 1022318"/>
                <a:gd name="connsiteX11" fmla="*/ 0 w 818578"/>
                <a:gd name="connsiteY11" fmla="*/ 626174 h 1022318"/>
                <a:gd name="connsiteX12" fmla="*/ 0 w 818578"/>
                <a:gd name="connsiteY12" fmla="*/ 1022318 h 1022318"/>
                <a:gd name="connsiteX13" fmla="*/ 122587 w 818578"/>
                <a:gd name="connsiteY13" fmla="*/ 963835 h 1022318"/>
                <a:gd name="connsiteX14" fmla="*/ 386620 w 818578"/>
                <a:gd name="connsiteY14" fmla="*/ 1010984 h 1022318"/>
                <a:gd name="connsiteX15" fmla="*/ 818579 w 818578"/>
                <a:gd name="connsiteY15" fmla="*/ 686562 h 1022318"/>
                <a:gd name="connsiteX16" fmla="*/ 332041 w 818578"/>
                <a:gd name="connsiteY16" fmla="*/ 220694 h 102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78" h="1022318">
                  <a:moveTo>
                    <a:pt x="332041" y="220694"/>
                  </a:moveTo>
                  <a:cubicBezTo>
                    <a:pt x="332041" y="164116"/>
                    <a:pt x="388620" y="109442"/>
                    <a:pt x="496157" y="109442"/>
                  </a:cubicBezTo>
                  <a:cubicBezTo>
                    <a:pt x="516922" y="109442"/>
                    <a:pt x="537686" y="111347"/>
                    <a:pt x="556451" y="116872"/>
                  </a:cubicBezTo>
                  <a:lnTo>
                    <a:pt x="769620" y="362140"/>
                  </a:lnTo>
                  <a:lnTo>
                    <a:pt x="769620" y="0"/>
                  </a:lnTo>
                  <a:lnTo>
                    <a:pt x="656463" y="47149"/>
                  </a:lnTo>
                  <a:cubicBezTo>
                    <a:pt x="594170" y="24574"/>
                    <a:pt x="518636" y="11335"/>
                    <a:pt x="433769" y="11335"/>
                  </a:cubicBezTo>
                  <a:cubicBezTo>
                    <a:pt x="184880" y="11335"/>
                    <a:pt x="0" y="130207"/>
                    <a:pt x="0" y="326327"/>
                  </a:cubicBezTo>
                  <a:cubicBezTo>
                    <a:pt x="0" y="637508"/>
                    <a:pt x="477203" y="620459"/>
                    <a:pt x="477203" y="799719"/>
                  </a:cubicBezTo>
                  <a:cubicBezTo>
                    <a:pt x="477203" y="856298"/>
                    <a:pt x="428244" y="912781"/>
                    <a:pt x="318802" y="912781"/>
                  </a:cubicBezTo>
                  <a:cubicBezTo>
                    <a:pt x="284893" y="912781"/>
                    <a:pt x="250793" y="907256"/>
                    <a:pt x="213170" y="894016"/>
                  </a:cubicBezTo>
                  <a:lnTo>
                    <a:pt x="0" y="626174"/>
                  </a:lnTo>
                  <a:lnTo>
                    <a:pt x="0" y="1022318"/>
                  </a:lnTo>
                  <a:lnTo>
                    <a:pt x="122587" y="963835"/>
                  </a:lnTo>
                  <a:cubicBezTo>
                    <a:pt x="194215" y="990124"/>
                    <a:pt x="282988" y="1010984"/>
                    <a:pt x="386620" y="1010984"/>
                  </a:cubicBezTo>
                  <a:cubicBezTo>
                    <a:pt x="665797" y="1010984"/>
                    <a:pt x="818579" y="867728"/>
                    <a:pt x="818579" y="686562"/>
                  </a:cubicBezTo>
                  <a:cubicBezTo>
                    <a:pt x="818674" y="360236"/>
                    <a:pt x="332041" y="386620"/>
                    <a:pt x="332041" y="220694"/>
                  </a:cubicBezTo>
                </a:path>
              </a:pathLst>
            </a:custGeom>
            <a:grpFill/>
            <a:ln w="9525" cap="flat">
              <a:noFill/>
              <a:prstDash val="solid"/>
              <a:miter/>
            </a:ln>
          </p:spPr>
          <p:txBody>
            <a:bodyPr rtlCol="0" anchor="ctr"/>
            <a:lstStyle/>
            <a:p>
              <a:endParaRPr lang="nl-NL"/>
            </a:p>
          </p:txBody>
        </p:sp>
        <p:sp>
          <p:nvSpPr>
            <p:cNvPr id="34" name="Vrije vorm: vorm 33">
              <a:extLst>
                <a:ext uri="{FF2B5EF4-FFF2-40B4-BE49-F238E27FC236}">
                  <a16:creationId xmlns:a16="http://schemas.microsoft.com/office/drawing/2014/main" id="{B256462E-6257-4601-9CAC-82FB37EE3B21}"/>
                </a:ext>
              </a:extLst>
            </p:cNvPr>
            <p:cNvSpPr/>
            <p:nvPr/>
          </p:nvSpPr>
          <p:spPr>
            <a:xfrm>
              <a:off x="4845081" y="2703861"/>
              <a:ext cx="1584293" cy="1491409"/>
            </a:xfrm>
            <a:custGeom>
              <a:avLst/>
              <a:gdLst>
                <a:gd name="connsiteX0" fmla="*/ 1180624 w 1584293"/>
                <a:gd name="connsiteY0" fmla="*/ 1161764 h 1491409"/>
                <a:gd name="connsiteX1" fmla="*/ 1307021 w 1584293"/>
                <a:gd name="connsiteY1" fmla="*/ 737426 h 1491409"/>
                <a:gd name="connsiteX2" fmla="*/ 1446657 w 1584293"/>
                <a:gd name="connsiteY2" fmla="*/ 599599 h 1491409"/>
                <a:gd name="connsiteX3" fmla="*/ 944975 w 1584293"/>
                <a:gd name="connsiteY3" fmla="*/ 599599 h 1491409"/>
                <a:gd name="connsiteX4" fmla="*/ 1197578 w 1584293"/>
                <a:gd name="connsiteY4" fmla="*/ 726091 h 1491409"/>
                <a:gd name="connsiteX5" fmla="*/ 1082516 w 1584293"/>
                <a:gd name="connsiteY5" fmla="*/ 1048703 h 1491409"/>
                <a:gd name="connsiteX6" fmla="*/ 914686 w 1584293"/>
                <a:gd name="connsiteY6" fmla="*/ 852488 h 1491409"/>
                <a:gd name="connsiteX7" fmla="*/ 569500 w 1584293"/>
                <a:gd name="connsiteY7" fmla="*/ 307372 h 1491409"/>
                <a:gd name="connsiteX8" fmla="*/ 767524 w 1584293"/>
                <a:gd name="connsiteY8" fmla="*/ 105537 h 1491409"/>
                <a:gd name="connsiteX9" fmla="*/ 1031557 w 1584293"/>
                <a:gd name="connsiteY9" fmla="*/ 214979 h 1491409"/>
                <a:gd name="connsiteX10" fmla="*/ 1076896 w 1584293"/>
                <a:gd name="connsiteY10" fmla="*/ 247079 h 1491409"/>
                <a:gd name="connsiteX11" fmla="*/ 1099566 w 1584293"/>
                <a:gd name="connsiteY11" fmla="*/ 262128 h 1491409"/>
                <a:gd name="connsiteX12" fmla="*/ 1099566 w 1584293"/>
                <a:gd name="connsiteY12" fmla="*/ 45244 h 1491409"/>
                <a:gd name="connsiteX13" fmla="*/ 1010983 w 1584293"/>
                <a:gd name="connsiteY13" fmla="*/ 66008 h 1491409"/>
                <a:gd name="connsiteX14" fmla="*/ 735616 w 1584293"/>
                <a:gd name="connsiteY14" fmla="*/ 0 h 1491409"/>
                <a:gd name="connsiteX15" fmla="*/ 232029 w 1584293"/>
                <a:gd name="connsiteY15" fmla="*/ 381000 h 1491409"/>
                <a:gd name="connsiteX16" fmla="*/ 290417 w 1584293"/>
                <a:gd name="connsiteY16" fmla="*/ 595979 h 1491409"/>
                <a:gd name="connsiteX17" fmla="*/ 0 w 1584293"/>
                <a:gd name="connsiteY17" fmla="*/ 1039368 h 1491409"/>
                <a:gd name="connsiteX18" fmla="*/ 548830 w 1584293"/>
                <a:gd name="connsiteY18" fmla="*/ 1471232 h 1491409"/>
                <a:gd name="connsiteX19" fmla="*/ 978884 w 1584293"/>
                <a:gd name="connsiteY19" fmla="*/ 1359980 h 1491409"/>
                <a:gd name="connsiteX20" fmla="*/ 1584293 w 1584293"/>
                <a:gd name="connsiteY20" fmla="*/ 1463707 h 1491409"/>
                <a:gd name="connsiteX21" fmla="*/ 1584293 w 1584293"/>
                <a:gd name="connsiteY21" fmla="*/ 1454277 h 1491409"/>
                <a:gd name="connsiteX22" fmla="*/ 1180624 w 1584293"/>
                <a:gd name="connsiteY22" fmla="*/ 1161764 h 1491409"/>
                <a:gd name="connsiteX23" fmla="*/ 645033 w 1584293"/>
                <a:gd name="connsiteY23" fmla="*/ 1241012 h 1491409"/>
                <a:gd name="connsiteX24" fmla="*/ 288607 w 1584293"/>
                <a:gd name="connsiteY24" fmla="*/ 958025 h 1491409"/>
                <a:gd name="connsiteX25" fmla="*/ 371570 w 1584293"/>
                <a:gd name="connsiteY25" fmla="*/ 720376 h 1491409"/>
                <a:gd name="connsiteX26" fmla="*/ 637508 w 1584293"/>
                <a:gd name="connsiteY26" fmla="*/ 1041083 h 1491409"/>
                <a:gd name="connsiteX27" fmla="*/ 807244 w 1584293"/>
                <a:gd name="connsiteY27" fmla="*/ 1220343 h 1491409"/>
                <a:gd name="connsiteX28" fmla="*/ 645033 w 1584293"/>
                <a:gd name="connsiteY28" fmla="*/ 1241012 h 1491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84293" h="1491409">
                  <a:moveTo>
                    <a:pt x="1180624" y="1161764"/>
                  </a:moveTo>
                  <a:cubicBezTo>
                    <a:pt x="1254062" y="1048703"/>
                    <a:pt x="1299495" y="905256"/>
                    <a:pt x="1307021" y="737426"/>
                  </a:cubicBezTo>
                  <a:lnTo>
                    <a:pt x="1446657" y="599599"/>
                  </a:lnTo>
                  <a:lnTo>
                    <a:pt x="944975" y="599599"/>
                  </a:lnTo>
                  <a:lnTo>
                    <a:pt x="1197578" y="726091"/>
                  </a:lnTo>
                  <a:cubicBezTo>
                    <a:pt x="1188244" y="867537"/>
                    <a:pt x="1144810" y="973074"/>
                    <a:pt x="1082516" y="1048703"/>
                  </a:cubicBezTo>
                  <a:lnTo>
                    <a:pt x="914686" y="852488"/>
                  </a:lnTo>
                  <a:cubicBezTo>
                    <a:pt x="690181" y="586550"/>
                    <a:pt x="569500" y="463963"/>
                    <a:pt x="569500" y="307372"/>
                  </a:cubicBezTo>
                  <a:cubicBezTo>
                    <a:pt x="569500" y="171545"/>
                    <a:pt x="643033" y="105537"/>
                    <a:pt x="767524" y="105537"/>
                  </a:cubicBezTo>
                  <a:cubicBezTo>
                    <a:pt x="841057" y="105537"/>
                    <a:pt x="901541" y="130112"/>
                    <a:pt x="1031557" y="214979"/>
                  </a:cubicBezTo>
                  <a:lnTo>
                    <a:pt x="1076896" y="247079"/>
                  </a:lnTo>
                  <a:lnTo>
                    <a:pt x="1099566" y="262128"/>
                  </a:lnTo>
                  <a:lnTo>
                    <a:pt x="1099566" y="45244"/>
                  </a:lnTo>
                  <a:lnTo>
                    <a:pt x="1010983" y="66008"/>
                  </a:lnTo>
                  <a:cubicBezTo>
                    <a:pt x="926021" y="22574"/>
                    <a:pt x="839248" y="0"/>
                    <a:pt x="735616" y="0"/>
                  </a:cubicBezTo>
                  <a:cubicBezTo>
                    <a:pt x="462058" y="0"/>
                    <a:pt x="232029" y="132017"/>
                    <a:pt x="232029" y="381000"/>
                  </a:cubicBezTo>
                  <a:cubicBezTo>
                    <a:pt x="232029" y="454533"/>
                    <a:pt x="252793" y="524256"/>
                    <a:pt x="290417" y="595979"/>
                  </a:cubicBezTo>
                  <a:cubicBezTo>
                    <a:pt x="115062" y="701707"/>
                    <a:pt x="0" y="846963"/>
                    <a:pt x="0" y="1039368"/>
                  </a:cubicBezTo>
                  <a:cubicBezTo>
                    <a:pt x="0" y="1331690"/>
                    <a:pt x="273463" y="1471232"/>
                    <a:pt x="548830" y="1471232"/>
                  </a:cubicBezTo>
                  <a:cubicBezTo>
                    <a:pt x="712946" y="1471232"/>
                    <a:pt x="858107" y="1433513"/>
                    <a:pt x="978884" y="1359980"/>
                  </a:cubicBezTo>
                  <a:cubicBezTo>
                    <a:pt x="1210913" y="1520285"/>
                    <a:pt x="1391983" y="1505236"/>
                    <a:pt x="1584293" y="1463707"/>
                  </a:cubicBezTo>
                  <a:lnTo>
                    <a:pt x="1584293" y="1454277"/>
                  </a:lnTo>
                  <a:cubicBezTo>
                    <a:pt x="1423987" y="1403128"/>
                    <a:pt x="1337024" y="1335215"/>
                    <a:pt x="1180624" y="1161764"/>
                  </a:cubicBezTo>
                  <a:moveTo>
                    <a:pt x="645033" y="1241012"/>
                  </a:moveTo>
                  <a:cubicBezTo>
                    <a:pt x="409289" y="1241012"/>
                    <a:pt x="288607" y="1131570"/>
                    <a:pt x="288607" y="958025"/>
                  </a:cubicBezTo>
                  <a:cubicBezTo>
                    <a:pt x="288607" y="880777"/>
                    <a:pt x="312991" y="797719"/>
                    <a:pt x="371570" y="720376"/>
                  </a:cubicBezTo>
                  <a:cubicBezTo>
                    <a:pt x="437578" y="811054"/>
                    <a:pt x="528066" y="912876"/>
                    <a:pt x="637508" y="1041083"/>
                  </a:cubicBezTo>
                  <a:cubicBezTo>
                    <a:pt x="697897" y="1110901"/>
                    <a:pt x="754475" y="1169384"/>
                    <a:pt x="807244" y="1220343"/>
                  </a:cubicBezTo>
                  <a:cubicBezTo>
                    <a:pt x="750570" y="1235297"/>
                    <a:pt x="693991" y="1241012"/>
                    <a:pt x="645033" y="1241012"/>
                  </a:cubicBezTo>
                </a:path>
              </a:pathLst>
            </a:custGeom>
            <a:grpFill/>
            <a:ln w="9525" cap="flat">
              <a:noFill/>
              <a:prstDash val="solid"/>
              <a:miter/>
            </a:ln>
          </p:spPr>
          <p:txBody>
            <a:bodyPr rtlCol="0" anchor="ctr"/>
            <a:lstStyle/>
            <a:p>
              <a:endParaRPr lang="nl-NL"/>
            </a:p>
          </p:txBody>
        </p:sp>
        <p:sp>
          <p:nvSpPr>
            <p:cNvPr id="35" name="Vrije vorm: vorm 34">
              <a:extLst>
                <a:ext uri="{FF2B5EF4-FFF2-40B4-BE49-F238E27FC236}">
                  <a16:creationId xmlns:a16="http://schemas.microsoft.com/office/drawing/2014/main" id="{9C8189E5-E7EB-4148-B9F6-68288E48D794}"/>
                </a:ext>
              </a:extLst>
            </p:cNvPr>
            <p:cNvSpPr/>
            <p:nvPr/>
          </p:nvSpPr>
          <p:spPr>
            <a:xfrm>
              <a:off x="6753510" y="2835877"/>
              <a:ext cx="1420177" cy="1320260"/>
            </a:xfrm>
            <a:custGeom>
              <a:avLst/>
              <a:gdLst>
                <a:gd name="connsiteX0" fmla="*/ 707231 w 1420177"/>
                <a:gd name="connsiteY0" fmla="*/ 0 h 1320260"/>
                <a:gd name="connsiteX1" fmla="*/ 0 w 1420177"/>
                <a:gd name="connsiteY1" fmla="*/ 0 h 1320260"/>
                <a:gd name="connsiteX2" fmla="*/ 100013 w 1420177"/>
                <a:gd name="connsiteY2" fmla="*/ 113062 h 1320260"/>
                <a:gd name="connsiteX3" fmla="*/ 100013 w 1420177"/>
                <a:gd name="connsiteY3" fmla="*/ 1207008 h 1320260"/>
                <a:gd name="connsiteX4" fmla="*/ 0 w 1420177"/>
                <a:gd name="connsiteY4" fmla="*/ 1320260 h 1320260"/>
                <a:gd name="connsiteX5" fmla="*/ 707231 w 1420177"/>
                <a:gd name="connsiteY5" fmla="*/ 1320260 h 1320260"/>
                <a:gd name="connsiteX6" fmla="*/ 1420177 w 1420177"/>
                <a:gd name="connsiteY6" fmla="*/ 626174 h 1320260"/>
                <a:gd name="connsiteX7" fmla="*/ 707231 w 1420177"/>
                <a:gd name="connsiteY7" fmla="*/ 0 h 1320260"/>
                <a:gd name="connsiteX8" fmla="*/ 665797 w 1420177"/>
                <a:gd name="connsiteY8" fmla="*/ 1214533 h 1320260"/>
                <a:gd name="connsiteX9" fmla="*/ 469678 w 1420177"/>
                <a:gd name="connsiteY9" fmla="*/ 1214533 h 1320260"/>
                <a:gd name="connsiteX10" fmla="*/ 469678 w 1420177"/>
                <a:gd name="connsiteY10" fmla="*/ 105537 h 1320260"/>
                <a:gd name="connsiteX11" fmla="*/ 665797 w 1420177"/>
                <a:gd name="connsiteY11" fmla="*/ 105537 h 1320260"/>
                <a:gd name="connsiteX12" fmla="*/ 1031748 w 1420177"/>
                <a:gd name="connsiteY12" fmla="*/ 656273 h 1320260"/>
                <a:gd name="connsiteX13" fmla="*/ 665797 w 1420177"/>
                <a:gd name="connsiteY13" fmla="*/ 1214533 h 132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0177" h="1320260">
                  <a:moveTo>
                    <a:pt x="707231" y="0"/>
                  </a:moveTo>
                  <a:lnTo>
                    <a:pt x="0" y="0"/>
                  </a:lnTo>
                  <a:lnTo>
                    <a:pt x="100013" y="113062"/>
                  </a:lnTo>
                  <a:lnTo>
                    <a:pt x="100013" y="1207008"/>
                  </a:lnTo>
                  <a:lnTo>
                    <a:pt x="0" y="1320260"/>
                  </a:lnTo>
                  <a:lnTo>
                    <a:pt x="707231" y="1320260"/>
                  </a:lnTo>
                  <a:cubicBezTo>
                    <a:pt x="1090136" y="1320260"/>
                    <a:pt x="1420177" y="1054227"/>
                    <a:pt x="1420177" y="626174"/>
                  </a:cubicBezTo>
                  <a:cubicBezTo>
                    <a:pt x="1420273" y="179070"/>
                    <a:pt x="1090231" y="0"/>
                    <a:pt x="707231" y="0"/>
                  </a:cubicBezTo>
                  <a:moveTo>
                    <a:pt x="665797" y="1214533"/>
                  </a:moveTo>
                  <a:lnTo>
                    <a:pt x="469678" y="1214533"/>
                  </a:lnTo>
                  <a:lnTo>
                    <a:pt x="469678" y="105537"/>
                  </a:lnTo>
                  <a:lnTo>
                    <a:pt x="665797" y="105537"/>
                  </a:lnTo>
                  <a:cubicBezTo>
                    <a:pt x="890302" y="105537"/>
                    <a:pt x="1031748" y="277082"/>
                    <a:pt x="1031748" y="656273"/>
                  </a:cubicBezTo>
                  <a:cubicBezTo>
                    <a:pt x="1031653" y="1016508"/>
                    <a:pt x="890206" y="1214533"/>
                    <a:pt x="665797" y="1214533"/>
                  </a:cubicBezTo>
                </a:path>
              </a:pathLst>
            </a:custGeom>
            <a:grpFill/>
            <a:ln w="9525" cap="flat">
              <a:noFill/>
              <a:prstDash val="solid"/>
              <a:miter/>
            </a:ln>
          </p:spPr>
          <p:txBody>
            <a:bodyPr rtlCol="0" anchor="ctr"/>
            <a:lstStyle/>
            <a:p>
              <a:endParaRPr lang="nl-NL"/>
            </a:p>
          </p:txBody>
        </p:sp>
        <p:sp>
          <p:nvSpPr>
            <p:cNvPr id="36" name="Vrije vorm: vorm 35">
              <a:extLst>
                <a:ext uri="{FF2B5EF4-FFF2-40B4-BE49-F238E27FC236}">
                  <a16:creationId xmlns:a16="http://schemas.microsoft.com/office/drawing/2014/main" id="{0D33B4CC-1C1F-4A5B-ACCD-489AF5A8F5C0}"/>
                </a:ext>
              </a:extLst>
            </p:cNvPr>
            <p:cNvSpPr/>
            <p:nvPr/>
          </p:nvSpPr>
          <p:spPr>
            <a:xfrm>
              <a:off x="8305608" y="3175444"/>
              <a:ext cx="1054417" cy="999648"/>
            </a:xfrm>
            <a:custGeom>
              <a:avLst/>
              <a:gdLst>
                <a:gd name="connsiteX0" fmla="*/ 960025 w 1054417"/>
                <a:gd name="connsiteY0" fmla="*/ 818483 h 999648"/>
                <a:gd name="connsiteX1" fmla="*/ 888397 w 1054417"/>
                <a:gd name="connsiteY1" fmla="*/ 724090 h 999648"/>
                <a:gd name="connsiteX2" fmla="*/ 888397 w 1054417"/>
                <a:gd name="connsiteY2" fmla="*/ 314897 h 999648"/>
                <a:gd name="connsiteX3" fmla="*/ 535781 w 1054417"/>
                <a:gd name="connsiteY3" fmla="*/ 0 h 999648"/>
                <a:gd name="connsiteX4" fmla="*/ 50959 w 1054417"/>
                <a:gd name="connsiteY4" fmla="*/ 305562 h 999648"/>
                <a:gd name="connsiteX5" fmla="*/ 60484 w 1054417"/>
                <a:gd name="connsiteY5" fmla="*/ 314897 h 999648"/>
                <a:gd name="connsiteX6" fmla="*/ 350901 w 1054417"/>
                <a:gd name="connsiteY6" fmla="*/ 220694 h 999648"/>
                <a:gd name="connsiteX7" fmla="*/ 543211 w 1054417"/>
                <a:gd name="connsiteY7" fmla="*/ 414909 h 999648"/>
                <a:gd name="connsiteX8" fmla="*/ 543211 w 1054417"/>
                <a:gd name="connsiteY8" fmla="*/ 516731 h 999648"/>
                <a:gd name="connsiteX9" fmla="*/ 147161 w 1054417"/>
                <a:gd name="connsiteY9" fmla="*/ 516731 h 999648"/>
                <a:gd name="connsiteX10" fmla="*/ 0 w 1054417"/>
                <a:gd name="connsiteY10" fmla="*/ 760095 h 999648"/>
                <a:gd name="connsiteX11" fmla="*/ 269748 w 1054417"/>
                <a:gd name="connsiteY11" fmla="*/ 999649 h 999648"/>
                <a:gd name="connsiteX12" fmla="*/ 552736 w 1054417"/>
                <a:gd name="connsiteY12" fmla="*/ 865727 h 999648"/>
                <a:gd name="connsiteX13" fmla="*/ 562070 w 1054417"/>
                <a:gd name="connsiteY13" fmla="*/ 865727 h 999648"/>
                <a:gd name="connsiteX14" fmla="*/ 784670 w 1054417"/>
                <a:gd name="connsiteY14" fmla="*/ 999649 h 999648"/>
                <a:gd name="connsiteX15" fmla="*/ 1054418 w 1054417"/>
                <a:gd name="connsiteY15" fmla="*/ 794099 h 999648"/>
                <a:gd name="connsiteX16" fmla="*/ 1044893 w 1054417"/>
                <a:gd name="connsiteY16" fmla="*/ 784574 h 999648"/>
                <a:gd name="connsiteX17" fmla="*/ 960025 w 1054417"/>
                <a:gd name="connsiteY17" fmla="*/ 818483 h 999648"/>
                <a:gd name="connsiteX18" fmla="*/ 543211 w 1054417"/>
                <a:gd name="connsiteY18" fmla="*/ 784479 h 999648"/>
                <a:gd name="connsiteX19" fmla="*/ 416814 w 1054417"/>
                <a:gd name="connsiteY19" fmla="*/ 841057 h 999648"/>
                <a:gd name="connsiteX20" fmla="*/ 303562 w 1054417"/>
                <a:gd name="connsiteY20" fmla="*/ 720376 h 999648"/>
                <a:gd name="connsiteX21" fmla="*/ 354616 w 1054417"/>
                <a:gd name="connsiteY21" fmla="*/ 593979 h 999648"/>
                <a:gd name="connsiteX22" fmla="*/ 543116 w 1054417"/>
                <a:gd name="connsiteY22" fmla="*/ 593979 h 999648"/>
                <a:gd name="connsiteX23" fmla="*/ 543116 w 1054417"/>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17" h="999648">
                  <a:moveTo>
                    <a:pt x="960025" y="818483"/>
                  </a:moveTo>
                  <a:cubicBezTo>
                    <a:pt x="918591" y="818483"/>
                    <a:pt x="888397" y="797719"/>
                    <a:pt x="888397" y="724090"/>
                  </a:cubicBezTo>
                  <a:lnTo>
                    <a:pt x="888397" y="314897"/>
                  </a:lnTo>
                  <a:cubicBezTo>
                    <a:pt x="888397" y="114967"/>
                    <a:pt x="756381" y="0"/>
                    <a:pt x="535781" y="0"/>
                  </a:cubicBezTo>
                  <a:cubicBezTo>
                    <a:pt x="288608" y="0"/>
                    <a:pt x="135827" y="141446"/>
                    <a:pt x="50959" y="305562"/>
                  </a:cubicBezTo>
                  <a:lnTo>
                    <a:pt x="60484" y="314897"/>
                  </a:lnTo>
                  <a:cubicBezTo>
                    <a:pt x="175451"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3" y="999649"/>
                    <a:pt x="269748" y="999649"/>
                  </a:cubicBezTo>
                  <a:cubicBezTo>
                    <a:pt x="399860" y="999649"/>
                    <a:pt x="492252" y="941165"/>
                    <a:pt x="552736" y="865727"/>
                  </a:cubicBezTo>
                  <a:lnTo>
                    <a:pt x="562070" y="865727"/>
                  </a:lnTo>
                  <a:cubicBezTo>
                    <a:pt x="607409" y="956215"/>
                    <a:pt x="684657" y="999649"/>
                    <a:pt x="784670" y="999649"/>
                  </a:cubicBezTo>
                  <a:cubicBezTo>
                    <a:pt x="905352" y="999649"/>
                    <a:pt x="1010984" y="937451"/>
                    <a:pt x="1054418" y="794099"/>
                  </a:cubicBezTo>
                  <a:lnTo>
                    <a:pt x="1044893" y="784574"/>
                  </a:lnTo>
                  <a:cubicBezTo>
                    <a:pt x="1014699" y="809054"/>
                    <a:pt x="988409" y="818483"/>
                    <a:pt x="960025" y="818483"/>
                  </a:cubicBezTo>
                  <a:moveTo>
                    <a:pt x="543211" y="784479"/>
                  </a:moveTo>
                  <a:cubicBezTo>
                    <a:pt x="503587" y="822198"/>
                    <a:pt x="462153" y="841057"/>
                    <a:pt x="416814" y="841057"/>
                  </a:cubicBezTo>
                  <a:cubicBezTo>
                    <a:pt x="350806"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sp>
          <p:nvSpPr>
            <p:cNvPr id="37" name="Vrije vorm: vorm 36">
              <a:extLst>
                <a:ext uri="{FF2B5EF4-FFF2-40B4-BE49-F238E27FC236}">
                  <a16:creationId xmlns:a16="http://schemas.microsoft.com/office/drawing/2014/main" id="{588A4956-B731-4BB4-A39D-13F42AC098FC}"/>
                </a:ext>
              </a:extLst>
            </p:cNvPr>
            <p:cNvSpPr/>
            <p:nvPr/>
          </p:nvSpPr>
          <p:spPr>
            <a:xfrm>
              <a:off x="9333356" y="2958464"/>
              <a:ext cx="896016" cy="1216533"/>
            </a:xfrm>
            <a:custGeom>
              <a:avLst/>
              <a:gdLst>
                <a:gd name="connsiteX0" fmla="*/ 839438 w 896016"/>
                <a:gd name="connsiteY0" fmla="*/ 371570 h 1216533"/>
                <a:gd name="connsiteX1" fmla="*/ 896017 w 896016"/>
                <a:gd name="connsiteY1" fmla="*/ 235744 h 1216533"/>
                <a:gd name="connsiteX2" fmla="*/ 533876 w 896016"/>
                <a:gd name="connsiteY2" fmla="*/ 235744 h 1216533"/>
                <a:gd name="connsiteX3" fmla="*/ 533876 w 896016"/>
                <a:gd name="connsiteY3" fmla="*/ 0 h 1216533"/>
                <a:gd name="connsiteX4" fmla="*/ 0 w 896016"/>
                <a:gd name="connsiteY4" fmla="*/ 371666 h 1216533"/>
                <a:gd name="connsiteX5" fmla="*/ 182975 w 896016"/>
                <a:gd name="connsiteY5" fmla="*/ 371666 h 1216533"/>
                <a:gd name="connsiteX6" fmla="*/ 182975 w 896016"/>
                <a:gd name="connsiteY6" fmla="*/ 886492 h 1216533"/>
                <a:gd name="connsiteX7" fmla="*/ 520541 w 896016"/>
                <a:gd name="connsiteY7" fmla="*/ 1216533 h 1216533"/>
                <a:gd name="connsiteX8" fmla="*/ 890302 w 896016"/>
                <a:gd name="connsiteY8" fmla="*/ 901541 h 1216533"/>
                <a:gd name="connsiteX9" fmla="*/ 880777 w 896016"/>
                <a:gd name="connsiteY9" fmla="*/ 892207 h 1216533"/>
                <a:gd name="connsiteX10" fmla="*/ 686467 w 896016"/>
                <a:gd name="connsiteY10" fmla="*/ 965740 h 1216533"/>
                <a:gd name="connsiteX11" fmla="*/ 533781 w 896016"/>
                <a:gd name="connsiteY11" fmla="*/ 788289 h 1216533"/>
                <a:gd name="connsiteX12" fmla="*/ 533781 w 896016"/>
                <a:gd name="connsiteY12" fmla="*/ 371570 h 1216533"/>
                <a:gd name="connsiteX13" fmla="*/ 839438 w 896016"/>
                <a:gd name="connsiteY13" fmla="*/ 371570 h 121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6016" h="1216533">
                  <a:moveTo>
                    <a:pt x="839438" y="371570"/>
                  </a:moveTo>
                  <a:lnTo>
                    <a:pt x="896017" y="235744"/>
                  </a:lnTo>
                  <a:lnTo>
                    <a:pt x="533876" y="235744"/>
                  </a:lnTo>
                  <a:lnTo>
                    <a:pt x="533876" y="0"/>
                  </a:lnTo>
                  <a:lnTo>
                    <a:pt x="0" y="371666"/>
                  </a:lnTo>
                  <a:lnTo>
                    <a:pt x="182975" y="371666"/>
                  </a:lnTo>
                  <a:lnTo>
                    <a:pt x="182975" y="886492"/>
                  </a:lnTo>
                  <a:cubicBezTo>
                    <a:pt x="182975" y="1076992"/>
                    <a:pt x="305467" y="1216533"/>
                    <a:pt x="520541" y="1216533"/>
                  </a:cubicBezTo>
                  <a:cubicBezTo>
                    <a:pt x="707327" y="1216533"/>
                    <a:pt x="843058" y="1107186"/>
                    <a:pt x="890302" y="901541"/>
                  </a:cubicBezTo>
                  <a:lnTo>
                    <a:pt x="880777" y="892207"/>
                  </a:lnTo>
                  <a:cubicBezTo>
                    <a:pt x="810959" y="946880"/>
                    <a:pt x="745045" y="965740"/>
                    <a:pt x="686467" y="965740"/>
                  </a:cubicBezTo>
                  <a:cubicBezTo>
                    <a:pt x="567785" y="965740"/>
                    <a:pt x="533781" y="888397"/>
                    <a:pt x="533781" y="788289"/>
                  </a:cubicBezTo>
                  <a:lnTo>
                    <a:pt x="533781" y="371570"/>
                  </a:lnTo>
                  <a:lnTo>
                    <a:pt x="839438" y="371570"/>
                  </a:lnTo>
                  <a:close/>
                </a:path>
              </a:pathLst>
            </a:custGeom>
            <a:grpFill/>
            <a:ln w="9525" cap="flat">
              <a:noFill/>
              <a:prstDash val="solid"/>
              <a:miter/>
            </a:ln>
          </p:spPr>
          <p:txBody>
            <a:bodyPr rtlCol="0" anchor="ctr"/>
            <a:lstStyle/>
            <a:p>
              <a:endParaRPr lang="nl-NL"/>
            </a:p>
          </p:txBody>
        </p:sp>
        <p:sp>
          <p:nvSpPr>
            <p:cNvPr id="38" name="Vrije vorm: vorm 37">
              <a:extLst>
                <a:ext uri="{FF2B5EF4-FFF2-40B4-BE49-F238E27FC236}">
                  <a16:creationId xmlns:a16="http://schemas.microsoft.com/office/drawing/2014/main" id="{6EBEDD7C-2BE5-49C6-AED8-ED46A2FAF970}"/>
                </a:ext>
              </a:extLst>
            </p:cNvPr>
            <p:cNvSpPr/>
            <p:nvPr/>
          </p:nvSpPr>
          <p:spPr>
            <a:xfrm>
              <a:off x="10280141" y="3175444"/>
              <a:ext cx="1054321" cy="999648"/>
            </a:xfrm>
            <a:custGeom>
              <a:avLst/>
              <a:gdLst>
                <a:gd name="connsiteX0" fmla="*/ 1044892 w 1054321"/>
                <a:gd name="connsiteY0" fmla="*/ 784479 h 999648"/>
                <a:gd name="connsiteX1" fmla="*/ 960024 w 1054321"/>
                <a:gd name="connsiteY1" fmla="*/ 818579 h 999648"/>
                <a:gd name="connsiteX2" fmla="*/ 888397 w 1054321"/>
                <a:gd name="connsiteY2" fmla="*/ 724186 h 999648"/>
                <a:gd name="connsiteX3" fmla="*/ 888397 w 1054321"/>
                <a:gd name="connsiteY3" fmla="*/ 314897 h 999648"/>
                <a:gd name="connsiteX4" fmla="*/ 535781 w 1054321"/>
                <a:gd name="connsiteY4" fmla="*/ 0 h 999648"/>
                <a:gd name="connsiteX5" fmla="*/ 50959 w 1054321"/>
                <a:gd name="connsiteY5" fmla="*/ 305562 h 999648"/>
                <a:gd name="connsiteX6" fmla="*/ 60484 w 1054321"/>
                <a:gd name="connsiteY6" fmla="*/ 314897 h 999648"/>
                <a:gd name="connsiteX7" fmla="*/ 350901 w 1054321"/>
                <a:gd name="connsiteY7" fmla="*/ 220694 h 999648"/>
                <a:gd name="connsiteX8" fmla="*/ 543211 w 1054321"/>
                <a:gd name="connsiteY8" fmla="*/ 414909 h 999648"/>
                <a:gd name="connsiteX9" fmla="*/ 543211 w 1054321"/>
                <a:gd name="connsiteY9" fmla="*/ 516731 h 999648"/>
                <a:gd name="connsiteX10" fmla="*/ 147161 w 1054321"/>
                <a:gd name="connsiteY10" fmla="*/ 516731 h 999648"/>
                <a:gd name="connsiteX11" fmla="*/ 0 w 1054321"/>
                <a:gd name="connsiteY11" fmla="*/ 760095 h 999648"/>
                <a:gd name="connsiteX12" fmla="*/ 269653 w 1054321"/>
                <a:gd name="connsiteY12" fmla="*/ 999649 h 999648"/>
                <a:gd name="connsiteX13" fmla="*/ 552641 w 1054321"/>
                <a:gd name="connsiteY13" fmla="*/ 865727 h 999648"/>
                <a:gd name="connsiteX14" fmla="*/ 561975 w 1054321"/>
                <a:gd name="connsiteY14" fmla="*/ 865727 h 999648"/>
                <a:gd name="connsiteX15" fmla="*/ 784574 w 1054321"/>
                <a:gd name="connsiteY15" fmla="*/ 999649 h 999648"/>
                <a:gd name="connsiteX16" fmla="*/ 1054322 w 1054321"/>
                <a:gd name="connsiteY16" fmla="*/ 794099 h 999648"/>
                <a:gd name="connsiteX17" fmla="*/ 1044892 w 1054321"/>
                <a:gd name="connsiteY17" fmla="*/ 784479 h 999648"/>
                <a:gd name="connsiteX18" fmla="*/ 543211 w 1054321"/>
                <a:gd name="connsiteY18" fmla="*/ 784479 h 999648"/>
                <a:gd name="connsiteX19" fmla="*/ 416814 w 1054321"/>
                <a:gd name="connsiteY19" fmla="*/ 841057 h 999648"/>
                <a:gd name="connsiteX20" fmla="*/ 303562 w 1054321"/>
                <a:gd name="connsiteY20" fmla="*/ 720376 h 999648"/>
                <a:gd name="connsiteX21" fmla="*/ 354616 w 1054321"/>
                <a:gd name="connsiteY21" fmla="*/ 593979 h 999648"/>
                <a:gd name="connsiteX22" fmla="*/ 543116 w 1054321"/>
                <a:gd name="connsiteY22" fmla="*/ 593979 h 999648"/>
                <a:gd name="connsiteX23" fmla="*/ 543116 w 1054321"/>
                <a:gd name="connsiteY23" fmla="*/ 784479 h 99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321" h="999648">
                  <a:moveTo>
                    <a:pt x="1044892" y="784479"/>
                  </a:moveTo>
                  <a:cubicBezTo>
                    <a:pt x="1014699" y="809054"/>
                    <a:pt x="988219" y="818579"/>
                    <a:pt x="960024" y="818579"/>
                  </a:cubicBezTo>
                  <a:cubicBezTo>
                    <a:pt x="918590" y="818579"/>
                    <a:pt x="888397" y="797814"/>
                    <a:pt x="888397" y="724186"/>
                  </a:cubicBezTo>
                  <a:lnTo>
                    <a:pt x="888397" y="314897"/>
                  </a:lnTo>
                  <a:cubicBezTo>
                    <a:pt x="888397" y="114967"/>
                    <a:pt x="756379" y="0"/>
                    <a:pt x="535781" y="0"/>
                  </a:cubicBezTo>
                  <a:cubicBezTo>
                    <a:pt x="288607" y="0"/>
                    <a:pt x="135826" y="141446"/>
                    <a:pt x="50959" y="305562"/>
                  </a:cubicBezTo>
                  <a:lnTo>
                    <a:pt x="60484" y="314897"/>
                  </a:lnTo>
                  <a:cubicBezTo>
                    <a:pt x="175450" y="243268"/>
                    <a:pt x="264033" y="220694"/>
                    <a:pt x="350901" y="220694"/>
                  </a:cubicBezTo>
                  <a:cubicBezTo>
                    <a:pt x="471583" y="220694"/>
                    <a:pt x="543211" y="265843"/>
                    <a:pt x="543211" y="414909"/>
                  </a:cubicBezTo>
                  <a:lnTo>
                    <a:pt x="543211" y="516731"/>
                  </a:lnTo>
                  <a:lnTo>
                    <a:pt x="147161" y="516731"/>
                  </a:lnTo>
                  <a:cubicBezTo>
                    <a:pt x="67913" y="562070"/>
                    <a:pt x="0" y="643128"/>
                    <a:pt x="0" y="760095"/>
                  </a:cubicBezTo>
                  <a:cubicBezTo>
                    <a:pt x="0" y="907161"/>
                    <a:pt x="105632" y="999649"/>
                    <a:pt x="269653" y="999649"/>
                  </a:cubicBezTo>
                  <a:cubicBezTo>
                    <a:pt x="399859" y="999649"/>
                    <a:pt x="492251" y="941165"/>
                    <a:pt x="552641" y="865727"/>
                  </a:cubicBezTo>
                  <a:lnTo>
                    <a:pt x="561975" y="865727"/>
                  </a:lnTo>
                  <a:cubicBezTo>
                    <a:pt x="607314" y="956215"/>
                    <a:pt x="684562" y="999649"/>
                    <a:pt x="784574" y="999649"/>
                  </a:cubicBezTo>
                  <a:cubicBezTo>
                    <a:pt x="905255" y="999649"/>
                    <a:pt x="1010888" y="937451"/>
                    <a:pt x="1054322" y="794099"/>
                  </a:cubicBezTo>
                  <a:lnTo>
                    <a:pt x="1044892" y="784479"/>
                  </a:lnTo>
                  <a:close/>
                  <a:moveTo>
                    <a:pt x="543211" y="784479"/>
                  </a:moveTo>
                  <a:cubicBezTo>
                    <a:pt x="503587" y="822198"/>
                    <a:pt x="462153" y="841057"/>
                    <a:pt x="416814" y="841057"/>
                  </a:cubicBezTo>
                  <a:cubicBezTo>
                    <a:pt x="350805" y="841057"/>
                    <a:pt x="303562" y="799624"/>
                    <a:pt x="303562" y="720376"/>
                  </a:cubicBezTo>
                  <a:cubicBezTo>
                    <a:pt x="303562" y="675227"/>
                    <a:pt x="320516" y="629888"/>
                    <a:pt x="354616" y="593979"/>
                  </a:cubicBezTo>
                  <a:lnTo>
                    <a:pt x="543116" y="593979"/>
                  </a:lnTo>
                  <a:lnTo>
                    <a:pt x="543116" y="784479"/>
                  </a:lnTo>
                  <a:close/>
                </a:path>
              </a:pathLst>
            </a:custGeom>
            <a:grpFill/>
            <a:ln w="9525" cap="flat">
              <a:noFill/>
              <a:prstDash val="solid"/>
              <a:miter/>
            </a:ln>
          </p:spPr>
          <p:txBody>
            <a:bodyPr rtlCol="0" anchor="ctr"/>
            <a:lstStyle/>
            <a:p>
              <a:endParaRPr lang="nl-NL"/>
            </a:p>
          </p:txBody>
        </p:sp>
      </p:grpSp>
    </p:spTree>
    <p:extLst>
      <p:ext uri="{BB962C8B-B14F-4D97-AF65-F5344CB8AC3E}">
        <p14:creationId xmlns:p14="http://schemas.microsoft.com/office/powerpoint/2010/main" val="2777131786"/>
      </p:ext>
    </p:extLst>
  </p:cSld>
  <p:clrMap bg1="lt1" tx1="dk1" bg2="lt2" tx2="dk2" accent1="accent1" accent2="accent2" accent3="accent3" accent4="accent4" accent5="accent5" accent6="accent6" hlink="hlink" folHlink="folHlink"/>
  <p:sldLayoutIdLst>
    <p:sldLayoutId id="2147483685" r:id="rId1"/>
    <p:sldLayoutId id="2147483684" r:id="rId2"/>
    <p:sldLayoutId id="2147483658" r:id="rId3"/>
    <p:sldLayoutId id="2147483749" r:id="rId4"/>
    <p:sldLayoutId id="2147483688" r:id="rId5"/>
    <p:sldLayoutId id="2147483700" r:id="rId6"/>
    <p:sldLayoutId id="2147483673" r:id="rId7"/>
    <p:sldLayoutId id="2147483706" r:id="rId8"/>
    <p:sldLayoutId id="2147483689" r:id="rId9"/>
    <p:sldLayoutId id="2147483686" r:id="rId10"/>
    <p:sldLayoutId id="2147483687" r:id="rId11"/>
    <p:sldLayoutId id="2147483675" r:id="rId12"/>
    <p:sldLayoutId id="2147483703" r:id="rId13"/>
    <p:sldLayoutId id="2147483704" r:id="rId14"/>
    <p:sldLayoutId id="2147483702" r:id="rId15"/>
    <p:sldLayoutId id="2147483674" r:id="rId16"/>
    <p:sldLayoutId id="2147483691" r:id="rId17"/>
    <p:sldLayoutId id="2147483690" r:id="rId18"/>
    <p:sldLayoutId id="2147483705" r:id="rId19"/>
    <p:sldLayoutId id="2147483692" r:id="rId20"/>
    <p:sldLayoutId id="2147483695" r:id="rId21"/>
    <p:sldLayoutId id="2147483807" r:id="rId22"/>
    <p:sldLayoutId id="2147483696" r:id="rId23"/>
    <p:sldLayoutId id="2147483808" r:id="rId24"/>
    <p:sldLayoutId id="2147483697" r:id="rId25"/>
    <p:sldLayoutId id="2147483809" r:id="rId26"/>
    <p:sldLayoutId id="2147483698" r:id="rId27"/>
    <p:sldLayoutId id="2147483810" r:id="rId28"/>
    <p:sldLayoutId id="2147483699" r:id="rId29"/>
    <p:sldLayoutId id="2147483811" r:id="rId30"/>
    <p:sldLayoutId id="2147483676" r:id="rId31"/>
    <p:sldLayoutId id="2147483677" r:id="rId32"/>
    <p:sldLayoutId id="2147483693" r:id="rId33"/>
    <p:sldLayoutId id="2147483679" r:id="rId34"/>
    <p:sldLayoutId id="2147483680" r:id="rId35"/>
    <p:sldLayoutId id="2147483694" r:id="rId36"/>
    <p:sldLayoutId id="2147483681" r:id="rId37"/>
    <p:sldLayoutId id="2147483701" r:id="rId38"/>
    <p:sldLayoutId id="2147483649" r:id="rId39"/>
    <p:sldLayoutId id="2147483683" r:id="rId40"/>
  </p:sldLayoutIdLst>
  <p:hf hd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77800" indent="-177800" algn="l" defTabSz="914400" rtl="0" eaLnBrk="1" latinLnBrk="0" hangingPunct="1">
        <a:lnSpc>
          <a:spcPct val="90000"/>
        </a:lnSpc>
        <a:spcBef>
          <a:spcPts val="600"/>
        </a:spcBef>
        <a:spcAft>
          <a:spcPts val="600"/>
        </a:spcAft>
        <a:buClr>
          <a:schemeClr val="accent1"/>
        </a:buClr>
        <a:buSzPct val="85000"/>
        <a:buFontTx/>
        <a:buBlip>
          <a:blip r:embed="rId42"/>
        </a:buBlip>
        <a:defRPr sz="1600" kern="1200">
          <a:solidFill>
            <a:schemeClr val="tx1"/>
          </a:solidFill>
          <a:latin typeface="Montserrat" panose="00000500000000000000" pitchFamily="2" charset="0"/>
          <a:ea typeface="+mn-ea"/>
          <a:cs typeface="+mn-cs"/>
        </a:defRPr>
      </a:lvl1pPr>
      <a:lvl2pPr marL="355600" indent="-177800" algn="l" defTabSz="914400" rtl="0" eaLnBrk="1" latinLnBrk="0" hangingPunct="1">
        <a:lnSpc>
          <a:spcPct val="90000"/>
        </a:lnSpc>
        <a:spcBef>
          <a:spcPts val="600"/>
        </a:spcBef>
        <a:spcAft>
          <a:spcPts val="600"/>
        </a:spcAft>
        <a:buClr>
          <a:schemeClr val="accent2"/>
        </a:buClr>
        <a:buSzPct val="95000"/>
        <a:buFontTx/>
        <a:buBlip>
          <a:blip r:embed="rId43"/>
        </a:buBlip>
        <a:tabLst/>
        <a:defRPr sz="1400" kern="1200">
          <a:solidFill>
            <a:schemeClr val="tx1"/>
          </a:solidFill>
          <a:latin typeface="Montserrat" panose="00000500000000000000" pitchFamily="2" charset="0"/>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200" kern="1200">
          <a:solidFill>
            <a:schemeClr val="tx1"/>
          </a:solidFill>
          <a:latin typeface="Montserrat" panose="00000500000000000000" pitchFamily="2" charset="0"/>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ontserrat" panose="00000500000000000000" pitchFamily="2" charset="0"/>
          <a:ea typeface="+mn-ea"/>
          <a:cs typeface="+mn-cs"/>
        </a:defRPr>
      </a:lvl4pPr>
      <a:lvl5pPr marL="0" indent="0" algn="l" defTabSz="914400" rtl="0" eaLnBrk="1" latinLnBrk="0" hangingPunct="1">
        <a:lnSpc>
          <a:spcPct val="90000"/>
        </a:lnSpc>
        <a:spcBef>
          <a:spcPts val="1000"/>
        </a:spcBef>
        <a:spcAft>
          <a:spcPts val="300"/>
        </a:spcAft>
        <a:buFont typeface="Arial" panose="020B0604020202020204" pitchFamily="34" charset="0"/>
        <a:buNone/>
        <a:defRPr sz="1600" b="1" kern="1200">
          <a:solidFill>
            <a:schemeClr val="tx1"/>
          </a:solidFill>
          <a:latin typeface="+mj-lt"/>
          <a:ea typeface="+mn-ea"/>
          <a:cs typeface="+mn-cs"/>
        </a:defRPr>
      </a:lvl5pPr>
      <a:lvl6pPr marL="0" indent="0" algn="l" defTabSz="914400" rtl="0" eaLnBrk="1" latinLnBrk="0" hangingPunct="1">
        <a:lnSpc>
          <a:spcPct val="90000"/>
        </a:lnSpc>
        <a:spcBef>
          <a:spcPts val="1000"/>
        </a:spcBef>
        <a:spcAft>
          <a:spcPts val="300"/>
        </a:spcAft>
        <a:buClr>
          <a:schemeClr val="accent1"/>
        </a:buClr>
        <a:buFont typeface="Arial" panose="020B0604020202020204" pitchFamily="34" charset="0"/>
        <a:buNone/>
        <a:defRPr sz="2000" b="0" kern="1200" cap="none" baseline="0">
          <a:solidFill>
            <a:schemeClr val="accent2"/>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ontserrat" panose="00000500000000000000" pitchFamily="2" charset="0"/>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ontserrat" panose="00000500000000000000" pitchFamily="2" charset="0"/>
          <a:ea typeface="+mn-ea"/>
          <a:cs typeface="+mn-cs"/>
        </a:defRPr>
      </a:lvl8pPr>
      <a:lvl9pPr marL="541338" indent="-180975" algn="l" defTabSz="914400" rtl="0" eaLnBrk="1" latinLnBrk="0" hangingPunct="1">
        <a:lnSpc>
          <a:spcPct val="90000"/>
        </a:lnSpc>
        <a:spcBef>
          <a:spcPts val="600"/>
        </a:spcBef>
        <a:spcAft>
          <a:spcPts val="600"/>
        </a:spcAft>
        <a:buClr>
          <a:schemeClr val="accent2"/>
        </a:buClr>
        <a:buSzPct val="95000"/>
        <a:buFontTx/>
        <a:buBlip>
          <a:blip r:embed="rId43"/>
        </a:buBlip>
        <a:defRPr sz="1400" i="0" kern="1200">
          <a:solidFill>
            <a:schemeClr val="tx1"/>
          </a:solidFill>
          <a:latin typeface="Montserrat" panose="00000500000000000000" pitchFamily="2" charset="0"/>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51" userDrawn="1">
          <p15:clr>
            <a:srgbClr val="F26B43"/>
          </p15:clr>
        </p15:guide>
        <p15:guide id="3" orient="horz" pos="3506" userDrawn="1">
          <p15:clr>
            <a:srgbClr val="F26B43"/>
          </p15:clr>
        </p15:guide>
        <p15:guide id="4" orient="horz" pos="3897" userDrawn="1">
          <p15:clr>
            <a:srgbClr val="A4A3A4"/>
          </p15:clr>
        </p15:guide>
        <p15:guide id="5" orient="horz" pos="3979" userDrawn="1">
          <p15:clr>
            <a:srgbClr val="A4A3A4"/>
          </p15:clr>
        </p15:guide>
        <p15:guide id="6" pos="7225" userDrawn="1">
          <p15:clr>
            <a:srgbClr val="F26B43"/>
          </p15:clr>
        </p15:guide>
        <p15:guide id="7" orient="horz" pos="594" userDrawn="1">
          <p15:clr>
            <a:srgbClr val="A4A3A4"/>
          </p15:clr>
        </p15:guide>
        <p15:guide id="8" orient="horz" pos="450" userDrawn="1">
          <p15:clr>
            <a:srgbClr val="A4A3A4"/>
          </p15:clr>
        </p15:guide>
        <p15:guide id="9" orient="horz" pos="527" userDrawn="1">
          <p15:clr>
            <a:srgbClr val="A4A3A4"/>
          </p15:clr>
        </p15:guide>
        <p15:guide id="10" orient="horz" pos="873" userDrawn="1">
          <p15:clr>
            <a:srgbClr val="A4A3A4"/>
          </p15:clr>
        </p15:guide>
        <p15:guide id="11" orient="horz" pos="121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sanddata-data/de-analytics" TargetMode="External"/><Relationship Id="rId2" Type="http://schemas.openxmlformats.org/officeDocument/2006/relationships/hyperlink" Target="https://github.com/TabularEditor/TabularEditor/releases/tag/2.17.1" TargetMode="External"/><Relationship Id="rId1" Type="http://schemas.openxmlformats.org/officeDocument/2006/relationships/slideLayout" Target="../slideLayouts/slideLayout3.xml"/><Relationship Id="rId4" Type="http://schemas.openxmlformats.org/officeDocument/2006/relationships/hyperlink" Target="https://adsanddata.sharepoint.com/sites/BI-Reporting/Shared%20Documents/Forms/AllItems.aspx?id=%2Fsites%2FBI%2DReporting%2FShared%20Documents%2FPBI%20Service&amp;viewid=276a8e02%2D241e%2D42f2%2Dbb4a%2D3a2e5a045cd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jdelijke aanduiding voor tekst 72">
            <a:extLst>
              <a:ext uri="{FF2B5EF4-FFF2-40B4-BE49-F238E27FC236}">
                <a16:creationId xmlns:a16="http://schemas.microsoft.com/office/drawing/2014/main" id="{9D821000-5723-4853-9F56-CD7B1E235B7E}"/>
              </a:ext>
            </a:extLst>
          </p:cNvPr>
          <p:cNvSpPr>
            <a:spLocks noGrp="1"/>
          </p:cNvSpPr>
          <p:nvPr>
            <p:ph type="body" sz="quarter" idx="15"/>
          </p:nvPr>
        </p:nvSpPr>
        <p:spPr/>
        <p:txBody>
          <a:bodyPr/>
          <a:lstStyle/>
          <a:p>
            <a:endParaRPr lang="nl-NL"/>
          </a:p>
        </p:txBody>
      </p:sp>
      <p:sp>
        <p:nvSpPr>
          <p:cNvPr id="3" name="Tijdelijke aanduiding voor voettekst 2">
            <a:extLst>
              <a:ext uri="{FF2B5EF4-FFF2-40B4-BE49-F238E27FC236}">
                <a16:creationId xmlns:a16="http://schemas.microsoft.com/office/drawing/2014/main" id="{7FA879DF-62CA-4393-BB3F-1AFFA7DE5A45}"/>
              </a:ext>
            </a:extLst>
          </p:cNvPr>
          <p:cNvSpPr>
            <a:spLocks noGrp="1"/>
          </p:cNvSpPr>
          <p:nvPr>
            <p:ph type="ftr" sz="quarter" idx="11"/>
          </p:nvPr>
        </p:nvSpPr>
        <p:spPr>
          <a:xfrm>
            <a:off x="7536160" y="7031562"/>
            <a:ext cx="4114800" cy="151790"/>
          </a:xfrm>
        </p:spPr>
        <p:txBody>
          <a:bodyPr/>
          <a:lstStyle/>
          <a:p>
            <a:r>
              <a:rPr lang="nl-NL"/>
              <a:t>Voettekst: Invoegen &gt; Koptekst en Voettekst &gt; Overal toepassen</a:t>
            </a:r>
          </a:p>
        </p:txBody>
      </p:sp>
      <p:sp>
        <p:nvSpPr>
          <p:cNvPr id="4" name="Tijdelijke aanduiding voor dianummer 3">
            <a:extLst>
              <a:ext uri="{FF2B5EF4-FFF2-40B4-BE49-F238E27FC236}">
                <a16:creationId xmlns:a16="http://schemas.microsoft.com/office/drawing/2014/main" id="{C206DE0B-3224-4BBD-A685-1E99C4BDC973}"/>
              </a:ext>
            </a:extLst>
          </p:cNvPr>
          <p:cNvSpPr>
            <a:spLocks noGrp="1"/>
          </p:cNvSpPr>
          <p:nvPr>
            <p:ph type="sldNum" sz="quarter" idx="12"/>
          </p:nvPr>
        </p:nvSpPr>
        <p:spPr>
          <a:xfrm>
            <a:off x="11876988" y="7031562"/>
            <a:ext cx="284597" cy="151790"/>
          </a:xfrm>
        </p:spPr>
        <p:txBody>
          <a:bodyPr/>
          <a:lstStyle/>
          <a:p>
            <a:fld id="{D7B5DC5B-6873-43DB-ADC7-B15ACCE0DFDB}" type="slidenum">
              <a:rPr lang="nl-NL" noProof="0" smtClean="0"/>
              <a:pPr/>
              <a:t>1</a:t>
            </a:fld>
            <a:endParaRPr lang="nl-NL" noProof="0"/>
          </a:p>
        </p:txBody>
      </p:sp>
      <p:sp>
        <p:nvSpPr>
          <p:cNvPr id="72" name="Tijdelijke aanduiding voor afbeelding 71">
            <a:extLst>
              <a:ext uri="{FF2B5EF4-FFF2-40B4-BE49-F238E27FC236}">
                <a16:creationId xmlns:a16="http://schemas.microsoft.com/office/drawing/2014/main" id="{07166B5B-012B-423A-B279-5D3896A7B9A5}"/>
              </a:ext>
            </a:extLst>
          </p:cNvPr>
          <p:cNvSpPr>
            <a:spLocks noGrp="1"/>
          </p:cNvSpPr>
          <p:nvPr>
            <p:ph type="pic" sz="quarter" idx="14"/>
          </p:nvPr>
        </p:nvSpPr>
        <p:spPr/>
      </p:sp>
      <p:sp>
        <p:nvSpPr>
          <p:cNvPr id="71" name="Tijdelijke aanduiding voor tekst 70">
            <a:extLst>
              <a:ext uri="{FF2B5EF4-FFF2-40B4-BE49-F238E27FC236}">
                <a16:creationId xmlns:a16="http://schemas.microsoft.com/office/drawing/2014/main" id="{255CB26B-AFB9-4539-8E48-536FACA38940}"/>
              </a:ext>
            </a:extLst>
          </p:cNvPr>
          <p:cNvSpPr>
            <a:spLocks noGrp="1"/>
          </p:cNvSpPr>
          <p:nvPr>
            <p:ph type="body" sz="quarter" idx="13"/>
          </p:nvPr>
        </p:nvSpPr>
        <p:spPr/>
        <p:txBody>
          <a:bodyPr/>
          <a:lstStyle/>
          <a:p>
            <a:endParaRPr lang="nl-NL"/>
          </a:p>
        </p:txBody>
      </p:sp>
      <p:sp>
        <p:nvSpPr>
          <p:cNvPr id="39" name="Ondertitel 38">
            <a:extLst>
              <a:ext uri="{FF2B5EF4-FFF2-40B4-BE49-F238E27FC236}">
                <a16:creationId xmlns:a16="http://schemas.microsoft.com/office/drawing/2014/main" id="{AE1EA5FD-283F-4D6B-8460-EFFC9694DE5C}"/>
              </a:ext>
            </a:extLst>
          </p:cNvPr>
          <p:cNvSpPr>
            <a:spLocks noGrp="1"/>
          </p:cNvSpPr>
          <p:nvPr>
            <p:ph type="subTitle" idx="1"/>
          </p:nvPr>
        </p:nvSpPr>
        <p:spPr>
          <a:xfrm>
            <a:off x="3975100" y="1385887"/>
            <a:ext cx="5793309" cy="539751"/>
          </a:xfrm>
        </p:spPr>
        <p:txBody>
          <a:bodyPr/>
          <a:lstStyle/>
          <a:p>
            <a:r>
              <a:rPr lang="nl-NL" dirty="0"/>
              <a:t>Apps &amp; Data | 24/11/2022</a:t>
            </a:r>
          </a:p>
        </p:txBody>
      </p:sp>
      <p:sp>
        <p:nvSpPr>
          <p:cNvPr id="7" name="Title 6">
            <a:extLst>
              <a:ext uri="{FF2B5EF4-FFF2-40B4-BE49-F238E27FC236}">
                <a16:creationId xmlns:a16="http://schemas.microsoft.com/office/drawing/2014/main" id="{9EF22C27-6923-45CF-858D-E20A127CF8E8}"/>
              </a:ext>
            </a:extLst>
          </p:cNvPr>
          <p:cNvSpPr>
            <a:spLocks noGrp="1"/>
          </p:cNvSpPr>
          <p:nvPr>
            <p:ph type="ctrTitle"/>
          </p:nvPr>
        </p:nvSpPr>
        <p:spPr/>
        <p:txBody>
          <a:bodyPr/>
          <a:lstStyle/>
          <a:p>
            <a:r>
              <a:rPr lang="en-US" dirty="0"/>
              <a:t>Power BI Framework</a:t>
            </a:r>
          </a:p>
        </p:txBody>
      </p:sp>
    </p:spTree>
    <p:extLst>
      <p:ext uri="{BB962C8B-B14F-4D97-AF65-F5344CB8AC3E}">
        <p14:creationId xmlns:p14="http://schemas.microsoft.com/office/powerpoint/2010/main" val="8441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Hoe ga ik van start?</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VS Code dient men een nieuwe branch aan te maken waarop we ons nieuw model gaan ontwikkelen.</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10</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 den beginnen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13" name="Picture 12">
            <a:extLst>
              <a:ext uri="{FF2B5EF4-FFF2-40B4-BE49-F238E27FC236}">
                <a16:creationId xmlns:a16="http://schemas.microsoft.com/office/drawing/2014/main" id="{D258BACD-4100-4266-81C6-BE1F854726E3}"/>
              </a:ext>
            </a:extLst>
          </p:cNvPr>
          <p:cNvPicPr>
            <a:picLocks noChangeAspect="1"/>
          </p:cNvPicPr>
          <p:nvPr/>
        </p:nvPicPr>
        <p:blipFill>
          <a:blip r:embed="rId2">
            <a:alphaModFix amt="40000"/>
          </a:blip>
          <a:stretch>
            <a:fillRect/>
          </a:stretch>
        </p:blipFill>
        <p:spPr>
          <a:xfrm>
            <a:off x="4536745" y="2341000"/>
            <a:ext cx="2384860" cy="1400226"/>
          </a:xfrm>
          <a:prstGeom prst="rect">
            <a:avLst/>
          </a:prstGeom>
        </p:spPr>
      </p:pic>
    </p:spTree>
    <p:extLst>
      <p:ext uri="{BB962C8B-B14F-4D97-AF65-F5344CB8AC3E}">
        <p14:creationId xmlns:p14="http://schemas.microsoft.com/office/powerpoint/2010/main" val="1267971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69D3C5A-9D76-44D4-B72D-6D0FBA35C6FC}"/>
              </a:ext>
            </a:extLst>
          </p:cNvPr>
          <p:cNvPicPr>
            <a:picLocks noChangeAspect="1"/>
          </p:cNvPicPr>
          <p:nvPr/>
        </p:nvPicPr>
        <p:blipFill>
          <a:blip r:embed="rId2">
            <a:alphaModFix amt="40000"/>
          </a:blip>
          <a:stretch>
            <a:fillRect/>
          </a:stretch>
        </p:blipFill>
        <p:spPr>
          <a:xfrm>
            <a:off x="4536745" y="2341000"/>
            <a:ext cx="2384860" cy="1400226"/>
          </a:xfrm>
          <a:prstGeom prst="rect">
            <a:avLst/>
          </a:prstGeom>
        </p:spPr>
      </p:pic>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Hoe ga ik van start?</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VS Code dient men een nieuwe branch aan te maken waarop we ons nieuw model gaan ontwikkelen.</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11</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 den beginnen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7" name="Picture 6">
            <a:extLst>
              <a:ext uri="{FF2B5EF4-FFF2-40B4-BE49-F238E27FC236}">
                <a16:creationId xmlns:a16="http://schemas.microsoft.com/office/drawing/2014/main" id="{625CBCFF-4246-4190-8E4D-4CAF8CC91390}"/>
              </a:ext>
            </a:extLst>
          </p:cNvPr>
          <p:cNvPicPr>
            <a:picLocks noChangeAspect="1"/>
          </p:cNvPicPr>
          <p:nvPr/>
        </p:nvPicPr>
        <p:blipFill>
          <a:blip r:embed="rId3"/>
          <a:stretch>
            <a:fillRect/>
          </a:stretch>
        </p:blipFill>
        <p:spPr>
          <a:xfrm>
            <a:off x="2642703" y="4156587"/>
            <a:ext cx="6906589" cy="733527"/>
          </a:xfrm>
          <a:prstGeom prst="rect">
            <a:avLst/>
          </a:prstGeom>
        </p:spPr>
      </p:pic>
    </p:spTree>
    <p:extLst>
      <p:ext uri="{BB962C8B-B14F-4D97-AF65-F5344CB8AC3E}">
        <p14:creationId xmlns:p14="http://schemas.microsoft.com/office/powerpoint/2010/main" val="171311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Hoe ga ik van start?</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VS Code dient men een nieuwe branch aan te maken waarop we ons nieuw model gaan ontwikkelen.</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12</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 den beginnen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7" name="Picture 6">
            <a:extLst>
              <a:ext uri="{FF2B5EF4-FFF2-40B4-BE49-F238E27FC236}">
                <a16:creationId xmlns:a16="http://schemas.microsoft.com/office/drawing/2014/main" id="{625CBCFF-4246-4190-8E4D-4CAF8CC91390}"/>
              </a:ext>
            </a:extLst>
          </p:cNvPr>
          <p:cNvPicPr>
            <a:picLocks noChangeAspect="1"/>
          </p:cNvPicPr>
          <p:nvPr/>
        </p:nvPicPr>
        <p:blipFill>
          <a:blip r:embed="rId2">
            <a:alphaModFix amt="40000"/>
          </a:blip>
          <a:stretch>
            <a:fillRect/>
          </a:stretch>
        </p:blipFill>
        <p:spPr>
          <a:xfrm>
            <a:off x="3751201" y="3925655"/>
            <a:ext cx="3955948" cy="420149"/>
          </a:xfrm>
          <a:prstGeom prst="rect">
            <a:avLst/>
          </a:prstGeom>
        </p:spPr>
      </p:pic>
      <p:pic>
        <p:nvPicPr>
          <p:cNvPr id="12" name="Picture 11">
            <a:extLst>
              <a:ext uri="{FF2B5EF4-FFF2-40B4-BE49-F238E27FC236}">
                <a16:creationId xmlns:a16="http://schemas.microsoft.com/office/drawing/2014/main" id="{00377F2A-8F67-41D4-ADEE-EE56B620AAFD}"/>
              </a:ext>
            </a:extLst>
          </p:cNvPr>
          <p:cNvPicPr>
            <a:picLocks noChangeAspect="1"/>
          </p:cNvPicPr>
          <p:nvPr/>
        </p:nvPicPr>
        <p:blipFill>
          <a:blip r:embed="rId3">
            <a:alphaModFix amt="40000"/>
          </a:blip>
          <a:stretch>
            <a:fillRect/>
          </a:stretch>
        </p:blipFill>
        <p:spPr>
          <a:xfrm>
            <a:off x="4536745" y="2341000"/>
            <a:ext cx="2384860" cy="1400226"/>
          </a:xfrm>
          <a:prstGeom prst="rect">
            <a:avLst/>
          </a:prstGeom>
        </p:spPr>
      </p:pic>
    </p:spTree>
    <p:extLst>
      <p:ext uri="{BB962C8B-B14F-4D97-AF65-F5344CB8AC3E}">
        <p14:creationId xmlns:p14="http://schemas.microsoft.com/office/powerpoint/2010/main" val="124156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Hoe ga ik van start?</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VS Code dient men een nieuwe branch aan te maken waarop we ons nieuw model gaan ontwikkelen.</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13</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 den beginnen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7" name="Picture 6">
            <a:extLst>
              <a:ext uri="{FF2B5EF4-FFF2-40B4-BE49-F238E27FC236}">
                <a16:creationId xmlns:a16="http://schemas.microsoft.com/office/drawing/2014/main" id="{625CBCFF-4246-4190-8E4D-4CAF8CC91390}"/>
              </a:ext>
            </a:extLst>
          </p:cNvPr>
          <p:cNvPicPr>
            <a:picLocks noChangeAspect="1"/>
          </p:cNvPicPr>
          <p:nvPr/>
        </p:nvPicPr>
        <p:blipFill>
          <a:blip r:embed="rId2">
            <a:alphaModFix amt="40000"/>
          </a:blip>
          <a:stretch>
            <a:fillRect/>
          </a:stretch>
        </p:blipFill>
        <p:spPr>
          <a:xfrm>
            <a:off x="3751201" y="3925655"/>
            <a:ext cx="3955948" cy="420149"/>
          </a:xfrm>
          <a:prstGeom prst="rect">
            <a:avLst/>
          </a:prstGeom>
        </p:spPr>
      </p:pic>
      <p:pic>
        <p:nvPicPr>
          <p:cNvPr id="12" name="Picture 11">
            <a:extLst>
              <a:ext uri="{FF2B5EF4-FFF2-40B4-BE49-F238E27FC236}">
                <a16:creationId xmlns:a16="http://schemas.microsoft.com/office/drawing/2014/main" id="{00377F2A-8F67-41D4-ADEE-EE56B620AAFD}"/>
              </a:ext>
            </a:extLst>
          </p:cNvPr>
          <p:cNvPicPr>
            <a:picLocks noChangeAspect="1"/>
          </p:cNvPicPr>
          <p:nvPr/>
        </p:nvPicPr>
        <p:blipFill>
          <a:blip r:embed="rId3">
            <a:alphaModFix amt="40000"/>
          </a:blip>
          <a:stretch>
            <a:fillRect/>
          </a:stretch>
        </p:blipFill>
        <p:spPr>
          <a:xfrm>
            <a:off x="4536745" y="2341000"/>
            <a:ext cx="2384860" cy="1400226"/>
          </a:xfrm>
          <a:prstGeom prst="rect">
            <a:avLst/>
          </a:prstGeom>
        </p:spPr>
      </p:pic>
      <p:pic>
        <p:nvPicPr>
          <p:cNvPr id="3" name="Picture 2">
            <a:extLst>
              <a:ext uri="{FF2B5EF4-FFF2-40B4-BE49-F238E27FC236}">
                <a16:creationId xmlns:a16="http://schemas.microsoft.com/office/drawing/2014/main" id="{7EA4329D-4DCE-4E1E-AF7E-9DD79C2041A4}"/>
              </a:ext>
            </a:extLst>
          </p:cNvPr>
          <p:cNvPicPr>
            <a:picLocks noChangeAspect="1"/>
          </p:cNvPicPr>
          <p:nvPr/>
        </p:nvPicPr>
        <p:blipFill>
          <a:blip r:embed="rId4"/>
          <a:stretch>
            <a:fillRect/>
          </a:stretch>
        </p:blipFill>
        <p:spPr>
          <a:xfrm>
            <a:off x="2729556" y="2341000"/>
            <a:ext cx="5999238" cy="3522187"/>
          </a:xfrm>
          <a:prstGeom prst="rect">
            <a:avLst/>
          </a:prstGeom>
        </p:spPr>
      </p:pic>
    </p:spTree>
    <p:extLst>
      <p:ext uri="{BB962C8B-B14F-4D97-AF65-F5344CB8AC3E}">
        <p14:creationId xmlns:p14="http://schemas.microsoft.com/office/powerpoint/2010/main" val="288388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Hoe ga ik van start?</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VS Code dient men een nieuwe branch aan te maken waarop de we nieuw model gaan ontwikkelen.</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14</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 den beginnen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7" name="Picture 6">
            <a:extLst>
              <a:ext uri="{FF2B5EF4-FFF2-40B4-BE49-F238E27FC236}">
                <a16:creationId xmlns:a16="http://schemas.microsoft.com/office/drawing/2014/main" id="{625CBCFF-4246-4190-8E4D-4CAF8CC91390}"/>
              </a:ext>
            </a:extLst>
          </p:cNvPr>
          <p:cNvPicPr>
            <a:picLocks noChangeAspect="1"/>
          </p:cNvPicPr>
          <p:nvPr/>
        </p:nvPicPr>
        <p:blipFill>
          <a:blip r:embed="rId2">
            <a:alphaModFix amt="40000"/>
          </a:blip>
          <a:stretch>
            <a:fillRect/>
          </a:stretch>
        </p:blipFill>
        <p:spPr>
          <a:xfrm>
            <a:off x="3751201" y="3925655"/>
            <a:ext cx="3955948" cy="420149"/>
          </a:xfrm>
          <a:prstGeom prst="rect">
            <a:avLst/>
          </a:prstGeom>
        </p:spPr>
      </p:pic>
      <p:pic>
        <p:nvPicPr>
          <p:cNvPr id="12" name="Picture 11">
            <a:extLst>
              <a:ext uri="{FF2B5EF4-FFF2-40B4-BE49-F238E27FC236}">
                <a16:creationId xmlns:a16="http://schemas.microsoft.com/office/drawing/2014/main" id="{00377F2A-8F67-41D4-ADEE-EE56B620AAFD}"/>
              </a:ext>
            </a:extLst>
          </p:cNvPr>
          <p:cNvPicPr>
            <a:picLocks noChangeAspect="1"/>
          </p:cNvPicPr>
          <p:nvPr/>
        </p:nvPicPr>
        <p:blipFill>
          <a:blip r:embed="rId3">
            <a:alphaModFix amt="40000"/>
          </a:blip>
          <a:stretch>
            <a:fillRect/>
          </a:stretch>
        </p:blipFill>
        <p:spPr>
          <a:xfrm>
            <a:off x="4536745" y="2341000"/>
            <a:ext cx="2384860" cy="1400226"/>
          </a:xfrm>
          <a:prstGeom prst="rect">
            <a:avLst/>
          </a:prstGeom>
        </p:spPr>
      </p:pic>
      <p:pic>
        <p:nvPicPr>
          <p:cNvPr id="3" name="Picture 2">
            <a:extLst>
              <a:ext uri="{FF2B5EF4-FFF2-40B4-BE49-F238E27FC236}">
                <a16:creationId xmlns:a16="http://schemas.microsoft.com/office/drawing/2014/main" id="{7EA4329D-4DCE-4E1E-AF7E-9DD79C2041A4}"/>
              </a:ext>
            </a:extLst>
          </p:cNvPr>
          <p:cNvPicPr>
            <a:picLocks noChangeAspect="1"/>
          </p:cNvPicPr>
          <p:nvPr/>
        </p:nvPicPr>
        <p:blipFill>
          <a:blip r:embed="rId4">
            <a:alphaModFix amt="40000"/>
          </a:blip>
          <a:stretch>
            <a:fillRect/>
          </a:stretch>
        </p:blipFill>
        <p:spPr>
          <a:xfrm>
            <a:off x="4436918" y="4530233"/>
            <a:ext cx="2584514" cy="1517383"/>
          </a:xfrm>
          <a:prstGeom prst="rect">
            <a:avLst/>
          </a:prstGeom>
        </p:spPr>
      </p:pic>
    </p:spTree>
    <p:extLst>
      <p:ext uri="{BB962C8B-B14F-4D97-AF65-F5344CB8AC3E}">
        <p14:creationId xmlns:p14="http://schemas.microsoft.com/office/powerpoint/2010/main" val="1677003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Gebruik Dataset Template</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SharePoint kan men aan de templates files voor zowel het ontwikkelen van een model (aka dataset) of een report. Voor deze workshop gaan we kijken naar de template van de dataset.</a:t>
            </a:r>
          </a:p>
          <a:p>
            <a:r>
              <a:rPr lang="nl-NL" dirty="0"/>
              <a:t>Door gebruik te maken van de template Power Query code kan je snel en gemakkelijk storage account productjes uit lezen.</a:t>
            </a:r>
          </a:p>
          <a:p>
            <a:r>
              <a:rPr lang="nl-NL" b="1" dirty="0"/>
              <a:t>!!! </a:t>
            </a:r>
            <a:r>
              <a:rPr lang="nl-NL" dirty="0"/>
              <a:t>Zorg er altijd voor dat er minstens 1 kolom beschikbaar is met de naam </a:t>
            </a:r>
            <a:r>
              <a:rPr lang="nl-NL" b="1" dirty="0"/>
              <a:t>Date.</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15</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Dan Toch Power BI?</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4" name="Picture 3">
            <a:extLst>
              <a:ext uri="{FF2B5EF4-FFF2-40B4-BE49-F238E27FC236}">
                <a16:creationId xmlns:a16="http://schemas.microsoft.com/office/drawing/2014/main" id="{A31BFA3A-F151-4587-8187-8D4ADD5E0A89}"/>
              </a:ext>
            </a:extLst>
          </p:cNvPr>
          <p:cNvPicPr>
            <a:picLocks noChangeAspect="1"/>
          </p:cNvPicPr>
          <p:nvPr/>
        </p:nvPicPr>
        <p:blipFill>
          <a:blip r:embed="rId3"/>
          <a:stretch>
            <a:fillRect/>
          </a:stretch>
        </p:blipFill>
        <p:spPr>
          <a:xfrm>
            <a:off x="784721" y="3728885"/>
            <a:ext cx="5807605" cy="2390805"/>
          </a:xfrm>
          <a:prstGeom prst="rect">
            <a:avLst/>
          </a:prstGeom>
        </p:spPr>
      </p:pic>
      <p:pic>
        <p:nvPicPr>
          <p:cNvPr id="13" name="Picture 12">
            <a:extLst>
              <a:ext uri="{FF2B5EF4-FFF2-40B4-BE49-F238E27FC236}">
                <a16:creationId xmlns:a16="http://schemas.microsoft.com/office/drawing/2014/main" id="{43966AEA-3F50-42A0-A46C-9368DE772743}"/>
              </a:ext>
            </a:extLst>
          </p:cNvPr>
          <p:cNvPicPr>
            <a:picLocks noChangeAspect="1"/>
          </p:cNvPicPr>
          <p:nvPr/>
        </p:nvPicPr>
        <p:blipFill>
          <a:blip r:embed="rId4"/>
          <a:stretch>
            <a:fillRect/>
          </a:stretch>
        </p:blipFill>
        <p:spPr>
          <a:xfrm>
            <a:off x="6657048" y="3566653"/>
            <a:ext cx="4814951" cy="2715270"/>
          </a:xfrm>
          <a:prstGeom prst="rect">
            <a:avLst/>
          </a:prstGeom>
        </p:spPr>
      </p:pic>
    </p:spTree>
    <p:extLst>
      <p:ext uri="{BB962C8B-B14F-4D97-AF65-F5344CB8AC3E}">
        <p14:creationId xmlns:p14="http://schemas.microsoft.com/office/powerpoint/2010/main" val="2609927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Tabular Editor</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Na het goedzetten van het model via Power BI Desktop exporteren we deze via Tabular Editor om deze binnen het Framework te trekken.</a:t>
            </a:r>
            <a:endParaRPr lang="nl-NL" b="1" dirty="0"/>
          </a:p>
          <a:p>
            <a:r>
              <a:rPr lang="nl-NL" dirty="0"/>
              <a:t>Dit doen we door het model op te slaan als “Folder” wanneer we deze hebben geopend in Tabular Editor. Deze dient men op te slaan onder de folder </a:t>
            </a:r>
            <a:r>
              <a:rPr lang="nl-NL" b="1" dirty="0"/>
              <a:t>Models</a:t>
            </a:r>
            <a:r>
              <a:rPr lang="nl-NL" dirty="0"/>
              <a:t> in onze lokale versie van de Github Repository.</a:t>
            </a:r>
          </a:p>
          <a:p>
            <a:r>
              <a:rPr lang="nl-NL" dirty="0"/>
              <a:t>Om er voor te zorgen dat ons Framework het model kan “herkennen” moet we het ModelMapping script uitvoeren (zie afbeelding).</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16</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Wij willen te3!</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7" name="Picture 6">
            <a:extLst>
              <a:ext uri="{FF2B5EF4-FFF2-40B4-BE49-F238E27FC236}">
                <a16:creationId xmlns:a16="http://schemas.microsoft.com/office/drawing/2014/main" id="{6B145196-5227-47A6-951B-2F752EEC8462}"/>
              </a:ext>
            </a:extLst>
          </p:cNvPr>
          <p:cNvPicPr>
            <a:picLocks noChangeAspect="1"/>
          </p:cNvPicPr>
          <p:nvPr/>
        </p:nvPicPr>
        <p:blipFill>
          <a:blip r:embed="rId3"/>
          <a:stretch>
            <a:fillRect/>
          </a:stretch>
        </p:blipFill>
        <p:spPr>
          <a:xfrm>
            <a:off x="627885" y="3978123"/>
            <a:ext cx="10936226" cy="1438476"/>
          </a:xfrm>
          <a:prstGeom prst="rect">
            <a:avLst/>
          </a:prstGeom>
        </p:spPr>
      </p:pic>
    </p:spTree>
    <p:extLst>
      <p:ext uri="{BB962C8B-B14F-4D97-AF65-F5344CB8AC3E}">
        <p14:creationId xmlns:p14="http://schemas.microsoft.com/office/powerpoint/2010/main" val="1394459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ModelMapping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De </a:t>
            </a:r>
            <a:r>
              <a:rPr lang="nl-NL" b="1" dirty="0"/>
              <a:t>ModelMapping.json </a:t>
            </a:r>
            <a:r>
              <a:rPr lang="nl-NL" dirty="0"/>
              <a:t>file fungeert als de configuratie file voor de verschillende modellen. Aan de hand van een voorbeeld zullen we deze ontleden.</a:t>
            </a:r>
            <a:r>
              <a:rPr lang="nl-NL" b="1" dirty="0"/>
              <a:t> </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17</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Json, csv, ole ole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3" name="Picture 2">
            <a:extLst>
              <a:ext uri="{FF2B5EF4-FFF2-40B4-BE49-F238E27FC236}">
                <a16:creationId xmlns:a16="http://schemas.microsoft.com/office/drawing/2014/main" id="{65CADFBD-9104-4C82-AFD0-7158B3E8D7D5}"/>
              </a:ext>
            </a:extLst>
          </p:cNvPr>
          <p:cNvPicPr>
            <a:picLocks noChangeAspect="1"/>
          </p:cNvPicPr>
          <p:nvPr/>
        </p:nvPicPr>
        <p:blipFill>
          <a:blip r:embed="rId3"/>
          <a:stretch>
            <a:fillRect/>
          </a:stretch>
        </p:blipFill>
        <p:spPr>
          <a:xfrm>
            <a:off x="6959035" y="2271295"/>
            <a:ext cx="3250322" cy="3642142"/>
          </a:xfrm>
          <a:prstGeom prst="rect">
            <a:avLst/>
          </a:prstGeom>
        </p:spPr>
      </p:pic>
    </p:spTree>
    <p:extLst>
      <p:ext uri="{BB962C8B-B14F-4D97-AF65-F5344CB8AC3E}">
        <p14:creationId xmlns:p14="http://schemas.microsoft.com/office/powerpoint/2010/main" val="3867683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ModelMapping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De </a:t>
            </a:r>
            <a:r>
              <a:rPr lang="nl-NL" b="1" dirty="0"/>
              <a:t>ModelMapping.json </a:t>
            </a:r>
            <a:r>
              <a:rPr lang="nl-NL" dirty="0"/>
              <a:t>file fungeert als de configuratie file voor de verschillende modellen. Aan de hand van een voorbeeld zullen we deze ontleden.</a:t>
            </a:r>
            <a:r>
              <a:rPr lang="nl-NL" b="1" dirty="0"/>
              <a:t> </a:t>
            </a:r>
          </a:p>
          <a:p>
            <a:r>
              <a:rPr lang="nl-NL" b="1" dirty="0"/>
              <a:t>Name</a:t>
            </a:r>
            <a:r>
              <a:rPr lang="nl-NL" dirty="0"/>
              <a:t>: Hier hoef je toch geen uitleg voor?</a:t>
            </a:r>
            <a:endParaRPr lang="nl-NL" b="1" dirty="0"/>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18</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Json, csv, ole ole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3" name="Picture 2">
            <a:extLst>
              <a:ext uri="{FF2B5EF4-FFF2-40B4-BE49-F238E27FC236}">
                <a16:creationId xmlns:a16="http://schemas.microsoft.com/office/drawing/2014/main" id="{65CADFBD-9104-4C82-AFD0-7158B3E8D7D5}"/>
              </a:ext>
            </a:extLst>
          </p:cNvPr>
          <p:cNvPicPr>
            <a:picLocks noChangeAspect="1"/>
          </p:cNvPicPr>
          <p:nvPr/>
        </p:nvPicPr>
        <p:blipFill>
          <a:blip r:embed="rId3"/>
          <a:stretch>
            <a:fillRect/>
          </a:stretch>
        </p:blipFill>
        <p:spPr>
          <a:xfrm>
            <a:off x="6959035" y="2271295"/>
            <a:ext cx="3250322" cy="3642142"/>
          </a:xfrm>
          <a:prstGeom prst="rect">
            <a:avLst/>
          </a:prstGeom>
        </p:spPr>
      </p:pic>
      <p:sp>
        <p:nvSpPr>
          <p:cNvPr id="2" name="Rectangle 1">
            <a:extLst>
              <a:ext uri="{FF2B5EF4-FFF2-40B4-BE49-F238E27FC236}">
                <a16:creationId xmlns:a16="http://schemas.microsoft.com/office/drawing/2014/main" id="{1EA2DBB4-F2E8-4C8E-93A6-6E3DB6667546}"/>
              </a:ext>
            </a:extLst>
          </p:cNvPr>
          <p:cNvSpPr/>
          <p:nvPr/>
        </p:nvSpPr>
        <p:spPr>
          <a:xfrm>
            <a:off x="7334864" y="2415919"/>
            <a:ext cx="2841523" cy="3076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US" sz="1600" dirty="0" err="1"/>
          </a:p>
        </p:txBody>
      </p:sp>
    </p:spTree>
    <p:extLst>
      <p:ext uri="{BB962C8B-B14F-4D97-AF65-F5344CB8AC3E}">
        <p14:creationId xmlns:p14="http://schemas.microsoft.com/office/powerpoint/2010/main" val="91651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ModelMapping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De </a:t>
            </a:r>
            <a:r>
              <a:rPr lang="nl-NL" b="1" dirty="0"/>
              <a:t>ModelMapping.json </a:t>
            </a:r>
            <a:r>
              <a:rPr lang="nl-NL" dirty="0"/>
              <a:t>file fungeert als de configuratie file voor de verschillende modellen. Aan de hand van een voorbeeld zullen we deze ontleden.</a:t>
            </a:r>
            <a:r>
              <a:rPr lang="nl-NL" b="1" dirty="0"/>
              <a:t> </a:t>
            </a:r>
          </a:p>
          <a:p>
            <a:r>
              <a:rPr lang="nl-NL" b="1" dirty="0"/>
              <a:t>AnalyzeInExcel</a:t>
            </a:r>
            <a:r>
              <a:rPr lang="nl-NL" dirty="0"/>
              <a:t>: </a:t>
            </a:r>
          </a:p>
          <a:p>
            <a:pPr marL="0" indent="0">
              <a:buNone/>
            </a:pPr>
            <a:r>
              <a:rPr lang="nl-NL" dirty="0"/>
              <a:t>Gaat een Analyze in Excel model klaarzetten.</a:t>
            </a:r>
            <a:endParaRPr lang="nl-NL" b="1" dirty="0"/>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19</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Json, csv, ole ole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3" name="Picture 2">
            <a:extLst>
              <a:ext uri="{FF2B5EF4-FFF2-40B4-BE49-F238E27FC236}">
                <a16:creationId xmlns:a16="http://schemas.microsoft.com/office/drawing/2014/main" id="{65CADFBD-9104-4C82-AFD0-7158B3E8D7D5}"/>
              </a:ext>
            </a:extLst>
          </p:cNvPr>
          <p:cNvPicPr>
            <a:picLocks noChangeAspect="1"/>
          </p:cNvPicPr>
          <p:nvPr/>
        </p:nvPicPr>
        <p:blipFill>
          <a:blip r:embed="rId3"/>
          <a:stretch>
            <a:fillRect/>
          </a:stretch>
        </p:blipFill>
        <p:spPr>
          <a:xfrm>
            <a:off x="6959035" y="2271295"/>
            <a:ext cx="3250322" cy="3642142"/>
          </a:xfrm>
          <a:prstGeom prst="rect">
            <a:avLst/>
          </a:prstGeom>
        </p:spPr>
      </p:pic>
      <p:sp>
        <p:nvSpPr>
          <p:cNvPr id="2" name="Rectangle 1">
            <a:extLst>
              <a:ext uri="{FF2B5EF4-FFF2-40B4-BE49-F238E27FC236}">
                <a16:creationId xmlns:a16="http://schemas.microsoft.com/office/drawing/2014/main" id="{1EA2DBB4-F2E8-4C8E-93A6-6E3DB6667546}"/>
              </a:ext>
            </a:extLst>
          </p:cNvPr>
          <p:cNvSpPr/>
          <p:nvPr/>
        </p:nvSpPr>
        <p:spPr>
          <a:xfrm>
            <a:off x="7256206" y="2612564"/>
            <a:ext cx="2841523" cy="30761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US" sz="1600" dirty="0" err="1"/>
          </a:p>
        </p:txBody>
      </p:sp>
    </p:spTree>
    <p:extLst>
      <p:ext uri="{BB962C8B-B14F-4D97-AF65-F5344CB8AC3E}">
        <p14:creationId xmlns:p14="http://schemas.microsoft.com/office/powerpoint/2010/main" val="3750405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8E18-2FD6-4723-890E-90C9F48D20AD}"/>
              </a:ext>
            </a:extLst>
          </p:cNvPr>
          <p:cNvSpPr>
            <a:spLocks noGrp="1"/>
          </p:cNvSpPr>
          <p:nvPr>
            <p:ph type="title"/>
          </p:nvPr>
        </p:nvSpPr>
        <p:spPr/>
        <p:txBody>
          <a:bodyPr/>
          <a:lstStyle/>
          <a:p>
            <a:r>
              <a:rPr lang="en-US" dirty="0" err="1"/>
              <a:t>Handige</a:t>
            </a:r>
            <a:r>
              <a:rPr lang="en-US" dirty="0"/>
              <a:t> Links</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Tabular Editor Portalble: </a:t>
            </a:r>
            <a:r>
              <a:rPr lang="nl-NL" dirty="0">
                <a:hlinkClick r:id="rId2"/>
              </a:rPr>
              <a:t>https://github.com/TabularEditor/TabularEditor/releases/tag/2.17.1</a:t>
            </a:r>
            <a:endParaRPr lang="nl-NL" dirty="0"/>
          </a:p>
          <a:p>
            <a:r>
              <a:rPr lang="nl-NL" dirty="0"/>
              <a:t>Github Repository: </a:t>
            </a:r>
            <a:r>
              <a:rPr lang="nl-NL" dirty="0">
                <a:hlinkClick r:id="rId3"/>
              </a:rPr>
              <a:t>https://github.com/adsanddata-data/de-analytics</a:t>
            </a:r>
            <a:endParaRPr lang="nl-NL" dirty="0"/>
          </a:p>
          <a:p>
            <a:r>
              <a:rPr lang="nl-NL" dirty="0"/>
              <a:t>SharePoint Templates: </a:t>
            </a:r>
            <a:r>
              <a:rPr lang="nl-NL" dirty="0">
                <a:hlinkClick r:id="rId4"/>
              </a:rPr>
              <a:t>https://adsanddata.sharepoint.com/sites/BI-Reporting/Shared%20Documents/Forms/AllItems.aspx?id=%2Fsites%2FBI%2DReporting%2FShared%20Documents%2FPBI%20Service&amp;viewid=276a8e02%2D241e%2D42f2%2Dbb4a%2D3a2e5a045cd5</a:t>
            </a:r>
            <a:endParaRPr lang="nl-NL" dirty="0"/>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2</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Info</a:t>
            </a:r>
          </a:p>
        </p:txBody>
      </p:sp>
      <p:sp>
        <p:nvSpPr>
          <p:cNvPr id="3" name="Text Placeholder 2">
            <a:extLst>
              <a:ext uri="{FF2B5EF4-FFF2-40B4-BE49-F238E27FC236}">
                <a16:creationId xmlns:a16="http://schemas.microsoft.com/office/drawing/2014/main" id="{A0B55B58-4262-4F39-980B-04832FF50F30}"/>
              </a:ext>
            </a:extLst>
          </p:cNvPr>
          <p:cNvSpPr>
            <a:spLocks noGrp="1"/>
          </p:cNvSpPr>
          <p:nvPr>
            <p:ph type="body" sz="quarter" idx="21"/>
          </p:nvPr>
        </p:nvSpPr>
        <p:spPr/>
        <p:txBody>
          <a:bodyPr/>
          <a:lstStyle/>
          <a:p>
            <a:endParaRPr lang="en-US"/>
          </a:p>
        </p:txBody>
      </p:sp>
      <p:sp>
        <p:nvSpPr>
          <p:cNvPr id="4" name="Text Placeholder 3">
            <a:extLst>
              <a:ext uri="{FF2B5EF4-FFF2-40B4-BE49-F238E27FC236}">
                <a16:creationId xmlns:a16="http://schemas.microsoft.com/office/drawing/2014/main" id="{FD16740F-BF95-4A30-8EC0-D4B01BFC6C83}"/>
              </a:ext>
            </a:extLst>
          </p:cNvPr>
          <p:cNvSpPr>
            <a:spLocks noGrp="1"/>
          </p:cNvSpPr>
          <p:nvPr>
            <p:ph type="body" sz="quarter" idx="22"/>
          </p:nvPr>
        </p:nvSpPr>
        <p:spPr/>
        <p:txBody>
          <a:bodyPr/>
          <a:lstStyle/>
          <a:p>
            <a:endParaRPr lang="en-US" dirty="0"/>
          </a:p>
        </p:txBody>
      </p:sp>
    </p:spTree>
    <p:extLst>
      <p:ext uri="{BB962C8B-B14F-4D97-AF65-F5344CB8AC3E}">
        <p14:creationId xmlns:p14="http://schemas.microsoft.com/office/powerpoint/2010/main" val="11852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ModelMapping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De </a:t>
            </a:r>
            <a:r>
              <a:rPr lang="nl-NL" b="1" dirty="0"/>
              <a:t>ModelMapping.json </a:t>
            </a:r>
            <a:r>
              <a:rPr lang="nl-NL" dirty="0"/>
              <a:t>file fungeert als de configuratie file voor de verschillende modellen. Aan de hand van een voorbeeld zullen we deze ontleden.</a:t>
            </a:r>
            <a:r>
              <a:rPr lang="nl-NL" b="1" dirty="0"/>
              <a:t> </a:t>
            </a:r>
          </a:p>
          <a:p>
            <a:r>
              <a:rPr lang="nl-NL" b="1" dirty="0"/>
              <a:t>Environments</a:t>
            </a:r>
            <a:r>
              <a:rPr lang="nl-NL" dirty="0"/>
              <a:t>: </a:t>
            </a:r>
          </a:p>
          <a:p>
            <a:pPr marL="0" indent="0">
              <a:buNone/>
            </a:pPr>
            <a:r>
              <a:rPr lang="nl-NL" dirty="0"/>
              <a:t>Een associatielijst waar in we per environment een mapping</a:t>
            </a:r>
          </a:p>
          <a:p>
            <a:pPr marL="0" indent="0">
              <a:buNone/>
            </a:pPr>
            <a:r>
              <a:rPr lang="nl-NL" dirty="0"/>
              <a:t>maken met een Power BI Workspace.</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20</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Json, csv, ole ole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3" name="Picture 2">
            <a:extLst>
              <a:ext uri="{FF2B5EF4-FFF2-40B4-BE49-F238E27FC236}">
                <a16:creationId xmlns:a16="http://schemas.microsoft.com/office/drawing/2014/main" id="{65CADFBD-9104-4C82-AFD0-7158B3E8D7D5}"/>
              </a:ext>
            </a:extLst>
          </p:cNvPr>
          <p:cNvPicPr>
            <a:picLocks noChangeAspect="1"/>
          </p:cNvPicPr>
          <p:nvPr/>
        </p:nvPicPr>
        <p:blipFill>
          <a:blip r:embed="rId3"/>
          <a:stretch>
            <a:fillRect/>
          </a:stretch>
        </p:blipFill>
        <p:spPr>
          <a:xfrm>
            <a:off x="6959035" y="2271295"/>
            <a:ext cx="3250322" cy="3642142"/>
          </a:xfrm>
          <a:prstGeom prst="rect">
            <a:avLst/>
          </a:prstGeom>
        </p:spPr>
      </p:pic>
      <p:sp>
        <p:nvSpPr>
          <p:cNvPr id="2" name="Rectangle 1">
            <a:extLst>
              <a:ext uri="{FF2B5EF4-FFF2-40B4-BE49-F238E27FC236}">
                <a16:creationId xmlns:a16="http://schemas.microsoft.com/office/drawing/2014/main" id="{1EA2DBB4-F2E8-4C8E-93A6-6E3DB6667546}"/>
              </a:ext>
            </a:extLst>
          </p:cNvPr>
          <p:cNvSpPr/>
          <p:nvPr/>
        </p:nvSpPr>
        <p:spPr>
          <a:xfrm>
            <a:off x="7246374" y="2838705"/>
            <a:ext cx="2841523" cy="107453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US" sz="1600" dirty="0" err="1"/>
          </a:p>
        </p:txBody>
      </p:sp>
    </p:spTree>
    <p:extLst>
      <p:ext uri="{BB962C8B-B14F-4D97-AF65-F5344CB8AC3E}">
        <p14:creationId xmlns:p14="http://schemas.microsoft.com/office/powerpoint/2010/main" val="62688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ModelMapping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De </a:t>
            </a:r>
            <a:r>
              <a:rPr lang="nl-NL" b="1" dirty="0"/>
              <a:t>ModelMapping.json </a:t>
            </a:r>
            <a:r>
              <a:rPr lang="nl-NL" dirty="0"/>
              <a:t>file fungeert als de configuratie file voor de verschillende modellen. Aan de hand van een voorbeeld zullen we deze ontleden.</a:t>
            </a:r>
            <a:r>
              <a:rPr lang="nl-NL" b="1" dirty="0"/>
              <a:t> </a:t>
            </a:r>
          </a:p>
          <a:p>
            <a:r>
              <a:rPr lang="nl-NL" b="1" dirty="0"/>
              <a:t>Scripts</a:t>
            </a:r>
            <a:r>
              <a:rPr lang="nl-NL" dirty="0"/>
              <a:t>: </a:t>
            </a:r>
          </a:p>
          <a:p>
            <a:pPr marL="0" indent="0">
              <a:buNone/>
            </a:pPr>
            <a:r>
              <a:rPr lang="nl-NL" dirty="0"/>
              <a:t>De scripts die moeten worden uitgevoerd op het model.</a:t>
            </a:r>
          </a:p>
          <a:p>
            <a:pPr marL="0" indent="0">
              <a:buNone/>
            </a:pPr>
            <a:r>
              <a:rPr lang="nl-NL" dirty="0"/>
              <a:t>Deze worden uitgevoerd in volgorde van declaratie.</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21</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Json, csv, ole ole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3" name="Picture 2">
            <a:extLst>
              <a:ext uri="{FF2B5EF4-FFF2-40B4-BE49-F238E27FC236}">
                <a16:creationId xmlns:a16="http://schemas.microsoft.com/office/drawing/2014/main" id="{65CADFBD-9104-4C82-AFD0-7158B3E8D7D5}"/>
              </a:ext>
            </a:extLst>
          </p:cNvPr>
          <p:cNvPicPr>
            <a:picLocks noChangeAspect="1"/>
          </p:cNvPicPr>
          <p:nvPr/>
        </p:nvPicPr>
        <p:blipFill>
          <a:blip r:embed="rId3"/>
          <a:stretch>
            <a:fillRect/>
          </a:stretch>
        </p:blipFill>
        <p:spPr>
          <a:xfrm>
            <a:off x="6959035" y="2271295"/>
            <a:ext cx="3250322" cy="3642142"/>
          </a:xfrm>
          <a:prstGeom prst="rect">
            <a:avLst/>
          </a:prstGeom>
        </p:spPr>
      </p:pic>
      <p:sp>
        <p:nvSpPr>
          <p:cNvPr id="2" name="Rectangle 1">
            <a:extLst>
              <a:ext uri="{FF2B5EF4-FFF2-40B4-BE49-F238E27FC236}">
                <a16:creationId xmlns:a16="http://schemas.microsoft.com/office/drawing/2014/main" id="{1EA2DBB4-F2E8-4C8E-93A6-6E3DB6667546}"/>
              </a:ext>
            </a:extLst>
          </p:cNvPr>
          <p:cNvSpPr/>
          <p:nvPr/>
        </p:nvSpPr>
        <p:spPr>
          <a:xfrm>
            <a:off x="7163434" y="3861260"/>
            <a:ext cx="2841523" cy="187094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US" sz="1600" dirty="0" err="1"/>
          </a:p>
        </p:txBody>
      </p:sp>
    </p:spTree>
    <p:extLst>
      <p:ext uri="{BB962C8B-B14F-4D97-AF65-F5344CB8AC3E}">
        <p14:creationId xmlns:p14="http://schemas.microsoft.com/office/powerpoint/2010/main" val="262979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MeasureMapping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De </a:t>
            </a:r>
            <a:r>
              <a:rPr lang="nl-NL" b="1" dirty="0"/>
              <a:t>MeasureMapping.csv </a:t>
            </a:r>
            <a:r>
              <a:rPr lang="nl-NL" dirty="0"/>
              <a:t>file wordt gebruikt om de scripts “body” te geven.</a:t>
            </a:r>
          </a:p>
          <a:p>
            <a:r>
              <a:rPr lang="nl-NL" dirty="0"/>
              <a:t>Voor deze workshop gaan we enkel gebruik maken van de </a:t>
            </a:r>
            <a:r>
              <a:rPr lang="nl-NL" b="1" dirty="0"/>
              <a:t>M_Summarization</a:t>
            </a:r>
            <a:r>
              <a:rPr lang="nl-NL" dirty="0"/>
              <a:t>, </a:t>
            </a:r>
            <a:r>
              <a:rPr lang="nl-NL" b="1" dirty="0"/>
              <a:t>M_Custom </a:t>
            </a:r>
            <a:r>
              <a:rPr lang="nl-NL" dirty="0"/>
              <a:t>en </a:t>
            </a:r>
            <a:r>
              <a:rPr lang="nl-NL" b="1" dirty="0"/>
              <a:t>M_Analytics</a:t>
            </a:r>
            <a:r>
              <a:rPr lang="nl-NL" dirty="0"/>
              <a:t> scripts.</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22</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Json, csv, ole ole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5" name="Picture 4">
            <a:extLst>
              <a:ext uri="{FF2B5EF4-FFF2-40B4-BE49-F238E27FC236}">
                <a16:creationId xmlns:a16="http://schemas.microsoft.com/office/drawing/2014/main" id="{01EA5576-A8D4-41D8-96F0-E9D8E566E1EF}"/>
              </a:ext>
            </a:extLst>
          </p:cNvPr>
          <p:cNvPicPr>
            <a:picLocks noChangeAspect="1"/>
          </p:cNvPicPr>
          <p:nvPr/>
        </p:nvPicPr>
        <p:blipFill>
          <a:blip r:embed="rId3"/>
          <a:stretch>
            <a:fillRect/>
          </a:stretch>
        </p:blipFill>
        <p:spPr>
          <a:xfrm>
            <a:off x="0" y="3240931"/>
            <a:ext cx="12192000" cy="3224024"/>
          </a:xfrm>
          <a:prstGeom prst="rect">
            <a:avLst/>
          </a:prstGeom>
        </p:spPr>
      </p:pic>
    </p:spTree>
    <p:extLst>
      <p:ext uri="{BB962C8B-B14F-4D97-AF65-F5344CB8AC3E}">
        <p14:creationId xmlns:p14="http://schemas.microsoft.com/office/powerpoint/2010/main" val="218812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89487CBC-532F-8FFB-EBF0-E5B62CD48BBD}"/>
              </a:ext>
            </a:extLst>
          </p:cNvPr>
          <p:cNvSpPr>
            <a:spLocks noGrp="1"/>
          </p:cNvSpPr>
          <p:nvPr>
            <p:ph type="pic" sz="quarter" idx="14"/>
          </p:nvPr>
        </p:nvSpPr>
        <p:spPr/>
      </p:sp>
      <p:sp>
        <p:nvSpPr>
          <p:cNvPr id="3" name="Tijdelijke aanduiding voor tekst 2">
            <a:extLst>
              <a:ext uri="{FF2B5EF4-FFF2-40B4-BE49-F238E27FC236}">
                <a16:creationId xmlns:a16="http://schemas.microsoft.com/office/drawing/2014/main" id="{D9CACC1C-EE95-5CC0-DDA0-91127CC04E91}"/>
              </a:ext>
            </a:extLst>
          </p:cNvPr>
          <p:cNvSpPr>
            <a:spLocks noGrp="1"/>
          </p:cNvSpPr>
          <p:nvPr>
            <p:ph type="body" sz="quarter" idx="13"/>
          </p:nvPr>
        </p:nvSpPr>
        <p:spPr/>
        <p:txBody>
          <a:bodyPr/>
          <a:lstStyle/>
          <a:p>
            <a:endParaRPr lang="nl-NL"/>
          </a:p>
        </p:txBody>
      </p:sp>
      <p:sp>
        <p:nvSpPr>
          <p:cNvPr id="4" name="Titel 3">
            <a:extLst>
              <a:ext uri="{FF2B5EF4-FFF2-40B4-BE49-F238E27FC236}">
                <a16:creationId xmlns:a16="http://schemas.microsoft.com/office/drawing/2014/main" id="{F97A191D-FECE-F94A-CD5A-75F676634FF9}"/>
              </a:ext>
            </a:extLst>
          </p:cNvPr>
          <p:cNvSpPr>
            <a:spLocks noGrp="1"/>
          </p:cNvSpPr>
          <p:nvPr>
            <p:ph type="ctrTitle"/>
          </p:nvPr>
        </p:nvSpPr>
        <p:spPr/>
        <p:txBody>
          <a:bodyPr/>
          <a:lstStyle/>
          <a:p>
            <a:r>
              <a:rPr lang="nl-NL" dirty="0"/>
              <a:t>Vragen?</a:t>
            </a:r>
          </a:p>
        </p:txBody>
      </p:sp>
      <p:sp>
        <p:nvSpPr>
          <p:cNvPr id="5" name="Ondertitel 4">
            <a:extLst>
              <a:ext uri="{FF2B5EF4-FFF2-40B4-BE49-F238E27FC236}">
                <a16:creationId xmlns:a16="http://schemas.microsoft.com/office/drawing/2014/main" id="{1F97A31B-905B-B447-D767-05ECC6C548F2}"/>
              </a:ext>
            </a:extLst>
          </p:cNvPr>
          <p:cNvSpPr>
            <a:spLocks noGrp="1"/>
          </p:cNvSpPr>
          <p:nvPr>
            <p:ph type="subTitle" idx="1"/>
          </p:nvPr>
        </p:nvSpPr>
        <p:spPr/>
        <p:txBody>
          <a:bodyPr/>
          <a:lstStyle/>
          <a:p>
            <a:endParaRPr lang="nl-NL"/>
          </a:p>
        </p:txBody>
      </p:sp>
      <p:sp>
        <p:nvSpPr>
          <p:cNvPr id="6" name="Tijdelijke aanduiding voor voettekst 5">
            <a:extLst>
              <a:ext uri="{FF2B5EF4-FFF2-40B4-BE49-F238E27FC236}">
                <a16:creationId xmlns:a16="http://schemas.microsoft.com/office/drawing/2014/main" id="{56E572EB-142E-AEA9-E829-FDEF82B41B49}"/>
              </a:ext>
            </a:extLst>
          </p:cNvPr>
          <p:cNvSpPr>
            <a:spLocks noGrp="1"/>
          </p:cNvSpPr>
          <p:nvPr>
            <p:ph type="ftr" sz="quarter" idx="16"/>
          </p:nvPr>
        </p:nvSpPr>
        <p:spPr/>
        <p:txBody>
          <a:bodyPr/>
          <a:lstStyle/>
          <a:p>
            <a:r>
              <a:rPr lang="nl-NL"/>
              <a:t>Voettekst: Invoegen &gt; Koptekst en Voettekst &gt; Overal toepassen</a:t>
            </a:r>
          </a:p>
        </p:txBody>
      </p:sp>
      <p:sp>
        <p:nvSpPr>
          <p:cNvPr id="7" name="Tijdelijke aanduiding voor dianummer 6">
            <a:extLst>
              <a:ext uri="{FF2B5EF4-FFF2-40B4-BE49-F238E27FC236}">
                <a16:creationId xmlns:a16="http://schemas.microsoft.com/office/drawing/2014/main" id="{FCEDF82F-8A5D-FE66-CF75-35D8A2974248}"/>
              </a:ext>
            </a:extLst>
          </p:cNvPr>
          <p:cNvSpPr>
            <a:spLocks noGrp="1"/>
          </p:cNvSpPr>
          <p:nvPr>
            <p:ph type="sldNum" sz="quarter" idx="17"/>
          </p:nvPr>
        </p:nvSpPr>
        <p:spPr/>
        <p:txBody>
          <a:bodyPr/>
          <a:lstStyle/>
          <a:p>
            <a:fld id="{D7B5DC5B-6873-43DB-ADC7-B15ACCE0DFDB}" type="slidenum">
              <a:rPr lang="nl-NL" smtClean="0"/>
              <a:pPr/>
              <a:t>23</a:t>
            </a:fld>
            <a:endParaRPr lang="nl-NL"/>
          </a:p>
        </p:txBody>
      </p:sp>
      <p:sp>
        <p:nvSpPr>
          <p:cNvPr id="8" name="Tijdelijke aanduiding voor tekst 7">
            <a:extLst>
              <a:ext uri="{FF2B5EF4-FFF2-40B4-BE49-F238E27FC236}">
                <a16:creationId xmlns:a16="http://schemas.microsoft.com/office/drawing/2014/main" id="{7FC42E14-A98A-E57C-16B6-F2B0929B2E6C}"/>
              </a:ext>
            </a:extLst>
          </p:cNvPr>
          <p:cNvSpPr>
            <a:spLocks noGrp="1"/>
          </p:cNvSpPr>
          <p:nvPr>
            <p:ph type="body" sz="quarter" idx="18"/>
          </p:nvPr>
        </p:nvSpPr>
        <p:spPr/>
        <p:txBody>
          <a:bodyPr/>
          <a:lstStyle/>
          <a:p>
            <a:endParaRPr lang="nl-NL"/>
          </a:p>
        </p:txBody>
      </p:sp>
      <p:sp>
        <p:nvSpPr>
          <p:cNvPr id="9" name="Tijdelijke aanduiding voor tekst 8">
            <a:extLst>
              <a:ext uri="{FF2B5EF4-FFF2-40B4-BE49-F238E27FC236}">
                <a16:creationId xmlns:a16="http://schemas.microsoft.com/office/drawing/2014/main" id="{9623D1E9-1C71-7220-078F-8C087DD92793}"/>
              </a:ext>
            </a:extLst>
          </p:cNvPr>
          <p:cNvSpPr>
            <a:spLocks noGrp="1"/>
          </p:cNvSpPr>
          <p:nvPr>
            <p:ph type="body" sz="quarter" idx="19"/>
          </p:nvPr>
        </p:nvSpPr>
        <p:spPr/>
        <p:txBody>
          <a:bodyPr/>
          <a:lstStyle/>
          <a:p>
            <a:endParaRPr lang="nl-NL"/>
          </a:p>
        </p:txBody>
      </p:sp>
    </p:spTree>
    <p:extLst>
      <p:ext uri="{BB962C8B-B14F-4D97-AF65-F5344CB8AC3E}">
        <p14:creationId xmlns:p14="http://schemas.microsoft.com/office/powerpoint/2010/main" val="154383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Installeer Power BI Desktop (Microsoft Store)</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3</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Opzetten lokale Werkomgeving</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sp>
        <p:nvSpPr>
          <p:cNvPr id="3" name="Text Placeholder 2">
            <a:extLst>
              <a:ext uri="{FF2B5EF4-FFF2-40B4-BE49-F238E27FC236}">
                <a16:creationId xmlns:a16="http://schemas.microsoft.com/office/drawing/2014/main" id="{1F361F74-8645-4CCC-BC93-07A4C32EEC35}"/>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5717ADC2-6D93-45D1-9B21-022C878589AA}"/>
              </a:ext>
            </a:extLst>
          </p:cNvPr>
          <p:cNvPicPr>
            <a:picLocks noChangeAspect="1"/>
          </p:cNvPicPr>
          <p:nvPr/>
        </p:nvPicPr>
        <p:blipFill>
          <a:blip r:embed="rId2"/>
          <a:stretch>
            <a:fillRect/>
          </a:stretch>
        </p:blipFill>
        <p:spPr>
          <a:xfrm>
            <a:off x="234662" y="1699602"/>
            <a:ext cx="11722671" cy="4094214"/>
          </a:xfrm>
          <a:prstGeom prst="rect">
            <a:avLst/>
          </a:prstGeom>
        </p:spPr>
      </p:pic>
    </p:spTree>
    <p:extLst>
      <p:ext uri="{BB962C8B-B14F-4D97-AF65-F5344CB8AC3E}">
        <p14:creationId xmlns:p14="http://schemas.microsoft.com/office/powerpoint/2010/main" val="410218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Installeer Tabular Editor (Zie Handige Links)</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4</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Opzetten lokale Werkomgeving</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5" name="Picture 4">
            <a:extLst>
              <a:ext uri="{FF2B5EF4-FFF2-40B4-BE49-F238E27FC236}">
                <a16:creationId xmlns:a16="http://schemas.microsoft.com/office/drawing/2014/main" id="{EFDE3FD7-CB95-4C9B-9705-F7FF84F750CD}"/>
              </a:ext>
            </a:extLst>
          </p:cNvPr>
          <p:cNvPicPr>
            <a:picLocks noChangeAspect="1"/>
          </p:cNvPicPr>
          <p:nvPr/>
        </p:nvPicPr>
        <p:blipFill>
          <a:blip r:embed="rId2"/>
          <a:stretch>
            <a:fillRect/>
          </a:stretch>
        </p:blipFill>
        <p:spPr>
          <a:xfrm>
            <a:off x="1470905" y="1661845"/>
            <a:ext cx="8516539" cy="3829584"/>
          </a:xfrm>
          <a:prstGeom prst="rect">
            <a:avLst/>
          </a:prstGeom>
        </p:spPr>
      </p:pic>
    </p:spTree>
    <p:extLst>
      <p:ext uri="{BB962C8B-B14F-4D97-AF65-F5344CB8AC3E}">
        <p14:creationId xmlns:p14="http://schemas.microsoft.com/office/powerpoint/2010/main" val="84273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Installeer VS Code (Company Portal)</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5</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Opzetten lokale Werkomgeving</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sp>
        <p:nvSpPr>
          <p:cNvPr id="3" name="Text Placeholder 2">
            <a:extLst>
              <a:ext uri="{FF2B5EF4-FFF2-40B4-BE49-F238E27FC236}">
                <a16:creationId xmlns:a16="http://schemas.microsoft.com/office/drawing/2014/main" id="{1F361F74-8645-4CCC-BC93-07A4C32EEC35}"/>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CE102B5-3917-4A1F-9BE5-03843D057504}"/>
              </a:ext>
            </a:extLst>
          </p:cNvPr>
          <p:cNvPicPr>
            <a:picLocks noChangeAspect="1"/>
          </p:cNvPicPr>
          <p:nvPr/>
        </p:nvPicPr>
        <p:blipFill>
          <a:blip r:embed="rId2"/>
          <a:stretch>
            <a:fillRect/>
          </a:stretch>
        </p:blipFill>
        <p:spPr>
          <a:xfrm>
            <a:off x="351621" y="1504661"/>
            <a:ext cx="11488753" cy="4143953"/>
          </a:xfrm>
          <a:prstGeom prst="rect">
            <a:avLst/>
          </a:prstGeom>
        </p:spPr>
      </p:pic>
    </p:spTree>
    <p:extLst>
      <p:ext uri="{BB962C8B-B14F-4D97-AF65-F5344CB8AC3E}">
        <p14:creationId xmlns:p14="http://schemas.microsoft.com/office/powerpoint/2010/main" val="276661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Klaarzetten VS Code</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6</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Opzetten lokale Werkomgeving</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sp>
        <p:nvSpPr>
          <p:cNvPr id="3" name="Text Placeholder 2">
            <a:extLst>
              <a:ext uri="{FF2B5EF4-FFF2-40B4-BE49-F238E27FC236}">
                <a16:creationId xmlns:a16="http://schemas.microsoft.com/office/drawing/2014/main" id="{1F361F74-8645-4CCC-BC93-07A4C32EEC35}"/>
              </a:ext>
            </a:extLst>
          </p:cNvPr>
          <p:cNvSpPr>
            <a:spLocks noGrp="1"/>
          </p:cNvSpPr>
          <p:nvPr>
            <p:ph type="body" idx="1"/>
          </p:nvPr>
        </p:nvSpPr>
        <p:spPr/>
        <p:txBody>
          <a:bodyPr/>
          <a:lstStyle/>
          <a:p>
            <a:r>
              <a:rPr lang="nl-BE" dirty="0"/>
              <a:t>Men dient de Github Repository (zie Handige Links) te </a:t>
            </a:r>
            <a:r>
              <a:rPr lang="nl-BE" b="1" dirty="0"/>
              <a:t>clonen</a:t>
            </a:r>
            <a:r>
              <a:rPr lang="nl-BE" dirty="0"/>
              <a:t> via Visual Studio Code.</a:t>
            </a:r>
          </a:p>
        </p:txBody>
      </p:sp>
      <p:pic>
        <p:nvPicPr>
          <p:cNvPr id="4" name="Picture 3">
            <a:extLst>
              <a:ext uri="{FF2B5EF4-FFF2-40B4-BE49-F238E27FC236}">
                <a16:creationId xmlns:a16="http://schemas.microsoft.com/office/drawing/2014/main" id="{5D9B696F-AACF-43A5-9567-3432609E81C2}"/>
              </a:ext>
            </a:extLst>
          </p:cNvPr>
          <p:cNvPicPr>
            <a:picLocks noChangeAspect="1"/>
          </p:cNvPicPr>
          <p:nvPr/>
        </p:nvPicPr>
        <p:blipFill>
          <a:blip r:embed="rId2"/>
          <a:stretch>
            <a:fillRect/>
          </a:stretch>
        </p:blipFill>
        <p:spPr>
          <a:xfrm>
            <a:off x="0" y="2354735"/>
            <a:ext cx="12192000" cy="2993081"/>
          </a:xfrm>
          <a:prstGeom prst="rect">
            <a:avLst/>
          </a:prstGeom>
        </p:spPr>
      </p:pic>
    </p:spTree>
    <p:extLst>
      <p:ext uri="{BB962C8B-B14F-4D97-AF65-F5344CB8AC3E}">
        <p14:creationId xmlns:p14="http://schemas.microsoft.com/office/powerpoint/2010/main" val="125323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Gedachtengoed achter het Framework</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pPr lvl="3"/>
            <a:r>
              <a:rPr lang="nl-NL" dirty="0"/>
              <a:t>Door gebruik te maken van het framework kunnen we in amper enkele minuten tijd een “degelijk” datamodel afleveren dat de nodige measures omvat die gebruikt worden binnen de standaard manier van rapporteren binnen Apps &amp; Data.</a:t>
            </a:r>
          </a:p>
          <a:p>
            <a:pPr lvl="3"/>
            <a:r>
              <a:rPr lang="nl-NL" dirty="0"/>
              <a:t>Hieronder een korte opsomming van de measures die kunnen worden aangemaakt:</a:t>
            </a:r>
          </a:p>
          <a:p>
            <a:pPr marL="285750" lvl="3" indent="-285750">
              <a:buFontTx/>
              <a:buChar char="-"/>
            </a:pPr>
            <a:r>
              <a:rPr lang="nl-NL" dirty="0"/>
              <a:t>Measures die gebruik maken van </a:t>
            </a:r>
            <a:r>
              <a:rPr lang="nl-NL" b="1" dirty="0"/>
              <a:t>DateTime Intelligence </a:t>
            </a:r>
            <a:r>
              <a:rPr lang="nl-NL" dirty="0"/>
              <a:t>om te rapporten op relatieve periodes (This Year, Last Year, etc.)</a:t>
            </a:r>
          </a:p>
          <a:p>
            <a:pPr marL="285750" lvl="3" indent="-285750">
              <a:buFontTx/>
              <a:buChar char="-"/>
            </a:pPr>
            <a:r>
              <a:rPr lang="nl-NL" dirty="0"/>
              <a:t>Automatisch aanmaken van de meest voorkomende </a:t>
            </a:r>
            <a:r>
              <a:rPr lang="nl-NL" b="1" dirty="0"/>
              <a:t>aggregaties</a:t>
            </a:r>
            <a:r>
              <a:rPr lang="nl-NL" dirty="0"/>
              <a:t> (Optelling, Maximum Waarde, Minumum Waarde, Tellen van Rijen, etc.)</a:t>
            </a:r>
          </a:p>
          <a:p>
            <a:pPr marL="285750" lvl="3" indent="-285750">
              <a:buFontTx/>
              <a:buChar char="-"/>
            </a:pPr>
            <a:r>
              <a:rPr lang="nl-NL" dirty="0"/>
              <a:t>Automatisch aanmaken van </a:t>
            </a:r>
            <a:r>
              <a:rPr lang="nl-NL" b="1" dirty="0"/>
              <a:t>statistische measures </a:t>
            </a:r>
            <a:r>
              <a:rPr lang="nl-NL" dirty="0"/>
              <a:t>(Standaard Afwijking, Lopende Gemiddelde, etc.)</a:t>
            </a:r>
          </a:p>
          <a:p>
            <a:pPr marL="285750" lvl="3" indent="-285750">
              <a:buFontTx/>
              <a:buChar char="-"/>
            </a:pPr>
            <a:r>
              <a:rPr lang="nl-NL" dirty="0"/>
              <a:t>...</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7</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Filosofie</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spTree>
    <p:extLst>
      <p:ext uri="{BB962C8B-B14F-4D97-AF65-F5344CB8AC3E}">
        <p14:creationId xmlns:p14="http://schemas.microsoft.com/office/powerpoint/2010/main" val="225998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Git Branching</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pPr lvl="5"/>
            <a:r>
              <a:rPr lang="nl-NL" dirty="0"/>
              <a:t>Git Flow</a:t>
            </a:r>
          </a:p>
          <a:p>
            <a:pPr lvl="4"/>
            <a:r>
              <a:rPr lang="nl-NL" dirty="0"/>
              <a:t>TLDR:</a:t>
            </a:r>
          </a:p>
          <a:p>
            <a:r>
              <a:rPr lang="nl-NL" dirty="0"/>
              <a:t>Gebruik een branch met prefix dev-deploy-* om snel en iteratief te onwikkelen.</a:t>
            </a:r>
          </a:p>
          <a:p>
            <a:r>
              <a:rPr lang="nl-NL" dirty="0"/>
              <a:t>Vanaf dat het model goed is bevonden kan deze door de resterende branches worden “gesleurd”.</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8</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Voor we starten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sp>
        <p:nvSpPr>
          <p:cNvPr id="3" name="Arrow: Right 2">
            <a:extLst>
              <a:ext uri="{FF2B5EF4-FFF2-40B4-BE49-F238E27FC236}">
                <a16:creationId xmlns:a16="http://schemas.microsoft.com/office/drawing/2014/main" id="{7BD88BB6-F3C4-442C-8BB9-D1CBD68ADDF5}"/>
              </a:ext>
            </a:extLst>
          </p:cNvPr>
          <p:cNvSpPr/>
          <p:nvPr/>
        </p:nvSpPr>
        <p:spPr>
          <a:xfrm>
            <a:off x="275303" y="4151631"/>
            <a:ext cx="11769213" cy="1017716"/>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en-US" sz="1600" dirty="0" err="1"/>
          </a:p>
        </p:txBody>
      </p:sp>
      <p:sp>
        <p:nvSpPr>
          <p:cNvPr id="2" name="Rectangle: Rounded Corners 1">
            <a:extLst>
              <a:ext uri="{FF2B5EF4-FFF2-40B4-BE49-F238E27FC236}">
                <a16:creationId xmlns:a16="http://schemas.microsoft.com/office/drawing/2014/main" id="{9D3696DC-2201-4751-98DA-FE877D2E1BCF}"/>
              </a:ext>
            </a:extLst>
          </p:cNvPr>
          <p:cNvSpPr/>
          <p:nvPr/>
        </p:nvSpPr>
        <p:spPr>
          <a:xfrm>
            <a:off x="714375" y="4050890"/>
            <a:ext cx="1822348" cy="11700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US" sz="1600" dirty="0"/>
              <a:t>dev-deploy-*</a:t>
            </a:r>
          </a:p>
        </p:txBody>
      </p:sp>
      <p:sp>
        <p:nvSpPr>
          <p:cNvPr id="12" name="Rectangle: Rounded Corners 11">
            <a:extLst>
              <a:ext uri="{FF2B5EF4-FFF2-40B4-BE49-F238E27FC236}">
                <a16:creationId xmlns:a16="http://schemas.microsoft.com/office/drawing/2014/main" id="{3EBDE49C-3E3E-4D4F-98BE-3642EF98EAB7}"/>
              </a:ext>
            </a:extLst>
          </p:cNvPr>
          <p:cNvSpPr/>
          <p:nvPr/>
        </p:nvSpPr>
        <p:spPr>
          <a:xfrm>
            <a:off x="3644685" y="4050890"/>
            <a:ext cx="1822348" cy="11700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US" sz="1600" dirty="0"/>
              <a:t>dev</a:t>
            </a:r>
          </a:p>
        </p:txBody>
      </p:sp>
      <p:sp>
        <p:nvSpPr>
          <p:cNvPr id="13" name="Rectangle: Rounded Corners 12">
            <a:extLst>
              <a:ext uri="{FF2B5EF4-FFF2-40B4-BE49-F238E27FC236}">
                <a16:creationId xmlns:a16="http://schemas.microsoft.com/office/drawing/2014/main" id="{C5FF5F0B-650F-40F7-B825-61AB6FD66658}"/>
              </a:ext>
            </a:extLst>
          </p:cNvPr>
          <p:cNvSpPr/>
          <p:nvPr/>
        </p:nvSpPr>
        <p:spPr>
          <a:xfrm>
            <a:off x="6574995" y="4075470"/>
            <a:ext cx="1822348" cy="11700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US" sz="1600" dirty="0" err="1"/>
              <a:t>uat</a:t>
            </a:r>
            <a:endParaRPr lang="en-US" sz="1600" dirty="0"/>
          </a:p>
        </p:txBody>
      </p:sp>
      <p:sp>
        <p:nvSpPr>
          <p:cNvPr id="14" name="Rectangle: Rounded Corners 13">
            <a:extLst>
              <a:ext uri="{FF2B5EF4-FFF2-40B4-BE49-F238E27FC236}">
                <a16:creationId xmlns:a16="http://schemas.microsoft.com/office/drawing/2014/main" id="{13EB75D2-1949-4C32-A58A-592C6FE6AB0D}"/>
              </a:ext>
            </a:extLst>
          </p:cNvPr>
          <p:cNvSpPr/>
          <p:nvPr/>
        </p:nvSpPr>
        <p:spPr>
          <a:xfrm>
            <a:off x="9505306" y="4075470"/>
            <a:ext cx="1822348" cy="117003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US" sz="1600" dirty="0" err="1"/>
              <a:t>prd</a:t>
            </a:r>
            <a:endParaRPr lang="en-US" sz="1600" dirty="0"/>
          </a:p>
        </p:txBody>
      </p:sp>
    </p:spTree>
    <p:extLst>
      <p:ext uri="{BB962C8B-B14F-4D97-AF65-F5344CB8AC3E}">
        <p14:creationId xmlns:p14="http://schemas.microsoft.com/office/powerpoint/2010/main" val="53998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B6F0DA-30F4-40E8-82D2-BAEC7EB94207}"/>
              </a:ext>
            </a:extLst>
          </p:cNvPr>
          <p:cNvSpPr>
            <a:spLocks noGrp="1"/>
          </p:cNvSpPr>
          <p:nvPr>
            <p:ph type="title"/>
          </p:nvPr>
        </p:nvSpPr>
        <p:spPr/>
        <p:txBody>
          <a:bodyPr/>
          <a:lstStyle/>
          <a:p>
            <a:r>
              <a:rPr lang="nl-NL" dirty="0"/>
              <a:t>Hoe ga ik van start?</a:t>
            </a:r>
          </a:p>
        </p:txBody>
      </p:sp>
      <p:sp>
        <p:nvSpPr>
          <p:cNvPr id="11" name="Tijdelijke aanduiding voor verticale tekst 10">
            <a:extLst>
              <a:ext uri="{FF2B5EF4-FFF2-40B4-BE49-F238E27FC236}">
                <a16:creationId xmlns:a16="http://schemas.microsoft.com/office/drawing/2014/main" id="{0422D03D-5C37-4CF8-89D4-C4CC5FF43D26}"/>
              </a:ext>
            </a:extLst>
          </p:cNvPr>
          <p:cNvSpPr>
            <a:spLocks noGrp="1"/>
          </p:cNvSpPr>
          <p:nvPr>
            <p:ph type="body" orient="vert" idx="1"/>
          </p:nvPr>
        </p:nvSpPr>
        <p:spPr/>
        <p:txBody>
          <a:bodyPr/>
          <a:lstStyle/>
          <a:p>
            <a:r>
              <a:rPr lang="nl-NL" dirty="0"/>
              <a:t>Via VS Code dient men een nieuwe branch aan te maken waarop we ons nieuw model gaan ontwikkelen.</a:t>
            </a:r>
          </a:p>
        </p:txBody>
      </p:sp>
      <p:sp>
        <p:nvSpPr>
          <p:cNvPr id="6" name="Tijdelijke aanduiding voor dianummer 5">
            <a:extLst>
              <a:ext uri="{FF2B5EF4-FFF2-40B4-BE49-F238E27FC236}">
                <a16:creationId xmlns:a16="http://schemas.microsoft.com/office/drawing/2014/main" id="{A286F7AA-82EA-44AD-8688-505D7739780D}"/>
              </a:ext>
            </a:extLst>
          </p:cNvPr>
          <p:cNvSpPr>
            <a:spLocks noGrp="1"/>
          </p:cNvSpPr>
          <p:nvPr>
            <p:ph type="sldNum" sz="quarter" idx="12"/>
          </p:nvPr>
        </p:nvSpPr>
        <p:spPr/>
        <p:txBody>
          <a:bodyPr/>
          <a:lstStyle/>
          <a:p>
            <a:fld id="{D7B5DC5B-6873-43DB-ADC7-B15ACCE0DFDB}" type="slidenum">
              <a:rPr lang="nl-NL" noProof="0" smtClean="0"/>
              <a:pPr/>
              <a:t>9</a:t>
            </a:fld>
            <a:endParaRPr lang="nl-NL" noProof="0"/>
          </a:p>
        </p:txBody>
      </p:sp>
      <p:sp>
        <p:nvSpPr>
          <p:cNvPr id="17" name="Tijdelijke aanduiding voor tekst 16">
            <a:extLst>
              <a:ext uri="{FF2B5EF4-FFF2-40B4-BE49-F238E27FC236}">
                <a16:creationId xmlns:a16="http://schemas.microsoft.com/office/drawing/2014/main" id="{2374BBD5-5B37-40B5-82C2-87348B1A50F7}"/>
              </a:ext>
            </a:extLst>
          </p:cNvPr>
          <p:cNvSpPr>
            <a:spLocks noGrp="1"/>
          </p:cNvSpPr>
          <p:nvPr>
            <p:ph type="body" sz="quarter" idx="13"/>
          </p:nvPr>
        </p:nvSpPr>
        <p:spPr/>
        <p:txBody>
          <a:bodyPr/>
          <a:lstStyle/>
          <a:p>
            <a:r>
              <a:rPr lang="nl-NL" dirty="0"/>
              <a:t>In den beginnen</a:t>
            </a:r>
          </a:p>
        </p:txBody>
      </p:sp>
      <p:sp>
        <p:nvSpPr>
          <p:cNvPr id="8" name="Text Placeholder 7">
            <a:extLst>
              <a:ext uri="{FF2B5EF4-FFF2-40B4-BE49-F238E27FC236}">
                <a16:creationId xmlns:a16="http://schemas.microsoft.com/office/drawing/2014/main" id="{7D633AB9-F85F-4866-9C04-16F3B5C28DDF}"/>
              </a:ext>
            </a:extLst>
          </p:cNvPr>
          <p:cNvSpPr>
            <a:spLocks noGrp="1"/>
          </p:cNvSpPr>
          <p:nvPr>
            <p:ph type="body" sz="quarter" idx="21"/>
          </p:nvPr>
        </p:nvSpPr>
        <p:spPr/>
        <p:txBody>
          <a:bodyPr/>
          <a:lstStyle/>
          <a:p>
            <a:endParaRPr lang="en-US"/>
          </a:p>
        </p:txBody>
      </p:sp>
      <p:sp>
        <p:nvSpPr>
          <p:cNvPr id="9" name="Text Placeholder 8">
            <a:extLst>
              <a:ext uri="{FF2B5EF4-FFF2-40B4-BE49-F238E27FC236}">
                <a16:creationId xmlns:a16="http://schemas.microsoft.com/office/drawing/2014/main" id="{2C7881B7-112C-4AA9-94DE-5DB1844D42B1}"/>
              </a:ext>
            </a:extLst>
          </p:cNvPr>
          <p:cNvSpPr>
            <a:spLocks noGrp="1"/>
          </p:cNvSpPr>
          <p:nvPr>
            <p:ph type="body" sz="quarter" idx="22"/>
          </p:nvPr>
        </p:nvSpPr>
        <p:spPr/>
        <p:txBody>
          <a:bodyPr/>
          <a:lstStyle/>
          <a:p>
            <a:endParaRPr lang="en-US"/>
          </a:p>
        </p:txBody>
      </p:sp>
      <p:pic>
        <p:nvPicPr>
          <p:cNvPr id="5" name="Picture 4">
            <a:extLst>
              <a:ext uri="{FF2B5EF4-FFF2-40B4-BE49-F238E27FC236}">
                <a16:creationId xmlns:a16="http://schemas.microsoft.com/office/drawing/2014/main" id="{94900826-1AF2-44E1-80DC-865B5154A5AF}"/>
              </a:ext>
            </a:extLst>
          </p:cNvPr>
          <p:cNvPicPr>
            <a:picLocks noChangeAspect="1"/>
          </p:cNvPicPr>
          <p:nvPr/>
        </p:nvPicPr>
        <p:blipFill>
          <a:blip r:embed="rId2"/>
          <a:stretch>
            <a:fillRect/>
          </a:stretch>
        </p:blipFill>
        <p:spPr>
          <a:xfrm>
            <a:off x="3221775" y="2542509"/>
            <a:ext cx="5741353" cy="3370928"/>
          </a:xfrm>
          <a:prstGeom prst="rect">
            <a:avLst/>
          </a:prstGeom>
        </p:spPr>
      </p:pic>
    </p:spTree>
    <p:extLst>
      <p:ext uri="{BB962C8B-B14F-4D97-AF65-F5344CB8AC3E}">
        <p14:creationId xmlns:p14="http://schemas.microsoft.com/office/powerpoint/2010/main" val="10328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E">
  <a:themeElements>
    <a:clrScheme name="Ads&amp;Data">
      <a:dk1>
        <a:sysClr val="windowText" lastClr="000000"/>
      </a:dk1>
      <a:lt1>
        <a:sysClr val="window" lastClr="FFFFFF"/>
      </a:lt1>
      <a:dk2>
        <a:srgbClr val="777777"/>
      </a:dk2>
      <a:lt2>
        <a:srgbClr val="C0C0C0"/>
      </a:lt2>
      <a:accent1>
        <a:srgbClr val="F372A6"/>
      </a:accent1>
      <a:accent2>
        <a:srgbClr val="00A08C"/>
      </a:accent2>
      <a:accent3>
        <a:srgbClr val="000000"/>
      </a:accent3>
      <a:accent4>
        <a:srgbClr val="777777"/>
      </a:accent4>
      <a:accent5>
        <a:srgbClr val="C0C0C0"/>
      </a:accent5>
      <a:accent6>
        <a:srgbClr val="42C0EC"/>
      </a:accent6>
      <a:hlink>
        <a:srgbClr val="F372A6"/>
      </a:hlink>
      <a:folHlink>
        <a:srgbClr val="00A08C"/>
      </a:folHlink>
    </a:clrScheme>
    <a:fontScheme name="Montserrat">
      <a:majorFont>
        <a:latin typeface="Montserrat SemiBold"/>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F63AE609029B448F85ABABD648DA22" ma:contentTypeVersion="16" ma:contentTypeDescription="Create a new document." ma:contentTypeScope="" ma:versionID="1dc46da4acf261f5654697b6dbab2fd0">
  <xsd:schema xmlns:xsd="http://www.w3.org/2001/XMLSchema" xmlns:xs="http://www.w3.org/2001/XMLSchema" xmlns:p="http://schemas.microsoft.com/office/2006/metadata/properties" xmlns:ns2="41cd55ed-433f-43fb-9f45-0108f241abb3" xmlns:ns3="4745621e-ab21-4f52-8eda-ef98b695531f" targetNamespace="http://schemas.microsoft.com/office/2006/metadata/properties" ma:root="true" ma:fieldsID="9fa42903d61469e997e19eab7245bbc7" ns2:_="" ns3:_="">
    <xsd:import namespace="41cd55ed-433f-43fb-9f45-0108f241abb3"/>
    <xsd:import namespace="4745621e-ab21-4f52-8eda-ef98b69553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cd55ed-433f-43fb-9f45-0108f241ab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0b83bc0-7b1a-4c14-ae98-c01531173d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745621e-ab21-4f52-8eda-ef98b69553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14a1aae-c062-45f5-9c72-c90a4d976553}" ma:internalName="TaxCatchAll" ma:showField="CatchAllData" ma:web="4745621e-ab21-4f52-8eda-ef98b69553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5621e-ab21-4f52-8eda-ef98b695531f" xsi:nil="true"/>
    <lcf76f155ced4ddcb4097134ff3c332f xmlns="41cd55ed-433f-43fb-9f45-0108f241abb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2F9D6F2-1B42-48E4-A961-78EAECB32D75}">
  <ds:schemaRefs>
    <ds:schemaRef ds:uri="http://schemas.microsoft.com/sharepoint/v3/contenttype/forms"/>
  </ds:schemaRefs>
</ds:datastoreItem>
</file>

<file path=customXml/itemProps2.xml><?xml version="1.0" encoding="utf-8"?>
<ds:datastoreItem xmlns:ds="http://schemas.openxmlformats.org/officeDocument/2006/customXml" ds:itemID="{AD123B6C-9F6E-4670-84A6-20881B11D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cd55ed-433f-43fb-9f45-0108f241abb3"/>
    <ds:schemaRef ds:uri="4745621e-ab21-4f52-8eda-ef98b6955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2AEF4F-A77B-4E0C-8CEA-651E70673A77}">
  <ds:schemaRefs>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41cd55ed-433f-43fb-9f45-0108f241abb3"/>
    <ds:schemaRef ds:uri="http://purl.org/dc/dcmitype/"/>
    <ds:schemaRef ds:uri="http://schemas.openxmlformats.org/package/2006/metadata/core-properties"/>
    <ds:schemaRef ds:uri="4745621e-ab21-4f52-8eda-ef98b695531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973</Words>
  <Application>Microsoft Office PowerPoint</Application>
  <PresentationFormat>Breedbeeld</PresentationFormat>
  <Paragraphs>125</Paragraphs>
  <Slides>23</Slides>
  <Notes>9</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23</vt:i4>
      </vt:variant>
    </vt:vector>
  </HeadingPairs>
  <TitlesOfParts>
    <vt:vector size="32" baseType="lpstr">
      <vt:lpstr>Arial</vt:lpstr>
      <vt:lpstr>Calibri</vt:lpstr>
      <vt:lpstr>Calibri Light</vt:lpstr>
      <vt:lpstr>Montserrat</vt:lpstr>
      <vt:lpstr>Montserrat Light</vt:lpstr>
      <vt:lpstr>Montserrat SemiBold</vt:lpstr>
      <vt:lpstr>Segoe UI</vt:lpstr>
      <vt:lpstr>Segoe UI Black</vt:lpstr>
      <vt:lpstr>PRESENTATIE</vt:lpstr>
      <vt:lpstr>Power BI Framework</vt:lpstr>
      <vt:lpstr>Handige Links</vt:lpstr>
      <vt:lpstr>Installeer Power BI Desktop (Microsoft Store)</vt:lpstr>
      <vt:lpstr>Installeer Tabular Editor (Zie Handige Links)</vt:lpstr>
      <vt:lpstr>Installeer VS Code (Company Portal)</vt:lpstr>
      <vt:lpstr>Klaarzetten VS Code</vt:lpstr>
      <vt:lpstr>Gedachtengoed achter het Framework</vt:lpstr>
      <vt:lpstr>Git Branching</vt:lpstr>
      <vt:lpstr>Hoe ga ik van start?</vt:lpstr>
      <vt:lpstr>Hoe ga ik van start?</vt:lpstr>
      <vt:lpstr>Hoe ga ik van start?</vt:lpstr>
      <vt:lpstr>Hoe ga ik van start?</vt:lpstr>
      <vt:lpstr>Hoe ga ik van start?</vt:lpstr>
      <vt:lpstr>Hoe ga ik van start?</vt:lpstr>
      <vt:lpstr>Gebruik Dataset Template</vt:lpstr>
      <vt:lpstr>Tabular Editor</vt:lpstr>
      <vt:lpstr>ModelMapping</vt:lpstr>
      <vt:lpstr>ModelMapping</vt:lpstr>
      <vt:lpstr>ModelMapping</vt:lpstr>
      <vt:lpstr>ModelMapping</vt:lpstr>
      <vt:lpstr>ModelMapping</vt:lpstr>
      <vt:lpstr>MeasureMapping</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AdsData@adsanddata.be</dc:creator>
  <cp:lastModifiedBy>Serge Knecht</cp:lastModifiedBy>
  <cp:revision>31</cp:revision>
  <dcterms:created xsi:type="dcterms:W3CDTF">2018-03-15T13:05:51Z</dcterms:created>
  <dcterms:modified xsi:type="dcterms:W3CDTF">2022-11-02T13:44:19Z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0x010100F6F63AE609029B448F85ABABD648DA22</vt:lpwstr>
  </property>
  <property fmtid="{D5CDD505-2E9C-101B-9397-08002B2CF9AE}" pid="3" name="MediaServiceImageTags">
    <vt:lpwstr/>
  </property>
</Properties>
</file>