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8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7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1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9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1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7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7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0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FBCEF6-EEDE-4E9E-B00E-1B55488A9037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D390711-18F1-4AD6-BF7E-76AC345A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6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1965" y="681874"/>
            <a:ext cx="956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SCENARIO BASED SQL INTERVIEW QUESTIONS 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21" y="1325734"/>
            <a:ext cx="6701246" cy="3859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6481">
            <a:off x="8937448" y="1529603"/>
            <a:ext cx="2280122" cy="950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97" y="5111170"/>
            <a:ext cx="1221243" cy="12212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888" y="1543280"/>
            <a:ext cx="2133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</a:rPr>
              <a:t>HANDSON PRACTICALS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</a:rPr>
              <a:t>PDF LINK IN DESCRIPTION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0385" y="5306292"/>
            <a:ext cx="734771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average number of days required to deliver </a:t>
            </a:r>
            <a:r>
              <a:rPr lang="en-US" sz="2400" b="1"/>
              <a:t>a </a:t>
            </a:r>
            <a:r>
              <a:rPr lang="en-US" sz="2400" b="1" smtClean="0"/>
              <a:t>product?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94" y="3820458"/>
            <a:ext cx="1081077" cy="13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Century Gothic</vt:lpstr>
      <vt:lpstr>Wingdings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Kadam, Vikrant</dc:creator>
  <cp:lastModifiedBy>Kadam, Vikrant</cp:lastModifiedBy>
  <cp:revision>25</cp:revision>
  <dcterms:created xsi:type="dcterms:W3CDTF">2024-12-19T10:02:47Z</dcterms:created>
  <dcterms:modified xsi:type="dcterms:W3CDTF">2024-12-21T06:57:29Z</dcterms:modified>
</cp:coreProperties>
</file>